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7"/>
  </p:handoutMasterIdLst>
  <p:sldIdLst>
    <p:sldId id="256" r:id="rId6"/>
    <p:sldId id="257" r:id="rId7"/>
    <p:sldId id="262" r:id="rId8"/>
    <p:sldId id="266" r:id="rId9"/>
    <p:sldId id="259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1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ROMERO\Desktop\MinJusticia\653-2023\Entregables\Entregable%204\MATRIZ%20TABULACI&#211;N%20ENCUES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/>
              <a:t>¿Qué edad tiene?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'PREGUNTAS CERRADAS'!$C$16</c:f>
              <c:strCache>
                <c:ptCount val="1"/>
                <c:pt idx="0">
                  <c:v>Resultados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CERRADAS'!$B$17:$B$21</c:f>
              <c:strCache>
                <c:ptCount val="5"/>
                <c:pt idx="0">
                  <c:v>Menor de 18 años</c:v>
                </c:pt>
                <c:pt idx="1">
                  <c:v>18 a 30 años</c:v>
                </c:pt>
                <c:pt idx="2">
                  <c:v>31 a 45 años</c:v>
                </c:pt>
                <c:pt idx="3">
                  <c:v>45 a 60 años</c:v>
                </c:pt>
                <c:pt idx="4">
                  <c:v>Mayor de 60 años</c:v>
                </c:pt>
              </c:strCache>
            </c:strRef>
          </c:cat>
          <c:val>
            <c:numRef>
              <c:f>'PREGUNTAS CERRADAS'!$C$17:$C$21</c:f>
              <c:numCache>
                <c:formatCode>General</c:formatCode>
                <c:ptCount val="5"/>
                <c:pt idx="0">
                  <c:v>1</c:v>
                </c:pt>
                <c:pt idx="1">
                  <c:v>25</c:v>
                </c:pt>
                <c:pt idx="2">
                  <c:v>11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F-4928-BAFE-E953AE917F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1706384"/>
        <c:axId val="1213524864"/>
      </c:barChart>
      <c:catAx>
        <c:axId val="13217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213524864"/>
        <c:crosses val="autoZero"/>
        <c:auto val="1"/>
        <c:lblAlgn val="ctr"/>
        <c:lblOffset val="100"/>
        <c:noMultiLvlLbl val="0"/>
      </c:catAx>
      <c:valAx>
        <c:axId val="121352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32170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¿Recomendaría</a:t>
            </a:r>
            <a:r>
              <a:rPr lang="es-CO" baseline="0" dirty="0"/>
              <a:t> </a:t>
            </a:r>
            <a:r>
              <a:rPr lang="es-CO" baseline="0" dirty="0" err="1"/>
              <a:t>LegalApp</a:t>
            </a:r>
            <a:r>
              <a:rPr lang="es-CO" baseline="0" dirty="0"/>
              <a:t>?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CERRADAS'!$AR$9:$AS$9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'PREGUNTAS CERRADAS'!$AR$10:$AS$10</c:f>
              <c:numCache>
                <c:formatCode>General</c:formatCode>
                <c:ptCount val="2"/>
                <c:pt idx="0">
                  <c:v>37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E-4B3B-BC5B-85CF13500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8419888"/>
        <c:axId val="1603079648"/>
      </c:barChart>
      <c:catAx>
        <c:axId val="160841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3079648"/>
        <c:crosses val="autoZero"/>
        <c:auto val="1"/>
        <c:lblAlgn val="ctr"/>
        <c:lblOffset val="100"/>
        <c:noMultiLvlLbl val="0"/>
      </c:catAx>
      <c:valAx>
        <c:axId val="160307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841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¿La información que se le suministró en este espacio le resultó clara y útil para conocer la herramienta </a:t>
            </a:r>
            <a:r>
              <a:rPr lang="es-MX" dirty="0" err="1"/>
              <a:t>LegalApp</a:t>
            </a:r>
            <a:r>
              <a:rPr lang="es-MX" dirty="0"/>
              <a:t>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CERRADAS'!$AR$6:$AS$6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'PREGUNTAS CERRADAS'!$AR$7:$AS$7</c:f>
              <c:numCache>
                <c:formatCode>General</c:formatCode>
                <c:ptCount val="2"/>
                <c:pt idx="0">
                  <c:v>38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E-4A78-9AE3-6B78B0AC9C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5819904"/>
        <c:axId val="1791143808"/>
      </c:barChart>
      <c:catAx>
        <c:axId val="17858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1143808"/>
        <c:crosses val="autoZero"/>
        <c:auto val="1"/>
        <c:lblAlgn val="ctr"/>
        <c:lblOffset val="100"/>
        <c:noMultiLvlLbl val="0"/>
      </c:catAx>
      <c:valAx>
        <c:axId val="179114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581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/>
              <a:t>¿Cuál es su ocupación?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'PREGUNTAS CERRADAS'!$C$23</c:f>
              <c:strCache>
                <c:ptCount val="1"/>
                <c:pt idx="0">
                  <c:v>Resultados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CERRADAS'!$B$24:$B$28</c:f>
              <c:strCache>
                <c:ptCount val="5"/>
                <c:pt idx="0">
                  <c:v>Estudiante</c:v>
                </c:pt>
                <c:pt idx="1">
                  <c:v>Empleado</c:v>
                </c:pt>
                <c:pt idx="2">
                  <c:v>Trabajador independiente</c:v>
                </c:pt>
                <c:pt idx="3">
                  <c:v>Desempleado</c:v>
                </c:pt>
                <c:pt idx="4">
                  <c:v>Pensionado</c:v>
                </c:pt>
              </c:strCache>
            </c:strRef>
          </c:cat>
          <c:val>
            <c:numRef>
              <c:f>'PREGUNTAS CERRADAS'!$C$24:$C$28</c:f>
              <c:numCache>
                <c:formatCode>General</c:formatCode>
                <c:ptCount val="5"/>
                <c:pt idx="0">
                  <c:v>25</c:v>
                </c:pt>
                <c:pt idx="1">
                  <c:v>9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A-48F4-974E-ACADE689D1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26922352"/>
        <c:axId val="1318706496"/>
      </c:barChart>
      <c:catAx>
        <c:axId val="122692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318706496"/>
        <c:crosses val="autoZero"/>
        <c:auto val="1"/>
        <c:lblAlgn val="ctr"/>
        <c:lblOffset val="100"/>
        <c:noMultiLvlLbl val="0"/>
      </c:catAx>
      <c:valAx>
        <c:axId val="131870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22692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/>
              <a:t>¿Cómo se enteró de LegalApp?</a:t>
            </a:r>
          </a:p>
        </c:rich>
      </c:tx>
      <c:layout>
        <c:manualLayout>
          <c:xMode val="edge"/>
          <c:yMode val="edge"/>
          <c:x val="0.2452012248468941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'PREGUNTAS CERRADAS'!$C$30</c:f>
              <c:strCache>
                <c:ptCount val="1"/>
                <c:pt idx="0">
                  <c:v>Resultados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CERRADAS'!$B$31:$B$37</c:f>
              <c:strCache>
                <c:ptCount val="7"/>
                <c:pt idx="0">
                  <c:v>Eventos</c:v>
                </c:pt>
                <c:pt idx="1">
                  <c:v>Radio</c:v>
                </c:pt>
                <c:pt idx="2">
                  <c:v>Información Institucional</c:v>
                </c:pt>
                <c:pt idx="3">
                  <c:v>Redes sociales</c:v>
                </c:pt>
                <c:pt idx="4">
                  <c:v>Internet/página web</c:v>
                </c:pt>
                <c:pt idx="5">
                  <c:v>Amigos/familiares</c:v>
                </c:pt>
                <c:pt idx="6">
                  <c:v>Otras</c:v>
                </c:pt>
              </c:strCache>
            </c:strRef>
          </c:cat>
          <c:val>
            <c:numRef>
              <c:f>'PREGUNTAS CERRADAS'!$C$31:$C$37</c:f>
              <c:numCache>
                <c:formatCode>General</c:formatCode>
                <c:ptCount val="7"/>
                <c:pt idx="0">
                  <c:v>7</c:v>
                </c:pt>
                <c:pt idx="1">
                  <c:v>0</c:v>
                </c:pt>
                <c:pt idx="2">
                  <c:v>26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E-4FF9-AEEA-7702F260D8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13269248"/>
        <c:axId val="1318632208"/>
      </c:barChart>
      <c:catAx>
        <c:axId val="131326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318632208"/>
        <c:crosses val="autoZero"/>
        <c:auto val="1"/>
        <c:lblAlgn val="ctr"/>
        <c:lblOffset val="100"/>
        <c:noMultiLvlLbl val="0"/>
      </c:catAx>
      <c:valAx>
        <c:axId val="1318632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31326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¿Conocía</a:t>
            </a:r>
            <a:r>
              <a:rPr lang="es-MX" baseline="0" dirty="0"/>
              <a:t> la herramienta </a:t>
            </a:r>
            <a:r>
              <a:rPr lang="es-MX" baseline="0" dirty="0" err="1"/>
              <a:t>LegalApp</a:t>
            </a:r>
            <a:r>
              <a:rPr lang="es-MX" baseline="0" dirty="0"/>
              <a:t>?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CERRADAS'!$AO$14:$AP$14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'PREGUNTAS CERRADAS'!$AO$15:$AP$15</c:f>
              <c:numCache>
                <c:formatCode>General</c:formatCode>
                <c:ptCount val="2"/>
                <c:pt idx="0">
                  <c:v>15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0-4FEC-A1E2-530E023587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8411248"/>
        <c:axId val="1603607600"/>
      </c:barChart>
      <c:catAx>
        <c:axId val="160841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3607600"/>
        <c:crosses val="autoZero"/>
        <c:auto val="1"/>
        <c:lblAlgn val="ctr"/>
        <c:lblOffset val="100"/>
        <c:noMultiLvlLbl val="0"/>
      </c:catAx>
      <c:valAx>
        <c:axId val="160360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841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200"/>
              <a:t>¿Cuá sección le generó más interés?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'PREGUNTAS CERRADAS'!$C$39</c:f>
              <c:strCache>
                <c:ptCount val="1"/>
                <c:pt idx="0">
                  <c:v>Resultados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CERRADAS'!$B$40:$B$45</c:f>
              <c:strCache>
                <c:ptCount val="6"/>
                <c:pt idx="0">
                  <c:v>Rutas de justicia</c:v>
                </c:pt>
                <c:pt idx="1">
                  <c:v>Servicio de agendamiento de citas</c:v>
                </c:pt>
                <c:pt idx="2">
                  <c:v>Directorio institucional</c:v>
                </c:pt>
                <c:pt idx="3">
                  <c:v>Glosario con ABC jurídico</c:v>
                </c:pt>
                <c:pt idx="4">
                  <c:v>Minutas</c:v>
                </c:pt>
                <c:pt idx="5">
                  <c:v>Lo que debe saber</c:v>
                </c:pt>
              </c:strCache>
            </c:strRef>
          </c:cat>
          <c:val>
            <c:numRef>
              <c:f>'PREGUNTAS CERRADAS'!$C$40:$C$45</c:f>
              <c:numCache>
                <c:formatCode>General</c:formatCode>
                <c:ptCount val="6"/>
                <c:pt idx="0">
                  <c:v>10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18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A-43A1-8A1C-9BB8E6B724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21728944"/>
        <c:axId val="1426590672"/>
      </c:barChart>
      <c:catAx>
        <c:axId val="132172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426590672"/>
        <c:crosses val="autoZero"/>
        <c:auto val="1"/>
        <c:lblAlgn val="ctr"/>
        <c:lblOffset val="100"/>
        <c:noMultiLvlLbl val="0"/>
      </c:catAx>
      <c:valAx>
        <c:axId val="142659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32172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Considera que es fácil buscar información en </a:t>
            </a:r>
            <a:r>
              <a:rPr lang="es-CO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LegalApp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CERRADAS'!$AO$17:$AP$17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'PREGUNTAS CERRADAS'!$AO$18:$AP$18</c:f>
              <c:numCache>
                <c:formatCode>General</c:formatCode>
                <c:ptCount val="2"/>
                <c:pt idx="0">
                  <c:v>37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A-435F-ABCA-90A0E539FD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1272288"/>
        <c:axId val="1518176576"/>
      </c:barChart>
      <c:catAx>
        <c:axId val="17812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8176576"/>
        <c:crosses val="autoZero"/>
        <c:auto val="1"/>
        <c:lblAlgn val="ctr"/>
        <c:lblOffset val="100"/>
        <c:noMultiLvlLbl val="0"/>
      </c:catAx>
      <c:valAx>
        <c:axId val="151817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127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¿Cuántas estrellas le daría a </a:t>
            </a:r>
            <a:r>
              <a:rPr lang="es-MX" dirty="0" err="1"/>
              <a:t>LegalApp</a:t>
            </a:r>
            <a:r>
              <a:rPr lang="es-MX" dirty="0"/>
              <a:t> teniendo en cuenta su diseño?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CERRADAS'!$AI$16:$AK$16</c:f>
              <c:strCache>
                <c:ptCount val="3"/>
                <c:pt idx="0">
                  <c:v>5 puntos</c:v>
                </c:pt>
                <c:pt idx="1">
                  <c:v>4 puntos</c:v>
                </c:pt>
                <c:pt idx="2">
                  <c:v>3 puntos</c:v>
                </c:pt>
              </c:strCache>
            </c:strRef>
          </c:cat>
          <c:val>
            <c:numRef>
              <c:f>'PREGUNTAS CERRADAS'!$AI$17:$AK$17</c:f>
              <c:numCache>
                <c:formatCode>0%</c:formatCode>
                <c:ptCount val="3"/>
                <c:pt idx="0">
                  <c:v>0.6</c:v>
                </c:pt>
                <c:pt idx="1">
                  <c:v>0.33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7-4A6F-87FE-EB7DD16D7C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5777664"/>
        <c:axId val="1603610080"/>
      </c:barChart>
      <c:catAx>
        <c:axId val="178577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3610080"/>
        <c:crosses val="autoZero"/>
        <c:auto val="1"/>
        <c:lblAlgn val="ctr"/>
        <c:lblOffset val="100"/>
        <c:noMultiLvlLbl val="0"/>
      </c:catAx>
      <c:valAx>
        <c:axId val="160361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57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¿Cuántas estrellas le daría a </a:t>
            </a:r>
            <a:r>
              <a:rPr lang="es-MX" dirty="0" err="1"/>
              <a:t>LegalApp</a:t>
            </a:r>
            <a:r>
              <a:rPr lang="es-MX" dirty="0"/>
              <a:t> teniendo en cuenta la claridad de la información?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CERRADAS'!$AD$16:$AF$16</c:f>
              <c:strCache>
                <c:ptCount val="3"/>
                <c:pt idx="0">
                  <c:v>5 puntos</c:v>
                </c:pt>
                <c:pt idx="1">
                  <c:v>4 puntos</c:v>
                </c:pt>
                <c:pt idx="2">
                  <c:v>3 puntos</c:v>
                </c:pt>
              </c:strCache>
            </c:strRef>
          </c:cat>
          <c:val>
            <c:numRef>
              <c:f>'PREGUNTAS CERRADAS'!$AD$17:$AF$17</c:f>
              <c:numCache>
                <c:formatCode>0%</c:formatCode>
                <c:ptCount val="3"/>
                <c:pt idx="0">
                  <c:v>0.69</c:v>
                </c:pt>
                <c:pt idx="1">
                  <c:v>0.27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5-4626-812C-8A6C4A8795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8413648"/>
        <c:axId val="1791141824"/>
      </c:barChart>
      <c:catAx>
        <c:axId val="160841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1141824"/>
        <c:crosses val="autoZero"/>
        <c:auto val="1"/>
        <c:lblAlgn val="ctr"/>
        <c:lblOffset val="100"/>
        <c:noMultiLvlLbl val="0"/>
      </c:catAx>
      <c:valAx>
        <c:axId val="179114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841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 baseline="0" dirty="0">
                <a:effectLst/>
              </a:rPr>
              <a:t>¿Seguiría usando </a:t>
            </a:r>
            <a:r>
              <a:rPr lang="es-CO" sz="1400" b="0" i="0" u="none" strike="noStrike" baseline="0" dirty="0" err="1">
                <a:effectLst/>
              </a:rPr>
              <a:t>LegalApp</a:t>
            </a:r>
            <a:r>
              <a:rPr lang="es-CO" sz="1400" b="0" i="0" u="none" strike="noStrike" baseline="0" dirty="0">
                <a:effectLst/>
              </a:rPr>
              <a:t>?</a:t>
            </a:r>
            <a:r>
              <a:rPr lang="es-CO" sz="1400" b="0" i="0" u="none" strike="noStrike" baseline="0" dirty="0"/>
              <a:t> 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'PREGUNTAS CERRADAS'!$AR$12:$AS$12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'PREGUNTAS CERRADAS'!$AR$13:$AS$13</c:f>
              <c:numCache>
                <c:formatCode>General</c:formatCode>
                <c:ptCount val="2"/>
                <c:pt idx="0">
                  <c:v>36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3-4A3D-A84A-BD42D956C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8415088"/>
        <c:axId val="1791141328"/>
      </c:barChart>
      <c:catAx>
        <c:axId val="16084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1141328"/>
        <c:crosses val="autoZero"/>
        <c:auto val="1"/>
        <c:lblAlgn val="ctr"/>
        <c:lblOffset val="100"/>
        <c:noMultiLvlLbl val="0"/>
      </c:catAx>
      <c:valAx>
        <c:axId val="179114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841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CD525-BCAB-4474-ADA3-B9C4F08C17C0}" type="doc">
      <dgm:prSet loTypeId="urn:microsoft.com/office/officeart/2005/8/layout/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7D1E2F41-ECED-4B22-921A-0312FB10D70D}">
      <dgm:prSet phldrT="[Texto]" custT="1"/>
      <dgm:spPr/>
      <dgm:t>
        <a:bodyPr/>
        <a:lstStyle/>
        <a:p>
          <a:r>
            <a:rPr lang="es-MX" sz="1700" dirty="0"/>
            <a:t>1.  Contacto con entidades y organizaciones.</a:t>
          </a:r>
          <a:endParaRPr lang="es-CO" sz="1700" dirty="0"/>
        </a:p>
      </dgm:t>
    </dgm:pt>
    <dgm:pt modelId="{F04A20DC-DCED-4780-8F00-FD971B9A50BC}" type="parTrans" cxnId="{5023FF0B-6B57-46FA-B382-D6667DF00C18}">
      <dgm:prSet/>
      <dgm:spPr/>
      <dgm:t>
        <a:bodyPr/>
        <a:lstStyle/>
        <a:p>
          <a:endParaRPr lang="es-CO" sz="1700"/>
        </a:p>
      </dgm:t>
    </dgm:pt>
    <dgm:pt modelId="{C969E51A-1A24-4D40-96DC-5865CCF85EAA}" type="sibTrans" cxnId="{5023FF0B-6B57-46FA-B382-D6667DF00C18}">
      <dgm:prSet custT="1"/>
      <dgm:spPr/>
      <dgm:t>
        <a:bodyPr/>
        <a:lstStyle/>
        <a:p>
          <a:endParaRPr lang="es-CO" sz="1700"/>
        </a:p>
      </dgm:t>
    </dgm:pt>
    <dgm:pt modelId="{DDA6D6D4-A056-4E8B-B522-35A8E88C6247}">
      <dgm:prSet phldrT="[Texto]" custT="1"/>
      <dgm:spPr/>
      <dgm:t>
        <a:bodyPr/>
        <a:lstStyle/>
        <a:p>
          <a:r>
            <a:rPr lang="es-MX" sz="1700" dirty="0"/>
            <a:t>2. Divulgación convocatoria e invitaciones.</a:t>
          </a:r>
          <a:endParaRPr lang="es-CO" sz="1700" dirty="0"/>
        </a:p>
      </dgm:t>
    </dgm:pt>
    <dgm:pt modelId="{0E6A1FFE-0FAF-4681-8431-F8D96AADEB17}" type="parTrans" cxnId="{221CF2ED-F014-4147-A88C-948B7C184A2B}">
      <dgm:prSet/>
      <dgm:spPr/>
      <dgm:t>
        <a:bodyPr/>
        <a:lstStyle/>
        <a:p>
          <a:endParaRPr lang="es-CO" sz="1700"/>
        </a:p>
      </dgm:t>
    </dgm:pt>
    <dgm:pt modelId="{DB1F0011-70F0-4EA8-8C83-43048B0DB432}" type="sibTrans" cxnId="{221CF2ED-F014-4147-A88C-948B7C184A2B}">
      <dgm:prSet custT="1"/>
      <dgm:spPr/>
      <dgm:t>
        <a:bodyPr/>
        <a:lstStyle/>
        <a:p>
          <a:endParaRPr lang="es-CO" sz="1700"/>
        </a:p>
      </dgm:t>
    </dgm:pt>
    <dgm:pt modelId="{5C98C11B-5B88-41CC-8564-D31EB1BDA807}">
      <dgm:prSet phldrT="[Texto]" custT="1"/>
      <dgm:spPr/>
      <dgm:t>
        <a:bodyPr/>
        <a:lstStyle/>
        <a:p>
          <a:r>
            <a:rPr lang="es-MX" sz="1700" dirty="0"/>
            <a:t>3. Espacios de socialización.</a:t>
          </a:r>
          <a:endParaRPr lang="es-CO" sz="1700" dirty="0"/>
        </a:p>
      </dgm:t>
    </dgm:pt>
    <dgm:pt modelId="{7A496ADA-4FA8-470B-9B98-A02D73DEC01E}" type="parTrans" cxnId="{778CE7CA-3F0A-4C12-8377-0768F5F31BF5}">
      <dgm:prSet/>
      <dgm:spPr/>
      <dgm:t>
        <a:bodyPr/>
        <a:lstStyle/>
        <a:p>
          <a:endParaRPr lang="es-CO" sz="1700"/>
        </a:p>
      </dgm:t>
    </dgm:pt>
    <dgm:pt modelId="{3FDA490F-5782-4483-BB28-7AAF87451E66}" type="sibTrans" cxnId="{778CE7CA-3F0A-4C12-8377-0768F5F31BF5}">
      <dgm:prSet custT="1"/>
      <dgm:spPr/>
      <dgm:t>
        <a:bodyPr/>
        <a:lstStyle/>
        <a:p>
          <a:endParaRPr lang="es-CO" sz="1700"/>
        </a:p>
      </dgm:t>
    </dgm:pt>
    <dgm:pt modelId="{79E99718-0705-40E7-8C52-0AB360CC78B6}">
      <dgm:prSet phldrT="[Texto]" custT="1"/>
      <dgm:spPr/>
      <dgm:t>
        <a:bodyPr/>
        <a:lstStyle/>
        <a:p>
          <a:r>
            <a:rPr lang="es-MX" sz="1700" dirty="0"/>
            <a:t>4. Registro de encuestas.</a:t>
          </a:r>
          <a:endParaRPr lang="es-CO" sz="1700" dirty="0"/>
        </a:p>
      </dgm:t>
    </dgm:pt>
    <dgm:pt modelId="{D88D8526-F359-4032-8EE6-001D671F6013}" type="parTrans" cxnId="{474BC99D-A1C2-470D-8C81-3D258B9795AB}">
      <dgm:prSet/>
      <dgm:spPr/>
      <dgm:t>
        <a:bodyPr/>
        <a:lstStyle/>
        <a:p>
          <a:endParaRPr lang="es-CO" sz="1700"/>
        </a:p>
      </dgm:t>
    </dgm:pt>
    <dgm:pt modelId="{7292D60C-5ADD-44C7-9C9A-8AA51C8C9FF6}" type="sibTrans" cxnId="{474BC99D-A1C2-470D-8C81-3D258B9795AB}">
      <dgm:prSet custT="1"/>
      <dgm:spPr/>
      <dgm:t>
        <a:bodyPr/>
        <a:lstStyle/>
        <a:p>
          <a:endParaRPr lang="es-CO" sz="1700"/>
        </a:p>
      </dgm:t>
    </dgm:pt>
    <dgm:pt modelId="{E47D86AB-6BEC-4B21-B305-606EA5D16F96}">
      <dgm:prSet phldrT="[Texto]" custT="1"/>
      <dgm:spPr/>
      <dgm:t>
        <a:bodyPr/>
        <a:lstStyle/>
        <a:p>
          <a:r>
            <a:rPr lang="es-MX" sz="1700" dirty="0"/>
            <a:t>5. Análisis resultados encuestas.</a:t>
          </a:r>
          <a:endParaRPr lang="es-CO" sz="1700" dirty="0"/>
        </a:p>
      </dgm:t>
    </dgm:pt>
    <dgm:pt modelId="{AFFEA1F9-53C5-431F-8F68-AAF0AD5A5FDF}" type="parTrans" cxnId="{58562046-12FC-43E4-B0AD-714E83B286EE}">
      <dgm:prSet/>
      <dgm:spPr/>
      <dgm:t>
        <a:bodyPr/>
        <a:lstStyle/>
        <a:p>
          <a:endParaRPr lang="es-CO" sz="1700"/>
        </a:p>
      </dgm:t>
    </dgm:pt>
    <dgm:pt modelId="{5D78B67A-735E-4863-B868-F3FDDDA44213}" type="sibTrans" cxnId="{58562046-12FC-43E4-B0AD-714E83B286EE}">
      <dgm:prSet/>
      <dgm:spPr/>
      <dgm:t>
        <a:bodyPr/>
        <a:lstStyle/>
        <a:p>
          <a:endParaRPr lang="es-CO" sz="1700"/>
        </a:p>
      </dgm:t>
    </dgm:pt>
    <dgm:pt modelId="{B2C8D8F9-EDB4-4954-918B-1070F10E224B}" type="pres">
      <dgm:prSet presAssocID="{732CD525-BCAB-4474-ADA3-B9C4F08C17C0}" presName="diagram" presStyleCnt="0">
        <dgm:presLayoutVars>
          <dgm:dir/>
          <dgm:resizeHandles val="exact"/>
        </dgm:presLayoutVars>
      </dgm:prSet>
      <dgm:spPr/>
    </dgm:pt>
    <dgm:pt modelId="{38B60812-B96F-4C7B-AECF-E5E07552983D}" type="pres">
      <dgm:prSet presAssocID="{7D1E2F41-ECED-4B22-921A-0312FB10D70D}" presName="node" presStyleLbl="node1" presStyleIdx="0" presStyleCnt="5">
        <dgm:presLayoutVars>
          <dgm:bulletEnabled val="1"/>
        </dgm:presLayoutVars>
      </dgm:prSet>
      <dgm:spPr/>
    </dgm:pt>
    <dgm:pt modelId="{FB8B8D4C-A1A1-4D48-8FA0-2D7FB9F78A30}" type="pres">
      <dgm:prSet presAssocID="{C969E51A-1A24-4D40-96DC-5865CCF85EAA}" presName="sibTrans" presStyleLbl="sibTrans2D1" presStyleIdx="0" presStyleCnt="4"/>
      <dgm:spPr/>
    </dgm:pt>
    <dgm:pt modelId="{7645C7D1-466D-4F2C-AD6C-3C79F9953391}" type="pres">
      <dgm:prSet presAssocID="{C969E51A-1A24-4D40-96DC-5865CCF85EAA}" presName="connectorText" presStyleLbl="sibTrans2D1" presStyleIdx="0" presStyleCnt="4"/>
      <dgm:spPr/>
    </dgm:pt>
    <dgm:pt modelId="{5B228A81-D9A8-43FA-86BA-9B9E1ACBEBB4}" type="pres">
      <dgm:prSet presAssocID="{DDA6D6D4-A056-4E8B-B522-35A8E88C6247}" presName="node" presStyleLbl="node1" presStyleIdx="1" presStyleCnt="5">
        <dgm:presLayoutVars>
          <dgm:bulletEnabled val="1"/>
        </dgm:presLayoutVars>
      </dgm:prSet>
      <dgm:spPr/>
    </dgm:pt>
    <dgm:pt modelId="{F02FBBDC-9616-4486-A98C-561D781BD330}" type="pres">
      <dgm:prSet presAssocID="{DB1F0011-70F0-4EA8-8C83-43048B0DB432}" presName="sibTrans" presStyleLbl="sibTrans2D1" presStyleIdx="1" presStyleCnt="4"/>
      <dgm:spPr/>
    </dgm:pt>
    <dgm:pt modelId="{D77FE6CD-9672-4A18-A9A8-CA3731A7ED9C}" type="pres">
      <dgm:prSet presAssocID="{DB1F0011-70F0-4EA8-8C83-43048B0DB432}" presName="connectorText" presStyleLbl="sibTrans2D1" presStyleIdx="1" presStyleCnt="4"/>
      <dgm:spPr/>
    </dgm:pt>
    <dgm:pt modelId="{2AA0B920-CB91-4612-AD0A-33B9B91B7897}" type="pres">
      <dgm:prSet presAssocID="{5C98C11B-5B88-41CC-8564-D31EB1BDA807}" presName="node" presStyleLbl="node1" presStyleIdx="2" presStyleCnt="5">
        <dgm:presLayoutVars>
          <dgm:bulletEnabled val="1"/>
        </dgm:presLayoutVars>
      </dgm:prSet>
      <dgm:spPr/>
    </dgm:pt>
    <dgm:pt modelId="{548491DF-BDA1-43F9-A6F3-331F5085AD56}" type="pres">
      <dgm:prSet presAssocID="{3FDA490F-5782-4483-BB28-7AAF87451E66}" presName="sibTrans" presStyleLbl="sibTrans2D1" presStyleIdx="2" presStyleCnt="4"/>
      <dgm:spPr/>
    </dgm:pt>
    <dgm:pt modelId="{FD01EB35-041C-41F2-9665-95FCB278D1E9}" type="pres">
      <dgm:prSet presAssocID="{3FDA490F-5782-4483-BB28-7AAF87451E66}" presName="connectorText" presStyleLbl="sibTrans2D1" presStyleIdx="2" presStyleCnt="4"/>
      <dgm:spPr/>
    </dgm:pt>
    <dgm:pt modelId="{C6F92C02-2A4B-4B4D-8D58-530776D4E941}" type="pres">
      <dgm:prSet presAssocID="{79E99718-0705-40E7-8C52-0AB360CC78B6}" presName="node" presStyleLbl="node1" presStyleIdx="3" presStyleCnt="5">
        <dgm:presLayoutVars>
          <dgm:bulletEnabled val="1"/>
        </dgm:presLayoutVars>
      </dgm:prSet>
      <dgm:spPr/>
    </dgm:pt>
    <dgm:pt modelId="{0C2F78B1-4002-4689-86D7-59441997AD24}" type="pres">
      <dgm:prSet presAssocID="{7292D60C-5ADD-44C7-9C9A-8AA51C8C9FF6}" presName="sibTrans" presStyleLbl="sibTrans2D1" presStyleIdx="3" presStyleCnt="4"/>
      <dgm:spPr/>
    </dgm:pt>
    <dgm:pt modelId="{F9329D08-57B2-45B0-A258-6AF1777D0C4D}" type="pres">
      <dgm:prSet presAssocID="{7292D60C-5ADD-44C7-9C9A-8AA51C8C9FF6}" presName="connectorText" presStyleLbl="sibTrans2D1" presStyleIdx="3" presStyleCnt="4"/>
      <dgm:spPr/>
    </dgm:pt>
    <dgm:pt modelId="{8E33F893-D0B8-47D6-B6B2-83ECAFA5ED30}" type="pres">
      <dgm:prSet presAssocID="{E47D86AB-6BEC-4B21-B305-606EA5D16F96}" presName="node" presStyleLbl="node1" presStyleIdx="4" presStyleCnt="5">
        <dgm:presLayoutVars>
          <dgm:bulletEnabled val="1"/>
        </dgm:presLayoutVars>
      </dgm:prSet>
      <dgm:spPr/>
    </dgm:pt>
  </dgm:ptLst>
  <dgm:cxnLst>
    <dgm:cxn modelId="{5023FF0B-6B57-46FA-B382-D6667DF00C18}" srcId="{732CD525-BCAB-4474-ADA3-B9C4F08C17C0}" destId="{7D1E2F41-ECED-4B22-921A-0312FB10D70D}" srcOrd="0" destOrd="0" parTransId="{F04A20DC-DCED-4780-8F00-FD971B9A50BC}" sibTransId="{C969E51A-1A24-4D40-96DC-5865CCF85EAA}"/>
    <dgm:cxn modelId="{D9454316-A7B5-4A99-B9FC-5E1BA13D1D9C}" type="presOf" srcId="{732CD525-BCAB-4474-ADA3-B9C4F08C17C0}" destId="{B2C8D8F9-EDB4-4954-918B-1070F10E224B}" srcOrd="0" destOrd="0" presId="urn:microsoft.com/office/officeart/2005/8/layout/process5"/>
    <dgm:cxn modelId="{689BDC18-7859-4056-9119-539565E48BC2}" type="presOf" srcId="{3FDA490F-5782-4483-BB28-7AAF87451E66}" destId="{FD01EB35-041C-41F2-9665-95FCB278D1E9}" srcOrd="1" destOrd="0" presId="urn:microsoft.com/office/officeart/2005/8/layout/process5"/>
    <dgm:cxn modelId="{4A63BD2F-1A8F-4E7B-B809-8E13F921801B}" type="presOf" srcId="{DDA6D6D4-A056-4E8B-B522-35A8E88C6247}" destId="{5B228A81-D9A8-43FA-86BA-9B9E1ACBEBB4}" srcOrd="0" destOrd="0" presId="urn:microsoft.com/office/officeart/2005/8/layout/process5"/>
    <dgm:cxn modelId="{FEDD003A-8E8A-4A65-AFDC-B139C00CAD68}" type="presOf" srcId="{5C98C11B-5B88-41CC-8564-D31EB1BDA807}" destId="{2AA0B920-CB91-4612-AD0A-33B9B91B7897}" srcOrd="0" destOrd="0" presId="urn:microsoft.com/office/officeart/2005/8/layout/process5"/>
    <dgm:cxn modelId="{58562046-12FC-43E4-B0AD-714E83B286EE}" srcId="{732CD525-BCAB-4474-ADA3-B9C4F08C17C0}" destId="{E47D86AB-6BEC-4B21-B305-606EA5D16F96}" srcOrd="4" destOrd="0" parTransId="{AFFEA1F9-53C5-431F-8F68-AAF0AD5A5FDF}" sibTransId="{5D78B67A-735E-4863-B868-F3FDDDA44213}"/>
    <dgm:cxn modelId="{91171A4C-FA32-429A-9D72-60D9637DDA6F}" type="presOf" srcId="{C969E51A-1A24-4D40-96DC-5865CCF85EAA}" destId="{7645C7D1-466D-4F2C-AD6C-3C79F9953391}" srcOrd="1" destOrd="0" presId="urn:microsoft.com/office/officeart/2005/8/layout/process5"/>
    <dgm:cxn modelId="{44CEA056-B2FC-4264-80BB-D0DC6C42FA81}" type="presOf" srcId="{DB1F0011-70F0-4EA8-8C83-43048B0DB432}" destId="{F02FBBDC-9616-4486-A98C-561D781BD330}" srcOrd="0" destOrd="0" presId="urn:microsoft.com/office/officeart/2005/8/layout/process5"/>
    <dgm:cxn modelId="{00A6827B-1D04-4BD1-9CC1-2524ABF95E7A}" type="presOf" srcId="{7292D60C-5ADD-44C7-9C9A-8AA51C8C9FF6}" destId="{F9329D08-57B2-45B0-A258-6AF1777D0C4D}" srcOrd="1" destOrd="0" presId="urn:microsoft.com/office/officeart/2005/8/layout/process5"/>
    <dgm:cxn modelId="{7150E37D-3023-4A35-8E68-382A9C451AEB}" type="presOf" srcId="{DB1F0011-70F0-4EA8-8C83-43048B0DB432}" destId="{D77FE6CD-9672-4A18-A9A8-CA3731A7ED9C}" srcOrd="1" destOrd="0" presId="urn:microsoft.com/office/officeart/2005/8/layout/process5"/>
    <dgm:cxn modelId="{9379FC9C-1E69-416D-A8F9-E384A54F9F7A}" type="presOf" srcId="{7D1E2F41-ECED-4B22-921A-0312FB10D70D}" destId="{38B60812-B96F-4C7B-AECF-E5E07552983D}" srcOrd="0" destOrd="0" presId="urn:microsoft.com/office/officeart/2005/8/layout/process5"/>
    <dgm:cxn modelId="{474BC99D-A1C2-470D-8C81-3D258B9795AB}" srcId="{732CD525-BCAB-4474-ADA3-B9C4F08C17C0}" destId="{79E99718-0705-40E7-8C52-0AB360CC78B6}" srcOrd="3" destOrd="0" parTransId="{D88D8526-F359-4032-8EE6-001D671F6013}" sibTransId="{7292D60C-5ADD-44C7-9C9A-8AA51C8C9FF6}"/>
    <dgm:cxn modelId="{1AF4CBB6-4C4B-45F5-B77C-8FD0897852A2}" type="presOf" srcId="{C969E51A-1A24-4D40-96DC-5865CCF85EAA}" destId="{FB8B8D4C-A1A1-4D48-8FA0-2D7FB9F78A30}" srcOrd="0" destOrd="0" presId="urn:microsoft.com/office/officeart/2005/8/layout/process5"/>
    <dgm:cxn modelId="{366353B9-F83E-479D-92D6-E2640527DC04}" type="presOf" srcId="{3FDA490F-5782-4483-BB28-7AAF87451E66}" destId="{548491DF-BDA1-43F9-A6F3-331F5085AD56}" srcOrd="0" destOrd="0" presId="urn:microsoft.com/office/officeart/2005/8/layout/process5"/>
    <dgm:cxn modelId="{778CE7CA-3F0A-4C12-8377-0768F5F31BF5}" srcId="{732CD525-BCAB-4474-ADA3-B9C4F08C17C0}" destId="{5C98C11B-5B88-41CC-8564-D31EB1BDA807}" srcOrd="2" destOrd="0" parTransId="{7A496ADA-4FA8-470B-9B98-A02D73DEC01E}" sibTransId="{3FDA490F-5782-4483-BB28-7AAF87451E66}"/>
    <dgm:cxn modelId="{9D0D96DA-1306-4FEF-B953-7E4904D3CEF7}" type="presOf" srcId="{79E99718-0705-40E7-8C52-0AB360CC78B6}" destId="{C6F92C02-2A4B-4B4D-8D58-530776D4E941}" srcOrd="0" destOrd="0" presId="urn:microsoft.com/office/officeart/2005/8/layout/process5"/>
    <dgm:cxn modelId="{5CB85BE2-A47B-47DB-B5E6-FB177C93B940}" type="presOf" srcId="{7292D60C-5ADD-44C7-9C9A-8AA51C8C9FF6}" destId="{0C2F78B1-4002-4689-86D7-59441997AD24}" srcOrd="0" destOrd="0" presId="urn:microsoft.com/office/officeart/2005/8/layout/process5"/>
    <dgm:cxn modelId="{F70895E7-C429-4242-906E-30A2D216CD7A}" type="presOf" srcId="{E47D86AB-6BEC-4B21-B305-606EA5D16F96}" destId="{8E33F893-D0B8-47D6-B6B2-83ECAFA5ED30}" srcOrd="0" destOrd="0" presId="urn:microsoft.com/office/officeart/2005/8/layout/process5"/>
    <dgm:cxn modelId="{221CF2ED-F014-4147-A88C-948B7C184A2B}" srcId="{732CD525-BCAB-4474-ADA3-B9C4F08C17C0}" destId="{DDA6D6D4-A056-4E8B-B522-35A8E88C6247}" srcOrd="1" destOrd="0" parTransId="{0E6A1FFE-0FAF-4681-8431-F8D96AADEB17}" sibTransId="{DB1F0011-70F0-4EA8-8C83-43048B0DB432}"/>
    <dgm:cxn modelId="{1BD3A0A2-5188-4424-98A0-348B828B309C}" type="presParOf" srcId="{B2C8D8F9-EDB4-4954-918B-1070F10E224B}" destId="{38B60812-B96F-4C7B-AECF-E5E07552983D}" srcOrd="0" destOrd="0" presId="urn:microsoft.com/office/officeart/2005/8/layout/process5"/>
    <dgm:cxn modelId="{D7C70905-E273-4D92-9F7A-16F3255798D2}" type="presParOf" srcId="{B2C8D8F9-EDB4-4954-918B-1070F10E224B}" destId="{FB8B8D4C-A1A1-4D48-8FA0-2D7FB9F78A30}" srcOrd="1" destOrd="0" presId="urn:microsoft.com/office/officeart/2005/8/layout/process5"/>
    <dgm:cxn modelId="{A8787257-9344-4564-8CDD-052404AA0F2A}" type="presParOf" srcId="{FB8B8D4C-A1A1-4D48-8FA0-2D7FB9F78A30}" destId="{7645C7D1-466D-4F2C-AD6C-3C79F9953391}" srcOrd="0" destOrd="0" presId="urn:microsoft.com/office/officeart/2005/8/layout/process5"/>
    <dgm:cxn modelId="{87E387F3-9F09-4F4A-A305-62BE57EDAD94}" type="presParOf" srcId="{B2C8D8F9-EDB4-4954-918B-1070F10E224B}" destId="{5B228A81-D9A8-43FA-86BA-9B9E1ACBEBB4}" srcOrd="2" destOrd="0" presId="urn:microsoft.com/office/officeart/2005/8/layout/process5"/>
    <dgm:cxn modelId="{8C6CD939-5CAF-45E9-8331-BAF198F0EF36}" type="presParOf" srcId="{B2C8D8F9-EDB4-4954-918B-1070F10E224B}" destId="{F02FBBDC-9616-4486-A98C-561D781BD330}" srcOrd="3" destOrd="0" presId="urn:microsoft.com/office/officeart/2005/8/layout/process5"/>
    <dgm:cxn modelId="{F6574243-5B07-4B7C-BAF8-092B7F69C92C}" type="presParOf" srcId="{F02FBBDC-9616-4486-A98C-561D781BD330}" destId="{D77FE6CD-9672-4A18-A9A8-CA3731A7ED9C}" srcOrd="0" destOrd="0" presId="urn:microsoft.com/office/officeart/2005/8/layout/process5"/>
    <dgm:cxn modelId="{35D1208A-3E2E-42D5-A97A-646DD99783ED}" type="presParOf" srcId="{B2C8D8F9-EDB4-4954-918B-1070F10E224B}" destId="{2AA0B920-CB91-4612-AD0A-33B9B91B7897}" srcOrd="4" destOrd="0" presId="urn:microsoft.com/office/officeart/2005/8/layout/process5"/>
    <dgm:cxn modelId="{1607B4C2-1E13-4112-B71F-B41463463E28}" type="presParOf" srcId="{B2C8D8F9-EDB4-4954-918B-1070F10E224B}" destId="{548491DF-BDA1-43F9-A6F3-331F5085AD56}" srcOrd="5" destOrd="0" presId="urn:microsoft.com/office/officeart/2005/8/layout/process5"/>
    <dgm:cxn modelId="{AA8D9DAD-6ACA-40CB-A053-3A6FB7757F59}" type="presParOf" srcId="{548491DF-BDA1-43F9-A6F3-331F5085AD56}" destId="{FD01EB35-041C-41F2-9665-95FCB278D1E9}" srcOrd="0" destOrd="0" presId="urn:microsoft.com/office/officeart/2005/8/layout/process5"/>
    <dgm:cxn modelId="{0B6E9434-F568-4755-A2EF-46761E2E1805}" type="presParOf" srcId="{B2C8D8F9-EDB4-4954-918B-1070F10E224B}" destId="{C6F92C02-2A4B-4B4D-8D58-530776D4E941}" srcOrd="6" destOrd="0" presId="urn:microsoft.com/office/officeart/2005/8/layout/process5"/>
    <dgm:cxn modelId="{6E16BFD0-CFB7-4DE3-8498-118BBFCA74F6}" type="presParOf" srcId="{B2C8D8F9-EDB4-4954-918B-1070F10E224B}" destId="{0C2F78B1-4002-4689-86D7-59441997AD24}" srcOrd="7" destOrd="0" presId="urn:microsoft.com/office/officeart/2005/8/layout/process5"/>
    <dgm:cxn modelId="{938FC125-5572-4E9C-B60F-C1A29E541FFF}" type="presParOf" srcId="{0C2F78B1-4002-4689-86D7-59441997AD24}" destId="{F9329D08-57B2-45B0-A258-6AF1777D0C4D}" srcOrd="0" destOrd="0" presId="urn:microsoft.com/office/officeart/2005/8/layout/process5"/>
    <dgm:cxn modelId="{E8664F55-4F1C-4A7D-B20A-5A03D707F1D1}" type="presParOf" srcId="{B2C8D8F9-EDB4-4954-918B-1070F10E224B}" destId="{8E33F893-D0B8-47D6-B6B2-83ECAFA5ED3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EBC74-A118-4F24-A6C2-5817B13A874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4D5F433-7562-4986-A4BB-EB0DAD73C359}">
      <dgm:prSet phldrT="[Texto]"/>
      <dgm:spPr/>
      <dgm:t>
        <a:bodyPr/>
        <a:lstStyle/>
        <a:p>
          <a:r>
            <a:rPr lang="es-MX" dirty="0"/>
            <a:t>Fecha de inicio: 19 de abril de 2023.</a:t>
          </a:r>
          <a:endParaRPr lang="es-CO" dirty="0"/>
        </a:p>
      </dgm:t>
    </dgm:pt>
    <dgm:pt modelId="{42F4FC1A-446A-45AA-9818-E0DDE42D57D0}" type="parTrans" cxnId="{DD141CD8-2F22-48B5-AA63-B10A999692CA}">
      <dgm:prSet/>
      <dgm:spPr/>
      <dgm:t>
        <a:bodyPr/>
        <a:lstStyle/>
        <a:p>
          <a:endParaRPr lang="es-CO"/>
        </a:p>
      </dgm:t>
    </dgm:pt>
    <dgm:pt modelId="{E7F1D8C5-7CF2-461E-941F-B7D3FBA97E63}" type="sibTrans" cxnId="{DD141CD8-2F22-48B5-AA63-B10A999692CA}">
      <dgm:prSet/>
      <dgm:spPr/>
      <dgm:t>
        <a:bodyPr/>
        <a:lstStyle/>
        <a:p>
          <a:endParaRPr lang="es-CO"/>
        </a:p>
      </dgm:t>
    </dgm:pt>
    <dgm:pt modelId="{9355BA29-4455-4893-B830-FF3244C8069C}">
      <dgm:prSet phldrT="[Texto]"/>
      <dgm:spPr/>
      <dgm:t>
        <a:bodyPr/>
        <a:lstStyle/>
        <a:p>
          <a:r>
            <a:rPr lang="es-MX" dirty="0"/>
            <a:t>Fecha de finalización: 03 de noviembre de 2023.</a:t>
          </a:r>
          <a:endParaRPr lang="es-CO" dirty="0"/>
        </a:p>
      </dgm:t>
    </dgm:pt>
    <dgm:pt modelId="{4F663D25-DE52-4F59-BA49-D501E157963A}" type="parTrans" cxnId="{F951D5EE-ECAA-4926-AA15-0A2CE12D7ED8}">
      <dgm:prSet/>
      <dgm:spPr/>
      <dgm:t>
        <a:bodyPr/>
        <a:lstStyle/>
        <a:p>
          <a:endParaRPr lang="es-CO"/>
        </a:p>
      </dgm:t>
    </dgm:pt>
    <dgm:pt modelId="{1E0296F8-E4DD-4093-A1E1-EACE0FD0C2AB}" type="sibTrans" cxnId="{F951D5EE-ECAA-4926-AA15-0A2CE12D7ED8}">
      <dgm:prSet/>
      <dgm:spPr/>
      <dgm:t>
        <a:bodyPr/>
        <a:lstStyle/>
        <a:p>
          <a:endParaRPr lang="es-CO"/>
        </a:p>
      </dgm:t>
    </dgm:pt>
    <dgm:pt modelId="{972114B3-FAE4-484F-A706-4C6180D61D86}">
      <dgm:prSet phldrT="[Texto]"/>
      <dgm:spPr/>
      <dgm:t>
        <a:bodyPr/>
        <a:lstStyle/>
        <a:p>
          <a:r>
            <a:rPr lang="es-MX" dirty="0"/>
            <a:t>Canales de divulgación: correo electrónico.</a:t>
          </a:r>
          <a:endParaRPr lang="es-CO" dirty="0"/>
        </a:p>
      </dgm:t>
    </dgm:pt>
    <dgm:pt modelId="{346E143E-CBE4-43C1-ACD8-52F5312DC4C3}" type="parTrans" cxnId="{1D0D2B3A-01FF-4DF2-9A43-60E3211CCCF1}">
      <dgm:prSet/>
      <dgm:spPr/>
      <dgm:t>
        <a:bodyPr/>
        <a:lstStyle/>
        <a:p>
          <a:endParaRPr lang="es-CO"/>
        </a:p>
      </dgm:t>
    </dgm:pt>
    <dgm:pt modelId="{5B48C865-B703-44F5-84BE-BA477B138A83}" type="sibTrans" cxnId="{1D0D2B3A-01FF-4DF2-9A43-60E3211CCCF1}">
      <dgm:prSet/>
      <dgm:spPr/>
      <dgm:t>
        <a:bodyPr/>
        <a:lstStyle/>
        <a:p>
          <a:endParaRPr lang="es-CO"/>
        </a:p>
      </dgm:t>
    </dgm:pt>
    <dgm:pt modelId="{3078B44F-02B2-4C6F-A684-1CB1E7F94FA9}" type="pres">
      <dgm:prSet presAssocID="{64AEBC74-A118-4F24-A6C2-5817B13A8747}" presName="Name0" presStyleCnt="0">
        <dgm:presLayoutVars>
          <dgm:dir/>
          <dgm:resizeHandles val="exact"/>
        </dgm:presLayoutVars>
      </dgm:prSet>
      <dgm:spPr/>
    </dgm:pt>
    <dgm:pt modelId="{524F70D1-53A2-43CB-AC60-3A98459E1DDE}" type="pres">
      <dgm:prSet presAssocID="{24D5F433-7562-4986-A4BB-EB0DAD73C359}" presName="composite" presStyleCnt="0"/>
      <dgm:spPr/>
    </dgm:pt>
    <dgm:pt modelId="{57ABD584-8F74-4F02-85F4-C88C113CBC89}" type="pres">
      <dgm:prSet presAssocID="{24D5F433-7562-4986-A4BB-EB0DAD73C359}" presName="rect1" presStyleLbl="trAlignAcc1" presStyleIdx="0" presStyleCnt="3">
        <dgm:presLayoutVars>
          <dgm:bulletEnabled val="1"/>
        </dgm:presLayoutVars>
      </dgm:prSet>
      <dgm:spPr/>
    </dgm:pt>
    <dgm:pt modelId="{3CD30A80-27FC-46D4-93D6-94334C01AB7F}" type="pres">
      <dgm:prSet presAssocID="{24D5F433-7562-4986-A4BB-EB0DAD73C359}" presName="rect2" presStyleLbl="fgImgPlace1" presStyleIdx="0" presStyleCnt="3" custLinFactNeighborY="81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248E102-5A43-4552-AE55-CF595EC05ED6}" type="pres">
      <dgm:prSet presAssocID="{E7F1D8C5-7CF2-461E-941F-B7D3FBA97E63}" presName="sibTrans" presStyleCnt="0"/>
      <dgm:spPr/>
    </dgm:pt>
    <dgm:pt modelId="{D7FF5A3D-2D4A-4F27-862A-1E5109B99FB2}" type="pres">
      <dgm:prSet presAssocID="{9355BA29-4455-4893-B830-FF3244C8069C}" presName="composite" presStyleCnt="0"/>
      <dgm:spPr/>
    </dgm:pt>
    <dgm:pt modelId="{571C4950-CC12-4B0A-ABA3-16865B6C7ECF}" type="pres">
      <dgm:prSet presAssocID="{9355BA29-4455-4893-B830-FF3244C8069C}" presName="rect1" presStyleLbl="trAlignAcc1" presStyleIdx="1" presStyleCnt="3">
        <dgm:presLayoutVars>
          <dgm:bulletEnabled val="1"/>
        </dgm:presLayoutVars>
      </dgm:prSet>
      <dgm:spPr/>
    </dgm:pt>
    <dgm:pt modelId="{D888AEC6-9BF7-48A3-86A5-5FA539C9CCE7}" type="pres">
      <dgm:prSet presAssocID="{9355BA29-4455-4893-B830-FF3244C8069C}" presName="rect2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9A822477-CFBC-4D2D-AB2C-EE631628D7A7}" type="pres">
      <dgm:prSet presAssocID="{1E0296F8-E4DD-4093-A1E1-EACE0FD0C2AB}" presName="sibTrans" presStyleCnt="0"/>
      <dgm:spPr/>
    </dgm:pt>
    <dgm:pt modelId="{30F05B11-788E-4608-B8C5-1ED515FA62D7}" type="pres">
      <dgm:prSet presAssocID="{972114B3-FAE4-484F-A706-4C6180D61D86}" presName="composite" presStyleCnt="0"/>
      <dgm:spPr/>
    </dgm:pt>
    <dgm:pt modelId="{1CBC9710-D124-4D22-8534-70911C1B0E02}" type="pres">
      <dgm:prSet presAssocID="{972114B3-FAE4-484F-A706-4C6180D61D86}" presName="rect1" presStyleLbl="trAlignAcc1" presStyleIdx="2" presStyleCnt="3">
        <dgm:presLayoutVars>
          <dgm:bulletEnabled val="1"/>
        </dgm:presLayoutVars>
      </dgm:prSet>
      <dgm:spPr/>
    </dgm:pt>
    <dgm:pt modelId="{CE597615-3E72-41E6-B524-E7F2165C249E}" type="pres">
      <dgm:prSet presAssocID="{972114B3-FAE4-484F-A706-4C6180D61D86}" presName="rect2" presStyleLbl="f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</dgm:spPr>
    </dgm:pt>
  </dgm:ptLst>
  <dgm:cxnLst>
    <dgm:cxn modelId="{7743C12B-7D87-4DE9-92B1-0309DED3AE27}" type="presOf" srcId="{24D5F433-7562-4986-A4BB-EB0DAD73C359}" destId="{57ABD584-8F74-4F02-85F4-C88C113CBC89}" srcOrd="0" destOrd="0" presId="urn:microsoft.com/office/officeart/2008/layout/PictureStrips"/>
    <dgm:cxn modelId="{1D0D2B3A-01FF-4DF2-9A43-60E3211CCCF1}" srcId="{64AEBC74-A118-4F24-A6C2-5817B13A8747}" destId="{972114B3-FAE4-484F-A706-4C6180D61D86}" srcOrd="2" destOrd="0" parTransId="{346E143E-CBE4-43C1-ACD8-52F5312DC4C3}" sibTransId="{5B48C865-B703-44F5-84BE-BA477B138A83}"/>
    <dgm:cxn modelId="{5AA7EE3E-52B2-4085-9DFD-A83AF3D93D89}" type="presOf" srcId="{972114B3-FAE4-484F-A706-4C6180D61D86}" destId="{1CBC9710-D124-4D22-8534-70911C1B0E02}" srcOrd="0" destOrd="0" presId="urn:microsoft.com/office/officeart/2008/layout/PictureStrips"/>
    <dgm:cxn modelId="{DB1DE366-34DE-4922-8451-8B04773CA997}" type="presOf" srcId="{64AEBC74-A118-4F24-A6C2-5817B13A8747}" destId="{3078B44F-02B2-4C6F-A684-1CB1E7F94FA9}" srcOrd="0" destOrd="0" presId="urn:microsoft.com/office/officeart/2008/layout/PictureStrips"/>
    <dgm:cxn modelId="{0ABBB34D-F398-4F06-8CF6-7E2BDADA1C85}" type="presOf" srcId="{9355BA29-4455-4893-B830-FF3244C8069C}" destId="{571C4950-CC12-4B0A-ABA3-16865B6C7ECF}" srcOrd="0" destOrd="0" presId="urn:microsoft.com/office/officeart/2008/layout/PictureStrips"/>
    <dgm:cxn modelId="{DD141CD8-2F22-48B5-AA63-B10A999692CA}" srcId="{64AEBC74-A118-4F24-A6C2-5817B13A8747}" destId="{24D5F433-7562-4986-A4BB-EB0DAD73C359}" srcOrd="0" destOrd="0" parTransId="{42F4FC1A-446A-45AA-9818-E0DDE42D57D0}" sibTransId="{E7F1D8C5-7CF2-461E-941F-B7D3FBA97E63}"/>
    <dgm:cxn modelId="{F951D5EE-ECAA-4926-AA15-0A2CE12D7ED8}" srcId="{64AEBC74-A118-4F24-A6C2-5817B13A8747}" destId="{9355BA29-4455-4893-B830-FF3244C8069C}" srcOrd="1" destOrd="0" parTransId="{4F663D25-DE52-4F59-BA49-D501E157963A}" sibTransId="{1E0296F8-E4DD-4093-A1E1-EACE0FD0C2AB}"/>
    <dgm:cxn modelId="{0FB37ED9-5503-4DAB-9047-27A7DF96EE11}" type="presParOf" srcId="{3078B44F-02B2-4C6F-A684-1CB1E7F94FA9}" destId="{524F70D1-53A2-43CB-AC60-3A98459E1DDE}" srcOrd="0" destOrd="0" presId="urn:microsoft.com/office/officeart/2008/layout/PictureStrips"/>
    <dgm:cxn modelId="{0ED569AF-F052-46F7-B9E6-DD9CE6236DD5}" type="presParOf" srcId="{524F70D1-53A2-43CB-AC60-3A98459E1DDE}" destId="{57ABD584-8F74-4F02-85F4-C88C113CBC89}" srcOrd="0" destOrd="0" presId="urn:microsoft.com/office/officeart/2008/layout/PictureStrips"/>
    <dgm:cxn modelId="{994576BA-1C87-41F1-8C22-4DE38A9BF1B8}" type="presParOf" srcId="{524F70D1-53A2-43CB-AC60-3A98459E1DDE}" destId="{3CD30A80-27FC-46D4-93D6-94334C01AB7F}" srcOrd="1" destOrd="0" presId="urn:microsoft.com/office/officeart/2008/layout/PictureStrips"/>
    <dgm:cxn modelId="{9EBA64FB-B707-4CDE-917A-BD8D81BAA862}" type="presParOf" srcId="{3078B44F-02B2-4C6F-A684-1CB1E7F94FA9}" destId="{B248E102-5A43-4552-AE55-CF595EC05ED6}" srcOrd="1" destOrd="0" presId="urn:microsoft.com/office/officeart/2008/layout/PictureStrips"/>
    <dgm:cxn modelId="{5A081290-E17D-48CD-8FDD-76A1A2470300}" type="presParOf" srcId="{3078B44F-02B2-4C6F-A684-1CB1E7F94FA9}" destId="{D7FF5A3D-2D4A-4F27-862A-1E5109B99FB2}" srcOrd="2" destOrd="0" presId="urn:microsoft.com/office/officeart/2008/layout/PictureStrips"/>
    <dgm:cxn modelId="{06A20362-F012-4DFF-A1CF-E6560E1D89B1}" type="presParOf" srcId="{D7FF5A3D-2D4A-4F27-862A-1E5109B99FB2}" destId="{571C4950-CC12-4B0A-ABA3-16865B6C7ECF}" srcOrd="0" destOrd="0" presId="urn:microsoft.com/office/officeart/2008/layout/PictureStrips"/>
    <dgm:cxn modelId="{22CCCE07-CFD8-48F7-80C0-A4C9474ADAF7}" type="presParOf" srcId="{D7FF5A3D-2D4A-4F27-862A-1E5109B99FB2}" destId="{D888AEC6-9BF7-48A3-86A5-5FA539C9CCE7}" srcOrd="1" destOrd="0" presId="urn:microsoft.com/office/officeart/2008/layout/PictureStrips"/>
    <dgm:cxn modelId="{4A412BB3-8CF5-4BD9-A83C-11C24D5E0004}" type="presParOf" srcId="{3078B44F-02B2-4C6F-A684-1CB1E7F94FA9}" destId="{9A822477-CFBC-4D2D-AB2C-EE631628D7A7}" srcOrd="3" destOrd="0" presId="urn:microsoft.com/office/officeart/2008/layout/PictureStrips"/>
    <dgm:cxn modelId="{7A9DF94F-2199-43AF-9C12-E1E530F71067}" type="presParOf" srcId="{3078B44F-02B2-4C6F-A684-1CB1E7F94FA9}" destId="{30F05B11-788E-4608-B8C5-1ED515FA62D7}" srcOrd="4" destOrd="0" presId="urn:microsoft.com/office/officeart/2008/layout/PictureStrips"/>
    <dgm:cxn modelId="{30619FFD-389C-464B-B60F-087F8090028B}" type="presParOf" srcId="{30F05B11-788E-4608-B8C5-1ED515FA62D7}" destId="{1CBC9710-D124-4D22-8534-70911C1B0E02}" srcOrd="0" destOrd="0" presId="urn:microsoft.com/office/officeart/2008/layout/PictureStrips"/>
    <dgm:cxn modelId="{82A68D76-4B6B-4B0C-B201-42A0C66C493F}" type="presParOf" srcId="{30F05B11-788E-4608-B8C5-1ED515FA62D7}" destId="{CE597615-3E72-41E6-B524-E7F2165C249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A44CE-B138-4734-A972-8E9353A8BD9D}" type="doc">
      <dgm:prSet loTypeId="urn:microsoft.com/office/officeart/2005/8/layout/bList2" loCatId="list" qsTypeId="urn:microsoft.com/office/officeart/2005/8/quickstyle/simple1" qsCatId="simple" csTypeId="urn:microsoft.com/office/officeart/2005/8/colors/accent1_5" csCatId="accent1" phldr="1"/>
      <dgm:spPr/>
    </dgm:pt>
    <dgm:pt modelId="{F989DFB7-0198-460C-B1F8-AA83F26B8E4F}">
      <dgm:prSet phldrT="[Texto]"/>
      <dgm:spPr/>
      <dgm:t>
        <a:bodyPr/>
        <a:lstStyle/>
        <a:p>
          <a:r>
            <a:rPr lang="es-MX" dirty="0"/>
            <a:t>Fecha de inicio</a:t>
          </a:r>
          <a:endParaRPr lang="es-CO" dirty="0"/>
        </a:p>
      </dgm:t>
    </dgm:pt>
    <dgm:pt modelId="{E1CF57C5-B2A3-4F22-9CF0-985D41C85A09}" type="parTrans" cxnId="{27111ED1-B251-44A5-BFFB-56374EC8CD26}">
      <dgm:prSet/>
      <dgm:spPr/>
      <dgm:t>
        <a:bodyPr/>
        <a:lstStyle/>
        <a:p>
          <a:endParaRPr lang="es-CO"/>
        </a:p>
      </dgm:t>
    </dgm:pt>
    <dgm:pt modelId="{31802093-D03E-445A-BA2F-FF57DB613930}" type="sibTrans" cxnId="{27111ED1-B251-44A5-BFFB-56374EC8CD26}">
      <dgm:prSet/>
      <dgm:spPr/>
      <dgm:t>
        <a:bodyPr/>
        <a:lstStyle/>
        <a:p>
          <a:endParaRPr lang="es-CO"/>
        </a:p>
      </dgm:t>
    </dgm:pt>
    <dgm:pt modelId="{8ECA2FCE-E474-4D6B-BDF9-A2996D112335}">
      <dgm:prSet phldrT="[Texto]"/>
      <dgm:spPr/>
      <dgm:t>
        <a:bodyPr/>
        <a:lstStyle/>
        <a:p>
          <a:r>
            <a:rPr lang="es-MX" dirty="0"/>
            <a:t>Fecha de finalización</a:t>
          </a:r>
          <a:endParaRPr lang="es-CO" dirty="0"/>
        </a:p>
      </dgm:t>
    </dgm:pt>
    <dgm:pt modelId="{E8F1AA53-7EE8-486D-8BAC-DC1859EEE799}" type="parTrans" cxnId="{AFF04172-9C1D-460A-9916-7F08C4B5D71D}">
      <dgm:prSet/>
      <dgm:spPr/>
      <dgm:t>
        <a:bodyPr/>
        <a:lstStyle/>
        <a:p>
          <a:endParaRPr lang="es-CO"/>
        </a:p>
      </dgm:t>
    </dgm:pt>
    <dgm:pt modelId="{4712A8DC-34CC-499D-BE3C-0E1518DE6A76}" type="sibTrans" cxnId="{AFF04172-9C1D-460A-9916-7F08C4B5D71D}">
      <dgm:prSet/>
      <dgm:spPr/>
      <dgm:t>
        <a:bodyPr/>
        <a:lstStyle/>
        <a:p>
          <a:endParaRPr lang="es-CO"/>
        </a:p>
      </dgm:t>
    </dgm:pt>
    <dgm:pt modelId="{1C4D4AF4-D923-4FA7-A5CF-37855814A902}">
      <dgm:prSet phldrT="[Texto]"/>
      <dgm:spPr/>
      <dgm:t>
        <a:bodyPr/>
        <a:lstStyle/>
        <a:p>
          <a:r>
            <a:rPr lang="es-MX" dirty="0"/>
            <a:t>Canales de dialogo</a:t>
          </a:r>
          <a:endParaRPr lang="es-CO" dirty="0"/>
        </a:p>
      </dgm:t>
    </dgm:pt>
    <dgm:pt modelId="{8ED55B6D-160B-40A8-82E0-76FD8C232D42}" type="parTrans" cxnId="{5DC58F8E-A601-46E0-B9CE-736032838D61}">
      <dgm:prSet/>
      <dgm:spPr/>
      <dgm:t>
        <a:bodyPr/>
        <a:lstStyle/>
        <a:p>
          <a:endParaRPr lang="es-CO"/>
        </a:p>
      </dgm:t>
    </dgm:pt>
    <dgm:pt modelId="{BD054E7A-3666-4C0B-81CC-DD481F050DEB}" type="sibTrans" cxnId="{5DC58F8E-A601-46E0-B9CE-736032838D61}">
      <dgm:prSet/>
      <dgm:spPr/>
      <dgm:t>
        <a:bodyPr/>
        <a:lstStyle/>
        <a:p>
          <a:endParaRPr lang="es-CO"/>
        </a:p>
      </dgm:t>
    </dgm:pt>
    <dgm:pt modelId="{65F7A780-DF1C-4E3B-9BBD-A7BF7CA2F933}">
      <dgm:prSet/>
      <dgm:spPr/>
      <dgm:t>
        <a:bodyPr/>
        <a:lstStyle/>
        <a:p>
          <a:r>
            <a:rPr lang="es-CO" dirty="0"/>
            <a:t>30/03/2023</a:t>
          </a:r>
        </a:p>
      </dgm:t>
    </dgm:pt>
    <dgm:pt modelId="{EBB6129C-6E5C-411F-AD6A-0F409511D205}" type="parTrans" cxnId="{0A10F9C6-3BBC-4CE6-AE22-4D32275620C7}">
      <dgm:prSet/>
      <dgm:spPr/>
      <dgm:t>
        <a:bodyPr/>
        <a:lstStyle/>
        <a:p>
          <a:endParaRPr lang="es-CO"/>
        </a:p>
      </dgm:t>
    </dgm:pt>
    <dgm:pt modelId="{A2EF2739-2645-4D94-890D-1C316D141F38}" type="sibTrans" cxnId="{0A10F9C6-3BBC-4CE6-AE22-4D32275620C7}">
      <dgm:prSet/>
      <dgm:spPr/>
      <dgm:t>
        <a:bodyPr/>
        <a:lstStyle/>
        <a:p>
          <a:endParaRPr lang="es-CO"/>
        </a:p>
      </dgm:t>
    </dgm:pt>
    <dgm:pt modelId="{E88E649D-E546-45AC-9FAE-8801E3DFC51D}">
      <dgm:prSet/>
      <dgm:spPr/>
      <dgm:t>
        <a:bodyPr/>
        <a:lstStyle/>
        <a:p>
          <a:r>
            <a:rPr lang="es-CO" dirty="0"/>
            <a:t>10/11/2023</a:t>
          </a:r>
        </a:p>
      </dgm:t>
    </dgm:pt>
    <dgm:pt modelId="{E27D1A4F-182F-417F-8024-0D3658AE8E4A}" type="parTrans" cxnId="{B745E02C-9223-4791-BCEC-82D018F839EE}">
      <dgm:prSet/>
      <dgm:spPr/>
      <dgm:t>
        <a:bodyPr/>
        <a:lstStyle/>
        <a:p>
          <a:endParaRPr lang="es-CO"/>
        </a:p>
      </dgm:t>
    </dgm:pt>
    <dgm:pt modelId="{11F9D7DA-293D-4366-B49F-38D6B17638A1}" type="sibTrans" cxnId="{B745E02C-9223-4791-BCEC-82D018F839EE}">
      <dgm:prSet/>
      <dgm:spPr/>
      <dgm:t>
        <a:bodyPr/>
        <a:lstStyle/>
        <a:p>
          <a:endParaRPr lang="es-CO"/>
        </a:p>
      </dgm:t>
    </dgm:pt>
    <dgm:pt modelId="{4AE4DE0C-FC26-41CE-B650-E33BF4FED840}">
      <dgm:prSet/>
      <dgm:spPr/>
      <dgm:t>
        <a:bodyPr/>
        <a:lstStyle/>
        <a:p>
          <a:r>
            <a:rPr lang="es-MX" dirty="0"/>
            <a:t>Presencial</a:t>
          </a:r>
          <a:endParaRPr lang="es-CO" dirty="0"/>
        </a:p>
      </dgm:t>
    </dgm:pt>
    <dgm:pt modelId="{00C2146C-F89C-41E3-BA2C-DFF54290EB0B}" type="parTrans" cxnId="{C6EB3CF3-B215-4593-BD2F-502E41F58EEB}">
      <dgm:prSet/>
      <dgm:spPr/>
      <dgm:t>
        <a:bodyPr/>
        <a:lstStyle/>
        <a:p>
          <a:endParaRPr lang="es-CO"/>
        </a:p>
      </dgm:t>
    </dgm:pt>
    <dgm:pt modelId="{EF905769-8099-4E6F-88E7-C9E139EB5521}" type="sibTrans" cxnId="{C6EB3CF3-B215-4593-BD2F-502E41F58EEB}">
      <dgm:prSet/>
      <dgm:spPr/>
      <dgm:t>
        <a:bodyPr/>
        <a:lstStyle/>
        <a:p>
          <a:endParaRPr lang="es-CO"/>
        </a:p>
      </dgm:t>
    </dgm:pt>
    <dgm:pt modelId="{D47C62C9-E718-4EF8-8285-CDD9E8635634}" type="pres">
      <dgm:prSet presAssocID="{4BEA44CE-B138-4734-A972-8E9353A8BD9D}" presName="diagram" presStyleCnt="0">
        <dgm:presLayoutVars>
          <dgm:dir/>
          <dgm:animLvl val="lvl"/>
          <dgm:resizeHandles val="exact"/>
        </dgm:presLayoutVars>
      </dgm:prSet>
      <dgm:spPr/>
    </dgm:pt>
    <dgm:pt modelId="{1CEDCC61-D268-47F3-9232-D2F110B4C557}" type="pres">
      <dgm:prSet presAssocID="{F989DFB7-0198-460C-B1F8-AA83F26B8E4F}" presName="compNode" presStyleCnt="0"/>
      <dgm:spPr/>
    </dgm:pt>
    <dgm:pt modelId="{EF029950-A2CA-4433-BF61-F1B070469700}" type="pres">
      <dgm:prSet presAssocID="{F989DFB7-0198-460C-B1F8-AA83F26B8E4F}" presName="childRect" presStyleLbl="bgAcc1" presStyleIdx="0" presStyleCnt="3">
        <dgm:presLayoutVars>
          <dgm:bulletEnabled val="1"/>
        </dgm:presLayoutVars>
      </dgm:prSet>
      <dgm:spPr/>
    </dgm:pt>
    <dgm:pt modelId="{B953631E-B39E-4E73-8090-E5DBF4CD086F}" type="pres">
      <dgm:prSet presAssocID="{F989DFB7-0198-460C-B1F8-AA83F26B8E4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1F0C315-6910-42BE-9C19-0E01BED255BC}" type="pres">
      <dgm:prSet presAssocID="{F989DFB7-0198-460C-B1F8-AA83F26B8E4F}" presName="parentRect" presStyleLbl="alignNode1" presStyleIdx="0" presStyleCnt="3"/>
      <dgm:spPr/>
    </dgm:pt>
    <dgm:pt modelId="{D8C88E33-CB90-47FB-8D4F-7AEEDB35B86E}" type="pres">
      <dgm:prSet presAssocID="{F989DFB7-0198-460C-B1F8-AA83F26B8E4F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D834375-43BC-47B1-A23E-12B796370DE5}" type="pres">
      <dgm:prSet presAssocID="{31802093-D03E-445A-BA2F-FF57DB613930}" presName="sibTrans" presStyleLbl="sibTrans2D1" presStyleIdx="0" presStyleCnt="0"/>
      <dgm:spPr/>
    </dgm:pt>
    <dgm:pt modelId="{79081EA7-B8C2-4983-AAFA-A6041ECC16F8}" type="pres">
      <dgm:prSet presAssocID="{8ECA2FCE-E474-4D6B-BDF9-A2996D112335}" presName="compNode" presStyleCnt="0"/>
      <dgm:spPr/>
    </dgm:pt>
    <dgm:pt modelId="{32838561-8BAD-4E8B-BFFF-69B63E059C74}" type="pres">
      <dgm:prSet presAssocID="{8ECA2FCE-E474-4D6B-BDF9-A2996D112335}" presName="childRect" presStyleLbl="bgAcc1" presStyleIdx="1" presStyleCnt="3">
        <dgm:presLayoutVars>
          <dgm:bulletEnabled val="1"/>
        </dgm:presLayoutVars>
      </dgm:prSet>
      <dgm:spPr/>
    </dgm:pt>
    <dgm:pt modelId="{8281DC7B-4B96-4BF2-B437-7FD68EAFFD41}" type="pres">
      <dgm:prSet presAssocID="{8ECA2FCE-E474-4D6B-BDF9-A2996D11233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6BCBE28-378E-42F9-9ED4-3AD56544A49C}" type="pres">
      <dgm:prSet presAssocID="{8ECA2FCE-E474-4D6B-BDF9-A2996D112335}" presName="parentRect" presStyleLbl="alignNode1" presStyleIdx="1" presStyleCnt="3"/>
      <dgm:spPr/>
    </dgm:pt>
    <dgm:pt modelId="{AC0B7365-E040-4C8B-8526-A49564AA87B6}" type="pres">
      <dgm:prSet presAssocID="{8ECA2FCE-E474-4D6B-BDF9-A2996D112335}" presName="adorn" presStyleLbl="fgAccFollow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D0FD9F1-9FDA-4DCE-BA67-B17C67FD2B8C}" type="pres">
      <dgm:prSet presAssocID="{4712A8DC-34CC-499D-BE3C-0E1518DE6A76}" presName="sibTrans" presStyleLbl="sibTrans2D1" presStyleIdx="0" presStyleCnt="0"/>
      <dgm:spPr/>
    </dgm:pt>
    <dgm:pt modelId="{869A09C9-1A2C-4510-9E48-71889224CF1F}" type="pres">
      <dgm:prSet presAssocID="{1C4D4AF4-D923-4FA7-A5CF-37855814A902}" presName="compNode" presStyleCnt="0"/>
      <dgm:spPr/>
    </dgm:pt>
    <dgm:pt modelId="{32BF2B23-9074-4E5B-B99B-EB862779FDF8}" type="pres">
      <dgm:prSet presAssocID="{1C4D4AF4-D923-4FA7-A5CF-37855814A902}" presName="childRect" presStyleLbl="bgAcc1" presStyleIdx="2" presStyleCnt="3">
        <dgm:presLayoutVars>
          <dgm:bulletEnabled val="1"/>
        </dgm:presLayoutVars>
      </dgm:prSet>
      <dgm:spPr/>
    </dgm:pt>
    <dgm:pt modelId="{86F7AE04-E909-446B-A8A9-28062001501B}" type="pres">
      <dgm:prSet presAssocID="{1C4D4AF4-D923-4FA7-A5CF-37855814A9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38B53C-5B02-45A9-AD85-8217722C574E}" type="pres">
      <dgm:prSet presAssocID="{1C4D4AF4-D923-4FA7-A5CF-37855814A902}" presName="parentRect" presStyleLbl="alignNode1" presStyleIdx="2" presStyleCnt="3"/>
      <dgm:spPr/>
    </dgm:pt>
    <dgm:pt modelId="{3E2566EA-6220-4D33-8E52-1AED8A5CEFDA}" type="pres">
      <dgm:prSet presAssocID="{1C4D4AF4-D923-4FA7-A5CF-37855814A902}" presName="adorn" presStyleLbl="fgAccFollowNod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BB49BC2C-F479-4E8C-B441-5C53B663AC6A}" type="presOf" srcId="{E88E649D-E546-45AC-9FAE-8801E3DFC51D}" destId="{32838561-8BAD-4E8B-BFFF-69B63E059C74}" srcOrd="0" destOrd="0" presId="urn:microsoft.com/office/officeart/2005/8/layout/bList2"/>
    <dgm:cxn modelId="{B745E02C-9223-4791-BCEC-82D018F839EE}" srcId="{8ECA2FCE-E474-4D6B-BDF9-A2996D112335}" destId="{E88E649D-E546-45AC-9FAE-8801E3DFC51D}" srcOrd="0" destOrd="0" parTransId="{E27D1A4F-182F-417F-8024-0D3658AE8E4A}" sibTransId="{11F9D7DA-293D-4366-B49F-38D6B17638A1}"/>
    <dgm:cxn modelId="{9A1DFB5B-634E-433E-A142-D439B0B6F076}" type="presOf" srcId="{1C4D4AF4-D923-4FA7-A5CF-37855814A902}" destId="{86F7AE04-E909-446B-A8A9-28062001501B}" srcOrd="0" destOrd="0" presId="urn:microsoft.com/office/officeart/2005/8/layout/bList2"/>
    <dgm:cxn modelId="{4848D264-35B7-4644-BFA9-0733238E2A6F}" type="presOf" srcId="{31802093-D03E-445A-BA2F-FF57DB613930}" destId="{AD834375-43BC-47B1-A23E-12B796370DE5}" srcOrd="0" destOrd="0" presId="urn:microsoft.com/office/officeart/2005/8/layout/bList2"/>
    <dgm:cxn modelId="{F7E0064D-96C2-46CE-B456-1E329ED2A3D0}" type="presOf" srcId="{8ECA2FCE-E474-4D6B-BDF9-A2996D112335}" destId="{8281DC7B-4B96-4BF2-B437-7FD68EAFFD41}" srcOrd="0" destOrd="0" presId="urn:microsoft.com/office/officeart/2005/8/layout/bList2"/>
    <dgm:cxn modelId="{AFF04172-9C1D-460A-9916-7F08C4B5D71D}" srcId="{4BEA44CE-B138-4734-A972-8E9353A8BD9D}" destId="{8ECA2FCE-E474-4D6B-BDF9-A2996D112335}" srcOrd="1" destOrd="0" parTransId="{E8F1AA53-7EE8-486D-8BAC-DC1859EEE799}" sibTransId="{4712A8DC-34CC-499D-BE3C-0E1518DE6A76}"/>
    <dgm:cxn modelId="{ACED9A85-9820-47CB-B773-EFFCB487EDC1}" type="presOf" srcId="{65F7A780-DF1C-4E3B-9BBD-A7BF7CA2F933}" destId="{EF029950-A2CA-4433-BF61-F1B070469700}" srcOrd="0" destOrd="0" presId="urn:microsoft.com/office/officeart/2005/8/layout/bList2"/>
    <dgm:cxn modelId="{5DC58F8E-A601-46E0-B9CE-736032838D61}" srcId="{4BEA44CE-B138-4734-A972-8E9353A8BD9D}" destId="{1C4D4AF4-D923-4FA7-A5CF-37855814A902}" srcOrd="2" destOrd="0" parTransId="{8ED55B6D-160B-40A8-82E0-76FD8C232D42}" sibTransId="{BD054E7A-3666-4C0B-81CC-DD481F050DEB}"/>
    <dgm:cxn modelId="{4EDB9391-D999-4ED2-A54D-48F74D6BB008}" type="presOf" srcId="{4712A8DC-34CC-499D-BE3C-0E1518DE6A76}" destId="{8D0FD9F1-9FDA-4DCE-BA67-B17C67FD2B8C}" srcOrd="0" destOrd="0" presId="urn:microsoft.com/office/officeart/2005/8/layout/bList2"/>
    <dgm:cxn modelId="{14D94896-726E-47C8-8FD7-7AC743075A93}" type="presOf" srcId="{F989DFB7-0198-460C-B1F8-AA83F26B8E4F}" destId="{B953631E-B39E-4E73-8090-E5DBF4CD086F}" srcOrd="0" destOrd="0" presId="urn:microsoft.com/office/officeart/2005/8/layout/bList2"/>
    <dgm:cxn modelId="{91F6A09F-42FC-4E93-A9E2-348B858C7B58}" type="presOf" srcId="{8ECA2FCE-E474-4D6B-BDF9-A2996D112335}" destId="{06BCBE28-378E-42F9-9ED4-3AD56544A49C}" srcOrd="1" destOrd="0" presId="urn:microsoft.com/office/officeart/2005/8/layout/bList2"/>
    <dgm:cxn modelId="{81F155AF-89D8-461A-82D9-87878536FDAC}" type="presOf" srcId="{4AE4DE0C-FC26-41CE-B650-E33BF4FED840}" destId="{32BF2B23-9074-4E5B-B99B-EB862779FDF8}" srcOrd="0" destOrd="0" presId="urn:microsoft.com/office/officeart/2005/8/layout/bList2"/>
    <dgm:cxn modelId="{0A10F9C6-3BBC-4CE6-AE22-4D32275620C7}" srcId="{F989DFB7-0198-460C-B1F8-AA83F26B8E4F}" destId="{65F7A780-DF1C-4E3B-9BBD-A7BF7CA2F933}" srcOrd="0" destOrd="0" parTransId="{EBB6129C-6E5C-411F-AD6A-0F409511D205}" sibTransId="{A2EF2739-2645-4D94-890D-1C316D141F38}"/>
    <dgm:cxn modelId="{27111ED1-B251-44A5-BFFB-56374EC8CD26}" srcId="{4BEA44CE-B138-4734-A972-8E9353A8BD9D}" destId="{F989DFB7-0198-460C-B1F8-AA83F26B8E4F}" srcOrd="0" destOrd="0" parTransId="{E1CF57C5-B2A3-4F22-9CF0-985D41C85A09}" sibTransId="{31802093-D03E-445A-BA2F-FF57DB613930}"/>
    <dgm:cxn modelId="{F8FFB9D5-1A87-4680-B781-9F1065EE3A96}" type="presOf" srcId="{1C4D4AF4-D923-4FA7-A5CF-37855814A902}" destId="{2138B53C-5B02-45A9-AD85-8217722C574E}" srcOrd="1" destOrd="0" presId="urn:microsoft.com/office/officeart/2005/8/layout/bList2"/>
    <dgm:cxn modelId="{B3336BD7-A87B-42A0-84E2-D8642DFE09C8}" type="presOf" srcId="{4BEA44CE-B138-4734-A972-8E9353A8BD9D}" destId="{D47C62C9-E718-4EF8-8285-CDD9E8635634}" srcOrd="0" destOrd="0" presId="urn:microsoft.com/office/officeart/2005/8/layout/bList2"/>
    <dgm:cxn modelId="{07B641DA-AFBC-40DF-9A64-837640B9F430}" type="presOf" srcId="{F989DFB7-0198-460C-B1F8-AA83F26B8E4F}" destId="{81F0C315-6910-42BE-9C19-0E01BED255BC}" srcOrd="1" destOrd="0" presId="urn:microsoft.com/office/officeart/2005/8/layout/bList2"/>
    <dgm:cxn modelId="{C6EB3CF3-B215-4593-BD2F-502E41F58EEB}" srcId="{1C4D4AF4-D923-4FA7-A5CF-37855814A902}" destId="{4AE4DE0C-FC26-41CE-B650-E33BF4FED840}" srcOrd="0" destOrd="0" parTransId="{00C2146C-F89C-41E3-BA2C-DFF54290EB0B}" sibTransId="{EF905769-8099-4E6F-88E7-C9E139EB5521}"/>
    <dgm:cxn modelId="{74095859-F80A-427D-8FCE-A90383DDB4A9}" type="presParOf" srcId="{D47C62C9-E718-4EF8-8285-CDD9E8635634}" destId="{1CEDCC61-D268-47F3-9232-D2F110B4C557}" srcOrd="0" destOrd="0" presId="urn:microsoft.com/office/officeart/2005/8/layout/bList2"/>
    <dgm:cxn modelId="{22734D8F-E76F-4DD7-84E2-814E03411F19}" type="presParOf" srcId="{1CEDCC61-D268-47F3-9232-D2F110B4C557}" destId="{EF029950-A2CA-4433-BF61-F1B070469700}" srcOrd="0" destOrd="0" presId="urn:microsoft.com/office/officeart/2005/8/layout/bList2"/>
    <dgm:cxn modelId="{260A477B-94D3-4522-9BDE-334C4F40F668}" type="presParOf" srcId="{1CEDCC61-D268-47F3-9232-D2F110B4C557}" destId="{B953631E-B39E-4E73-8090-E5DBF4CD086F}" srcOrd="1" destOrd="0" presId="urn:microsoft.com/office/officeart/2005/8/layout/bList2"/>
    <dgm:cxn modelId="{D78BD86F-EF67-450F-BF19-BC43A10F8746}" type="presParOf" srcId="{1CEDCC61-D268-47F3-9232-D2F110B4C557}" destId="{81F0C315-6910-42BE-9C19-0E01BED255BC}" srcOrd="2" destOrd="0" presId="urn:microsoft.com/office/officeart/2005/8/layout/bList2"/>
    <dgm:cxn modelId="{3724B359-F019-4DA5-A3A5-95C734747012}" type="presParOf" srcId="{1CEDCC61-D268-47F3-9232-D2F110B4C557}" destId="{D8C88E33-CB90-47FB-8D4F-7AEEDB35B86E}" srcOrd="3" destOrd="0" presId="urn:microsoft.com/office/officeart/2005/8/layout/bList2"/>
    <dgm:cxn modelId="{73AF002E-C800-4D43-A835-0A648278A9C1}" type="presParOf" srcId="{D47C62C9-E718-4EF8-8285-CDD9E8635634}" destId="{AD834375-43BC-47B1-A23E-12B796370DE5}" srcOrd="1" destOrd="0" presId="urn:microsoft.com/office/officeart/2005/8/layout/bList2"/>
    <dgm:cxn modelId="{B2A55A87-C603-4CA5-88C5-E253093848E5}" type="presParOf" srcId="{D47C62C9-E718-4EF8-8285-CDD9E8635634}" destId="{79081EA7-B8C2-4983-AAFA-A6041ECC16F8}" srcOrd="2" destOrd="0" presId="urn:microsoft.com/office/officeart/2005/8/layout/bList2"/>
    <dgm:cxn modelId="{D2A9A74B-ABF8-4727-8E38-836CCB03CB37}" type="presParOf" srcId="{79081EA7-B8C2-4983-AAFA-A6041ECC16F8}" destId="{32838561-8BAD-4E8B-BFFF-69B63E059C74}" srcOrd="0" destOrd="0" presId="urn:microsoft.com/office/officeart/2005/8/layout/bList2"/>
    <dgm:cxn modelId="{B7875764-0412-4373-A81E-2F1D725FBBA8}" type="presParOf" srcId="{79081EA7-B8C2-4983-AAFA-A6041ECC16F8}" destId="{8281DC7B-4B96-4BF2-B437-7FD68EAFFD41}" srcOrd="1" destOrd="0" presId="urn:microsoft.com/office/officeart/2005/8/layout/bList2"/>
    <dgm:cxn modelId="{CD76926D-FECC-4E54-A040-5DEC0F81D4C9}" type="presParOf" srcId="{79081EA7-B8C2-4983-AAFA-A6041ECC16F8}" destId="{06BCBE28-378E-42F9-9ED4-3AD56544A49C}" srcOrd="2" destOrd="0" presId="urn:microsoft.com/office/officeart/2005/8/layout/bList2"/>
    <dgm:cxn modelId="{CB9F0CB7-2136-46C5-A8F9-B19472E6CF81}" type="presParOf" srcId="{79081EA7-B8C2-4983-AAFA-A6041ECC16F8}" destId="{AC0B7365-E040-4C8B-8526-A49564AA87B6}" srcOrd="3" destOrd="0" presId="urn:microsoft.com/office/officeart/2005/8/layout/bList2"/>
    <dgm:cxn modelId="{0B86B42F-2197-4D87-8126-A5BBAA73E6E7}" type="presParOf" srcId="{D47C62C9-E718-4EF8-8285-CDD9E8635634}" destId="{8D0FD9F1-9FDA-4DCE-BA67-B17C67FD2B8C}" srcOrd="3" destOrd="0" presId="urn:microsoft.com/office/officeart/2005/8/layout/bList2"/>
    <dgm:cxn modelId="{A67057B1-DDCF-44B4-ADE7-F1F08D994EAD}" type="presParOf" srcId="{D47C62C9-E718-4EF8-8285-CDD9E8635634}" destId="{869A09C9-1A2C-4510-9E48-71889224CF1F}" srcOrd="4" destOrd="0" presId="urn:microsoft.com/office/officeart/2005/8/layout/bList2"/>
    <dgm:cxn modelId="{A7F90268-4918-4CFA-80E5-EBFBF1F3A0B3}" type="presParOf" srcId="{869A09C9-1A2C-4510-9E48-71889224CF1F}" destId="{32BF2B23-9074-4E5B-B99B-EB862779FDF8}" srcOrd="0" destOrd="0" presId="urn:microsoft.com/office/officeart/2005/8/layout/bList2"/>
    <dgm:cxn modelId="{8A5770C7-9D87-4BA6-95E2-2684DA9654D7}" type="presParOf" srcId="{869A09C9-1A2C-4510-9E48-71889224CF1F}" destId="{86F7AE04-E909-446B-A8A9-28062001501B}" srcOrd="1" destOrd="0" presId="urn:microsoft.com/office/officeart/2005/8/layout/bList2"/>
    <dgm:cxn modelId="{7CAD5608-A891-4FD6-95BC-0EB37598E71D}" type="presParOf" srcId="{869A09C9-1A2C-4510-9E48-71889224CF1F}" destId="{2138B53C-5B02-45A9-AD85-8217722C574E}" srcOrd="2" destOrd="0" presId="urn:microsoft.com/office/officeart/2005/8/layout/bList2"/>
    <dgm:cxn modelId="{AC4C6F85-A69A-4B36-9DDD-C9B08BFD4228}" type="presParOf" srcId="{869A09C9-1A2C-4510-9E48-71889224CF1F}" destId="{3E2566EA-6220-4D33-8E52-1AED8A5CEF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60812-B96F-4C7B-AECF-E5E07552983D}">
      <dsp:nvSpPr>
        <dsp:cNvPr id="0" name=""/>
        <dsp:cNvSpPr/>
      </dsp:nvSpPr>
      <dsp:spPr>
        <a:xfrm>
          <a:off x="8010" y="882099"/>
          <a:ext cx="2394246" cy="143654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1.  Contacto con entidades y organizaciones.</a:t>
          </a:r>
          <a:endParaRPr lang="es-CO" sz="1700" kern="1200" dirty="0"/>
        </a:p>
      </dsp:txBody>
      <dsp:txXfrm>
        <a:off x="50085" y="924174"/>
        <a:ext cx="2310096" cy="1352397"/>
      </dsp:txXfrm>
    </dsp:sp>
    <dsp:sp modelId="{FB8B8D4C-A1A1-4D48-8FA0-2D7FB9F78A30}">
      <dsp:nvSpPr>
        <dsp:cNvPr id="0" name=""/>
        <dsp:cNvSpPr/>
      </dsp:nvSpPr>
      <dsp:spPr>
        <a:xfrm>
          <a:off x="2612950" y="1303487"/>
          <a:ext cx="507580" cy="593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>
        <a:off x="2612950" y="1422242"/>
        <a:ext cx="355306" cy="356263"/>
      </dsp:txXfrm>
    </dsp:sp>
    <dsp:sp modelId="{5B228A81-D9A8-43FA-86BA-9B9E1ACBEBB4}">
      <dsp:nvSpPr>
        <dsp:cNvPr id="0" name=""/>
        <dsp:cNvSpPr/>
      </dsp:nvSpPr>
      <dsp:spPr>
        <a:xfrm>
          <a:off x="3359955" y="882099"/>
          <a:ext cx="2394246" cy="143654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2. Divulgación convocatoria e invitaciones.</a:t>
          </a:r>
          <a:endParaRPr lang="es-CO" sz="1700" kern="1200" dirty="0"/>
        </a:p>
      </dsp:txBody>
      <dsp:txXfrm>
        <a:off x="3402030" y="924174"/>
        <a:ext cx="2310096" cy="1352397"/>
      </dsp:txXfrm>
    </dsp:sp>
    <dsp:sp modelId="{F02FBBDC-9616-4486-A98C-561D781BD330}">
      <dsp:nvSpPr>
        <dsp:cNvPr id="0" name=""/>
        <dsp:cNvSpPr/>
      </dsp:nvSpPr>
      <dsp:spPr>
        <a:xfrm>
          <a:off x="5964895" y="1303487"/>
          <a:ext cx="507580" cy="593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16972"/>
            <a:satOff val="-1072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>
        <a:off x="5964895" y="1422242"/>
        <a:ext cx="355306" cy="356263"/>
      </dsp:txXfrm>
    </dsp:sp>
    <dsp:sp modelId="{2AA0B920-CB91-4612-AD0A-33B9B91B7897}">
      <dsp:nvSpPr>
        <dsp:cNvPr id="0" name=""/>
        <dsp:cNvSpPr/>
      </dsp:nvSpPr>
      <dsp:spPr>
        <a:xfrm>
          <a:off x="6711900" y="882099"/>
          <a:ext cx="2394246" cy="143654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3. Espacios de socialización.</a:t>
          </a:r>
          <a:endParaRPr lang="es-CO" sz="1700" kern="1200" dirty="0"/>
        </a:p>
      </dsp:txBody>
      <dsp:txXfrm>
        <a:off x="6753975" y="924174"/>
        <a:ext cx="2310096" cy="1352397"/>
      </dsp:txXfrm>
    </dsp:sp>
    <dsp:sp modelId="{548491DF-BDA1-43F9-A6F3-331F5085AD56}">
      <dsp:nvSpPr>
        <dsp:cNvPr id="0" name=""/>
        <dsp:cNvSpPr/>
      </dsp:nvSpPr>
      <dsp:spPr>
        <a:xfrm rot="5400000">
          <a:off x="7655234" y="2486244"/>
          <a:ext cx="507580" cy="593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33943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 rot="-5400000">
        <a:off x="7730893" y="2529340"/>
        <a:ext cx="356263" cy="355306"/>
      </dsp:txXfrm>
    </dsp:sp>
    <dsp:sp modelId="{C6F92C02-2A4B-4B4D-8D58-530776D4E941}">
      <dsp:nvSpPr>
        <dsp:cNvPr id="0" name=""/>
        <dsp:cNvSpPr/>
      </dsp:nvSpPr>
      <dsp:spPr>
        <a:xfrm>
          <a:off x="6711900" y="3276346"/>
          <a:ext cx="2394246" cy="143654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4. Registro de encuestas.</a:t>
          </a:r>
          <a:endParaRPr lang="es-CO" sz="1700" kern="1200" dirty="0"/>
        </a:p>
      </dsp:txBody>
      <dsp:txXfrm>
        <a:off x="6753975" y="3318421"/>
        <a:ext cx="2310096" cy="1352397"/>
      </dsp:txXfrm>
    </dsp:sp>
    <dsp:sp modelId="{0C2F78B1-4002-4689-86D7-59441997AD24}">
      <dsp:nvSpPr>
        <dsp:cNvPr id="0" name=""/>
        <dsp:cNvSpPr/>
      </dsp:nvSpPr>
      <dsp:spPr>
        <a:xfrm rot="10800000">
          <a:off x="5993626" y="3697733"/>
          <a:ext cx="507580" cy="593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 rot="10800000">
        <a:off x="6145900" y="3816488"/>
        <a:ext cx="355306" cy="356263"/>
      </dsp:txXfrm>
    </dsp:sp>
    <dsp:sp modelId="{8E33F893-D0B8-47D6-B6B2-83ECAFA5ED30}">
      <dsp:nvSpPr>
        <dsp:cNvPr id="0" name=""/>
        <dsp:cNvSpPr/>
      </dsp:nvSpPr>
      <dsp:spPr>
        <a:xfrm>
          <a:off x="3359955" y="3276346"/>
          <a:ext cx="2394246" cy="143654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5. Análisis resultados encuestas.</a:t>
          </a:r>
          <a:endParaRPr lang="es-CO" sz="1700" kern="1200" dirty="0"/>
        </a:p>
      </dsp:txBody>
      <dsp:txXfrm>
        <a:off x="3402030" y="3318421"/>
        <a:ext cx="2310096" cy="1352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BD584-8F74-4F02-85F4-C88C113CBC89}">
      <dsp:nvSpPr>
        <dsp:cNvPr id="0" name=""/>
        <dsp:cNvSpPr/>
      </dsp:nvSpPr>
      <dsp:spPr>
        <a:xfrm>
          <a:off x="1924367" y="355737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Fecha de inicio: 19 de abril de 2023.</a:t>
          </a:r>
          <a:endParaRPr lang="es-CO" sz="3000" kern="1200" dirty="0"/>
        </a:p>
      </dsp:txBody>
      <dsp:txXfrm>
        <a:off x="1924367" y="355737"/>
        <a:ext cx="4465319" cy="1395412"/>
      </dsp:txXfrm>
    </dsp:sp>
    <dsp:sp modelId="{3CD30A80-27FC-46D4-93D6-94334C01AB7F}">
      <dsp:nvSpPr>
        <dsp:cNvPr id="0" name=""/>
        <dsp:cNvSpPr/>
      </dsp:nvSpPr>
      <dsp:spPr>
        <a:xfrm>
          <a:off x="1738312" y="273385"/>
          <a:ext cx="976788" cy="1465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C4950-CC12-4B0A-ABA3-16865B6C7ECF}">
      <dsp:nvSpPr>
        <dsp:cNvPr id="0" name=""/>
        <dsp:cNvSpPr/>
      </dsp:nvSpPr>
      <dsp:spPr>
        <a:xfrm>
          <a:off x="1924367" y="2112407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Fecha de finalización: 03 de noviembre de 2023.</a:t>
          </a:r>
          <a:endParaRPr lang="es-CO" sz="3000" kern="1200" dirty="0"/>
        </a:p>
      </dsp:txBody>
      <dsp:txXfrm>
        <a:off x="1924367" y="2112407"/>
        <a:ext cx="4465319" cy="1395412"/>
      </dsp:txXfrm>
    </dsp:sp>
    <dsp:sp modelId="{D888AEC6-9BF7-48A3-86A5-5FA539C9CCE7}">
      <dsp:nvSpPr>
        <dsp:cNvPr id="0" name=""/>
        <dsp:cNvSpPr/>
      </dsp:nvSpPr>
      <dsp:spPr>
        <a:xfrm>
          <a:off x="1738312" y="1910847"/>
          <a:ext cx="976788" cy="1465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C9710-D124-4D22-8534-70911C1B0E02}">
      <dsp:nvSpPr>
        <dsp:cNvPr id="0" name=""/>
        <dsp:cNvSpPr/>
      </dsp:nvSpPr>
      <dsp:spPr>
        <a:xfrm>
          <a:off x="1924367" y="3869076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Canales de divulgación: correo electrónico.</a:t>
          </a:r>
          <a:endParaRPr lang="es-CO" sz="3000" kern="1200" dirty="0"/>
        </a:p>
      </dsp:txBody>
      <dsp:txXfrm>
        <a:off x="1924367" y="3869076"/>
        <a:ext cx="4465319" cy="1395412"/>
      </dsp:txXfrm>
    </dsp:sp>
    <dsp:sp modelId="{CE597615-3E72-41E6-B524-E7F2165C249E}">
      <dsp:nvSpPr>
        <dsp:cNvPr id="0" name=""/>
        <dsp:cNvSpPr/>
      </dsp:nvSpPr>
      <dsp:spPr>
        <a:xfrm>
          <a:off x="1738312" y="3667516"/>
          <a:ext cx="976788" cy="14651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29950-A2CA-4433-BF61-F1B070469700}">
      <dsp:nvSpPr>
        <dsp:cNvPr id="0" name=""/>
        <dsp:cNvSpPr/>
      </dsp:nvSpPr>
      <dsp:spPr>
        <a:xfrm>
          <a:off x="6206" y="1541560"/>
          <a:ext cx="2680683" cy="20010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29540" rIns="43180" bIns="431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400" kern="1200" dirty="0"/>
            <a:t>30/03/2023</a:t>
          </a:r>
        </a:p>
      </dsp:txBody>
      <dsp:txXfrm>
        <a:off x="53094" y="1588448"/>
        <a:ext cx="2586907" cy="1954185"/>
      </dsp:txXfrm>
    </dsp:sp>
    <dsp:sp modelId="{81F0C315-6910-42BE-9C19-0E01BED255BC}">
      <dsp:nvSpPr>
        <dsp:cNvPr id="0" name=""/>
        <dsp:cNvSpPr/>
      </dsp:nvSpPr>
      <dsp:spPr>
        <a:xfrm>
          <a:off x="6206" y="3542634"/>
          <a:ext cx="2680683" cy="86046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Fecha de inicio</a:t>
          </a:r>
          <a:endParaRPr lang="es-CO" sz="2700" kern="1200" dirty="0"/>
        </a:p>
      </dsp:txBody>
      <dsp:txXfrm>
        <a:off x="6206" y="3542634"/>
        <a:ext cx="1887805" cy="860461"/>
      </dsp:txXfrm>
    </dsp:sp>
    <dsp:sp modelId="{D8C88E33-CB90-47FB-8D4F-7AEEDB35B86E}">
      <dsp:nvSpPr>
        <dsp:cNvPr id="0" name=""/>
        <dsp:cNvSpPr/>
      </dsp:nvSpPr>
      <dsp:spPr>
        <a:xfrm>
          <a:off x="1969844" y="3679310"/>
          <a:ext cx="938239" cy="9382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38561-8BAD-4E8B-BFFF-69B63E059C74}">
      <dsp:nvSpPr>
        <dsp:cNvPr id="0" name=""/>
        <dsp:cNvSpPr/>
      </dsp:nvSpPr>
      <dsp:spPr>
        <a:xfrm>
          <a:off x="3140526" y="1541560"/>
          <a:ext cx="2680683" cy="20010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29540" rIns="43180" bIns="431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400" kern="1200" dirty="0"/>
            <a:t>10/11/2023</a:t>
          </a:r>
        </a:p>
      </dsp:txBody>
      <dsp:txXfrm>
        <a:off x="3187414" y="1588448"/>
        <a:ext cx="2586907" cy="1954185"/>
      </dsp:txXfrm>
    </dsp:sp>
    <dsp:sp modelId="{06BCBE28-378E-42F9-9ED4-3AD56544A49C}">
      <dsp:nvSpPr>
        <dsp:cNvPr id="0" name=""/>
        <dsp:cNvSpPr/>
      </dsp:nvSpPr>
      <dsp:spPr>
        <a:xfrm>
          <a:off x="3140526" y="3542634"/>
          <a:ext cx="2680683" cy="86046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Fecha de finalización</a:t>
          </a:r>
          <a:endParaRPr lang="es-CO" sz="2700" kern="1200" dirty="0"/>
        </a:p>
      </dsp:txBody>
      <dsp:txXfrm>
        <a:off x="3140526" y="3542634"/>
        <a:ext cx="1887805" cy="860461"/>
      </dsp:txXfrm>
    </dsp:sp>
    <dsp:sp modelId="{AC0B7365-E040-4C8B-8526-A49564AA87B6}">
      <dsp:nvSpPr>
        <dsp:cNvPr id="0" name=""/>
        <dsp:cNvSpPr/>
      </dsp:nvSpPr>
      <dsp:spPr>
        <a:xfrm>
          <a:off x="5104163" y="3679310"/>
          <a:ext cx="938239" cy="9382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F2B23-9074-4E5B-B99B-EB862779FDF8}">
      <dsp:nvSpPr>
        <dsp:cNvPr id="0" name=""/>
        <dsp:cNvSpPr/>
      </dsp:nvSpPr>
      <dsp:spPr>
        <a:xfrm>
          <a:off x="6274845" y="1541560"/>
          <a:ext cx="2680683" cy="20010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29540" rIns="43180" bIns="431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400" kern="1200" dirty="0"/>
            <a:t>Presencial</a:t>
          </a:r>
          <a:endParaRPr lang="es-CO" sz="3400" kern="1200" dirty="0"/>
        </a:p>
      </dsp:txBody>
      <dsp:txXfrm>
        <a:off x="6321733" y="1588448"/>
        <a:ext cx="2586907" cy="1954185"/>
      </dsp:txXfrm>
    </dsp:sp>
    <dsp:sp modelId="{2138B53C-5B02-45A9-AD85-8217722C574E}">
      <dsp:nvSpPr>
        <dsp:cNvPr id="0" name=""/>
        <dsp:cNvSpPr/>
      </dsp:nvSpPr>
      <dsp:spPr>
        <a:xfrm>
          <a:off x="6274845" y="3542634"/>
          <a:ext cx="2680683" cy="86046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Canales de dialogo</a:t>
          </a:r>
          <a:endParaRPr lang="es-CO" sz="2700" kern="1200" dirty="0"/>
        </a:p>
      </dsp:txBody>
      <dsp:txXfrm>
        <a:off x="6274845" y="3542634"/>
        <a:ext cx="1887805" cy="860461"/>
      </dsp:txXfrm>
    </dsp:sp>
    <dsp:sp modelId="{3E2566EA-6220-4D33-8E52-1AED8A5CEFDA}">
      <dsp:nvSpPr>
        <dsp:cNvPr id="0" name=""/>
        <dsp:cNvSpPr/>
      </dsp:nvSpPr>
      <dsp:spPr>
        <a:xfrm>
          <a:off x="8238483" y="3679310"/>
          <a:ext cx="938239" cy="9382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CAB4D-6393-BBD9-7D21-4749ECC0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19" y="1415015"/>
            <a:ext cx="10515600" cy="410610"/>
          </a:xfrm>
        </p:spPr>
        <p:txBody>
          <a:bodyPr>
            <a:noAutofit/>
          </a:bodyPr>
          <a:lstStyle/>
          <a:p>
            <a:r>
              <a:rPr lang="es-MX" sz="4800" dirty="0"/>
              <a:t>Metodología socializaciones.</a:t>
            </a:r>
            <a:endParaRPr lang="es-CO" sz="4800" dirty="0"/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D29B9761-12FF-95B4-5C70-E718A07650FF}"/>
              </a:ext>
            </a:extLst>
          </p:cNvPr>
          <p:cNvSpPr txBox="1">
            <a:spLocks/>
          </p:cNvSpPr>
          <p:nvPr/>
        </p:nvSpPr>
        <p:spPr>
          <a:xfrm>
            <a:off x="838200" y="2098581"/>
            <a:ext cx="58764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Las socializaciones se realizaron a través de 4 metodologías llegando a más 364 personas.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dirty="0"/>
              <a:t>13 socializaciones a través de “diálogos de saberes”.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dirty="0"/>
              <a:t>5 socializaciones por atención en Stand.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dirty="0"/>
              <a:t>4 socialización por uso de medios de comunicación.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dirty="0"/>
              <a:t>3 Capacitación funcionarios públicos alcaldías municipales.	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E4020D-6B89-6C82-8274-182651D4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6882001" y="2415654"/>
            <a:ext cx="5024842" cy="3370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0B4F5DD-4220-BF77-BC1E-DA0FF0B79EA0}"/>
              </a:ext>
            </a:extLst>
          </p:cNvPr>
          <p:cNvSpPr txBox="1"/>
          <p:nvPr/>
        </p:nvSpPr>
        <p:spPr>
          <a:xfrm>
            <a:off x="8424198" y="5786651"/>
            <a:ext cx="264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Stand Yopal, Casanare.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15161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F0F5604A-F3F1-4404-11DC-7420C7D16A89}"/>
              </a:ext>
            </a:extLst>
          </p:cNvPr>
          <p:cNvSpPr txBox="1">
            <a:spLocks/>
          </p:cNvSpPr>
          <p:nvPr/>
        </p:nvSpPr>
        <p:spPr>
          <a:xfrm>
            <a:off x="503558" y="1282890"/>
            <a:ext cx="5592442" cy="4626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Se realizaron 10 espacios de socialización presenciales: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dirty="0"/>
              <a:t>Puerto Carreño, Vichada.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dirty="0"/>
              <a:t>Yopal, Casanare.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dirty="0"/>
              <a:t>Mitú, Vaupés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dirty="0"/>
              <a:t>Localidad de Bosa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dirty="0"/>
              <a:t>Localidad de Teusaquillo.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dirty="0"/>
              <a:t>Universidad Externado (2).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MX" dirty="0"/>
              <a:t>Universidad Central (2)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CO" dirty="0"/>
              <a:t>Florencia, Caquetá.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571964-7A56-A4CC-18BF-5D61B2B11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8"/>
          <a:stretch/>
        </p:blipFill>
        <p:spPr bwMode="auto">
          <a:xfrm>
            <a:off x="6000466" y="2033517"/>
            <a:ext cx="5592442" cy="3381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FA1EA8-496D-6F3E-38A4-E7471757AD5C}"/>
              </a:ext>
            </a:extLst>
          </p:cNvPr>
          <p:cNvSpPr txBox="1"/>
          <p:nvPr/>
        </p:nvSpPr>
        <p:spPr>
          <a:xfrm>
            <a:off x="7683689" y="5493152"/>
            <a:ext cx="2702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Socialización Mitú, Vaupés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19010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5F1792-0495-50A1-E576-D1F4361E0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78925"/>
            <a:ext cx="4422538" cy="4110725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Se realizaron 2 socializaciones por atención en stand.</a:t>
            </a:r>
          </a:p>
          <a:p>
            <a:pPr marL="457200" indent="-457200" algn="just">
              <a:buAutoNum type="arabicPeriod"/>
            </a:pPr>
            <a:r>
              <a:rPr lang="es-MX" dirty="0"/>
              <a:t>Puerto Carreño, Vichada.</a:t>
            </a:r>
          </a:p>
          <a:p>
            <a:pPr marL="457200" indent="-457200" algn="just">
              <a:buAutoNum type="arabicPeriod"/>
            </a:pPr>
            <a:r>
              <a:rPr lang="es-MX" dirty="0"/>
              <a:t>Yopal, Casanare.</a:t>
            </a:r>
          </a:p>
          <a:p>
            <a:pPr algn="just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AEDEBA-8949-2E37-9014-F7BE5496CCF4}"/>
              </a:ext>
            </a:extLst>
          </p:cNvPr>
          <p:cNvSpPr txBox="1"/>
          <p:nvPr/>
        </p:nvSpPr>
        <p:spPr>
          <a:xfrm>
            <a:off x="7934688" y="6089650"/>
            <a:ext cx="283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Juntanza</a:t>
            </a:r>
            <a:r>
              <a:rPr lang="es-MX" dirty="0"/>
              <a:t> Tadó, Chocó.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A69C66-E131-D7FC-BE80-2729A558E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21038" b="2332"/>
          <a:stretch/>
        </p:blipFill>
        <p:spPr bwMode="auto">
          <a:xfrm>
            <a:off x="6758609" y="1384293"/>
            <a:ext cx="4601541" cy="4705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032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46631E-E353-B5F1-AFCD-2BBE5574B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059" y="1272210"/>
            <a:ext cx="5171385" cy="3942798"/>
          </a:xfrm>
        </p:spPr>
        <p:txBody>
          <a:bodyPr>
            <a:normAutofit/>
          </a:bodyPr>
          <a:lstStyle/>
          <a:p>
            <a:r>
              <a:rPr lang="es-MX" dirty="0"/>
              <a:t>Socializaciones por medios de comunicación:</a:t>
            </a:r>
          </a:p>
          <a:p>
            <a:pPr marL="457200" indent="-457200">
              <a:buAutoNum type="arabicPeriod"/>
            </a:pPr>
            <a:r>
              <a:rPr lang="es-MX" dirty="0"/>
              <a:t>Puerto Carreño, Vichada.</a:t>
            </a:r>
          </a:p>
          <a:p>
            <a:pPr marL="457200" indent="-457200">
              <a:buAutoNum type="arabicPeriod"/>
            </a:pPr>
            <a:r>
              <a:rPr lang="es-MX" dirty="0"/>
              <a:t>Hacarí, Norte de Santander.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45AFFA-4F50-2354-CCB4-B7EFDF2EC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6"/>
          <a:stretch/>
        </p:blipFill>
        <p:spPr bwMode="auto">
          <a:xfrm>
            <a:off x="1885994" y="4026984"/>
            <a:ext cx="3865450" cy="2625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CF93CA-61D6-553B-8FB6-5C79162B9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24237"/>
          <a:stretch/>
        </p:blipFill>
        <p:spPr bwMode="auto">
          <a:xfrm>
            <a:off x="6908081" y="1272209"/>
            <a:ext cx="4093353" cy="2754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9EEAAB-AB2B-859D-AA91-654790B9FCD6}"/>
              </a:ext>
            </a:extLst>
          </p:cNvPr>
          <p:cNvSpPr txBox="1"/>
          <p:nvPr/>
        </p:nvSpPr>
        <p:spPr>
          <a:xfrm>
            <a:off x="6908081" y="4026984"/>
            <a:ext cx="4093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RTVC, Hacarí – Norte de Santander.</a:t>
            </a:r>
            <a:endParaRPr lang="es-CO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ECC9C2-C005-659F-82AF-10CF56425B2B}"/>
              </a:ext>
            </a:extLst>
          </p:cNvPr>
          <p:cNvSpPr txBox="1"/>
          <p:nvPr/>
        </p:nvSpPr>
        <p:spPr>
          <a:xfrm>
            <a:off x="5364203" y="6129370"/>
            <a:ext cx="409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Radio Policía Nacional, Puerto Carreño - Vichada.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38420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12331-6BC3-4729-8064-A0C949C1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62" y="550103"/>
            <a:ext cx="10515600" cy="1050097"/>
          </a:xfrm>
        </p:spPr>
        <p:txBody>
          <a:bodyPr>
            <a:normAutofit/>
          </a:bodyPr>
          <a:lstStyle/>
          <a:p>
            <a:r>
              <a:rPr lang="es-MX" sz="4400" dirty="0"/>
              <a:t>4. Registro de encuestas. </a:t>
            </a:r>
            <a:endParaRPr lang="es-CO" sz="4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E28FEC-24F0-2F2E-AB50-D2232BC7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884" y="2350466"/>
            <a:ext cx="4323246" cy="3637998"/>
          </a:xfrm>
        </p:spPr>
        <p:txBody>
          <a:bodyPr/>
          <a:lstStyle/>
          <a:p>
            <a:pPr algn="just"/>
            <a:r>
              <a:rPr lang="es-MX" dirty="0"/>
              <a:t>Al finalizar las socializaciones se proyectó código QR para que los asistentes diligenciaran la encuesta de satisfacción.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81B23D-B7F3-89A1-6753-310B95BD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10" y="1600200"/>
            <a:ext cx="5138530" cy="5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7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FC312-3CF2-A775-2770-B4057AF7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2" y="675861"/>
            <a:ext cx="10515600" cy="997639"/>
          </a:xfrm>
        </p:spPr>
        <p:txBody>
          <a:bodyPr>
            <a:normAutofit/>
          </a:bodyPr>
          <a:lstStyle/>
          <a:p>
            <a:r>
              <a:rPr lang="es-MX" sz="4400" dirty="0"/>
              <a:t>5. Análisis resultados encuestas.</a:t>
            </a:r>
            <a:endParaRPr lang="es-CO" sz="44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441BBD-CEC8-9510-70FF-47149F1E1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436843"/>
              </p:ext>
            </p:extLst>
          </p:nvPr>
        </p:nvGraphicFramePr>
        <p:xfrm>
          <a:off x="728870" y="2302564"/>
          <a:ext cx="5102087" cy="372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797D07C-E514-144D-9BE7-58F2B6824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001903"/>
              </p:ext>
            </p:extLst>
          </p:nvPr>
        </p:nvGraphicFramePr>
        <p:xfrm>
          <a:off x="6630020" y="2464903"/>
          <a:ext cx="5102087" cy="339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78E87E8-A673-A35C-B59E-74B99843D46C}"/>
              </a:ext>
            </a:extLst>
          </p:cNvPr>
          <p:cNvSpPr txBox="1"/>
          <p:nvPr/>
        </p:nvSpPr>
        <p:spPr>
          <a:xfrm>
            <a:off x="728870" y="1716847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Caracterización encuestados: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579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B51E98-4572-5F95-FAA9-5074A460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31864"/>
            <a:ext cx="10515600" cy="618641"/>
          </a:xfrm>
        </p:spPr>
        <p:txBody>
          <a:bodyPr/>
          <a:lstStyle/>
          <a:p>
            <a:r>
              <a:rPr lang="es-MX" dirty="0"/>
              <a:t>Conocimiento </a:t>
            </a:r>
            <a:r>
              <a:rPr lang="es-MX" dirty="0" err="1"/>
              <a:t>LegalApp</a:t>
            </a:r>
            <a:r>
              <a:rPr lang="es-MX" dirty="0"/>
              <a:t>.</a:t>
            </a: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9771C93-BEAF-D00B-AFAD-055526569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710257"/>
              </p:ext>
            </p:extLst>
          </p:nvPr>
        </p:nvGraphicFramePr>
        <p:xfrm>
          <a:off x="6626087" y="3101009"/>
          <a:ext cx="5191539" cy="337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56CBF2D-52ED-4B6A-DDE9-1DDD7F99D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60412"/>
              </p:ext>
            </p:extLst>
          </p:nvPr>
        </p:nvGraphicFramePr>
        <p:xfrm>
          <a:off x="838199" y="1550504"/>
          <a:ext cx="4846983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119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964DB-476E-3B1F-A287-283654C65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6664"/>
            <a:ext cx="10515600" cy="486120"/>
          </a:xfrm>
        </p:spPr>
        <p:txBody>
          <a:bodyPr/>
          <a:lstStyle/>
          <a:p>
            <a:r>
              <a:rPr lang="es-MX" dirty="0"/>
              <a:t>Características y funcionalidades de </a:t>
            </a:r>
            <a:r>
              <a:rPr lang="es-MX" dirty="0" err="1"/>
              <a:t>LegalApp</a:t>
            </a:r>
            <a:r>
              <a:rPr lang="es-MX" dirty="0"/>
              <a:t>.</a:t>
            </a:r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0B13A13-6238-7EC1-23F0-32CEAE904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231305"/>
              </p:ext>
            </p:extLst>
          </p:nvPr>
        </p:nvGraphicFramePr>
        <p:xfrm>
          <a:off x="582072" y="1722783"/>
          <a:ext cx="5513927" cy="389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D147D01-DFD1-7A95-A1C2-505669886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152419"/>
              </p:ext>
            </p:extLst>
          </p:nvPr>
        </p:nvGraphicFramePr>
        <p:xfrm>
          <a:off x="6559828" y="3151163"/>
          <a:ext cx="5050099" cy="340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209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8EC632F-E932-ECDA-92C8-BBFA35736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455304"/>
              </p:ext>
            </p:extLst>
          </p:nvPr>
        </p:nvGraphicFramePr>
        <p:xfrm>
          <a:off x="912055" y="1269609"/>
          <a:ext cx="4982308" cy="344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F7A4CAA-C456-4D57-5DFA-C57B8666E99A}"/>
              </a:ext>
            </a:extLst>
          </p:cNvPr>
          <p:cNvSpPr txBox="1"/>
          <p:nvPr/>
        </p:nvSpPr>
        <p:spPr>
          <a:xfrm>
            <a:off x="1018735" y="4712677"/>
            <a:ext cx="4768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Calificación promedio 4,5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8B535F8-FC3D-1D3E-3EC0-5299C2AB4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099454"/>
              </p:ext>
            </p:extLst>
          </p:nvPr>
        </p:nvGraphicFramePr>
        <p:xfrm>
          <a:off x="6297639" y="2377441"/>
          <a:ext cx="5350410" cy="344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193F637-595C-F3F5-B259-5FC7540051E1}"/>
              </a:ext>
            </a:extLst>
          </p:cNvPr>
          <p:cNvSpPr txBox="1"/>
          <p:nvPr/>
        </p:nvSpPr>
        <p:spPr>
          <a:xfrm>
            <a:off x="6588370" y="5846300"/>
            <a:ext cx="4768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Calificación promedio 4,6</a:t>
            </a:r>
          </a:p>
        </p:txBody>
      </p:sp>
    </p:spTree>
    <p:extLst>
      <p:ext uri="{BB962C8B-B14F-4D97-AF65-F5344CB8AC3E}">
        <p14:creationId xmlns:p14="http://schemas.microsoft.com/office/powerpoint/2010/main" val="300042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35D355F-86E6-5BF7-0485-BD2ECB001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87308"/>
              </p:ext>
            </p:extLst>
          </p:nvPr>
        </p:nvGraphicFramePr>
        <p:xfrm>
          <a:off x="855784" y="970673"/>
          <a:ext cx="4972930" cy="319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E98005A-2ECD-01F1-CA90-99EBEEC97174}"/>
              </a:ext>
            </a:extLst>
          </p:cNvPr>
          <p:cNvSpPr txBox="1"/>
          <p:nvPr/>
        </p:nvSpPr>
        <p:spPr>
          <a:xfrm>
            <a:off x="1012873" y="4164039"/>
            <a:ext cx="465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Utilidad de los contenidos, tanto para abogados como para la ciudadanía en general. </a:t>
            </a:r>
            <a:endParaRPr lang="es-MX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Facilidad de encontrar información en la página web.</a:t>
            </a:r>
            <a:endParaRPr lang="es-CO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600" dirty="0">
              <a:latin typeface="+mj-lt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5CA2B16-BB40-117E-7D59-F9DACCEE5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344161"/>
              </p:ext>
            </p:extLst>
          </p:nvPr>
        </p:nvGraphicFramePr>
        <p:xfrm>
          <a:off x="6363288" y="1462429"/>
          <a:ext cx="5207391" cy="306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B56ED7-01AE-850A-9BA8-7163EB1FAACE}"/>
              </a:ext>
            </a:extLst>
          </p:cNvPr>
          <p:cNvSpPr txBox="1"/>
          <p:nvPr/>
        </p:nvSpPr>
        <p:spPr>
          <a:xfrm>
            <a:off x="6520377" y="4610741"/>
            <a:ext cx="465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MX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orrespondencia de la información con la normatividad.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MX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nformación sobre distintas áreas del derecho.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MX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acilidad en el acceso a información jurídica.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MX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laridad de información y uso de lenguaje sencillo.</a:t>
            </a:r>
          </a:p>
          <a:p>
            <a:endParaRPr lang="es-CO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27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37781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INFORME DE RESULTADOS </a:t>
            </a: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SOCIALIZACIONES LEGALAPP</a:t>
            </a:r>
            <a:br>
              <a:rPr lang="es-CO" sz="4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4800" b="1" dirty="0">
                <a:solidFill>
                  <a:schemeClr val="bg1"/>
                </a:solidFill>
                <a:latin typeface="Helvetica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A5CF6-BD57-DA17-3BC5-E9FDCE428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329" y="1077637"/>
            <a:ext cx="10515600" cy="1500187"/>
          </a:xfrm>
        </p:spPr>
        <p:txBody>
          <a:bodyPr/>
          <a:lstStyle/>
          <a:p>
            <a:r>
              <a:rPr lang="es-MX" sz="1800" dirty="0">
                <a:solidFill>
                  <a:srgbClr val="000000"/>
                </a:solidFill>
                <a:latin typeface="Calibri" panose="020F0502020204030204" pitchFamily="34" charset="0"/>
              </a:rPr>
              <a:t>Calidad de la socialización.</a:t>
            </a:r>
            <a:endParaRPr lang="es-CO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4E097E1-7CA0-16FA-EBBC-98C373EC5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077915"/>
              </p:ext>
            </p:extLst>
          </p:nvPr>
        </p:nvGraphicFramePr>
        <p:xfrm>
          <a:off x="3246783" y="1789043"/>
          <a:ext cx="6652591" cy="422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44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021" y="1148830"/>
            <a:ext cx="9144000" cy="1071562"/>
          </a:xfrm>
        </p:spPr>
        <p:txBody>
          <a:bodyPr/>
          <a:lstStyle/>
          <a:p>
            <a:r>
              <a:rPr lang="es-MX" dirty="0">
                <a:latin typeface="Helvetica" pitchFamily="2" charset="0"/>
              </a:rPr>
              <a:t>Objetivo del informe</a:t>
            </a:r>
            <a:endParaRPr lang="es-CO" dirty="0">
              <a:latin typeface="Helvetica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4535" y="3092724"/>
            <a:ext cx="4810539" cy="2445856"/>
          </a:xfrm>
        </p:spPr>
        <p:txBody>
          <a:bodyPr>
            <a:normAutofit/>
          </a:bodyPr>
          <a:lstStyle/>
          <a:p>
            <a:r>
              <a:rPr lang="es-MX" dirty="0"/>
              <a:t>Dar a conocer los resultados del ejercicio de dialogo a partir de la aplicación de una encuesta de satisfacción a las personas que asistieron a las socializaciones de </a:t>
            </a:r>
            <a:r>
              <a:rPr lang="es-MX" dirty="0" err="1"/>
              <a:t>LegalApp</a:t>
            </a:r>
            <a:r>
              <a:rPr lang="es-MX" dirty="0"/>
              <a:t>.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6" y="6639446"/>
            <a:ext cx="1778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3076" name="Picture 4" descr="Página 2 | Imágenes de Area Socializacion - Descarga ...">
            <a:extLst>
              <a:ext uri="{FF2B5EF4-FFF2-40B4-BE49-F238E27FC236}">
                <a16:creationId xmlns:a16="http://schemas.microsoft.com/office/drawing/2014/main" id="{E4FBF189-773E-2265-AF00-3A570339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70" y="2785669"/>
            <a:ext cx="4468600" cy="31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70" y="914400"/>
            <a:ext cx="9991009" cy="1020524"/>
          </a:xfrm>
        </p:spPr>
        <p:txBody>
          <a:bodyPr>
            <a:normAutofit/>
          </a:bodyPr>
          <a:lstStyle/>
          <a:p>
            <a:pPr algn="l"/>
            <a:r>
              <a:rPr lang="es-MX" sz="4800" dirty="0">
                <a:latin typeface="Helvetica" pitchFamily="2" charset="0"/>
              </a:rPr>
              <a:t>Etapas de la acción del dialogo</a:t>
            </a:r>
            <a:endParaRPr lang="es-CO" sz="4800" dirty="0">
              <a:latin typeface="Helvetic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7EC0E65-8527-8731-B006-473F06AB8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237093"/>
              </p:ext>
            </p:extLst>
          </p:nvPr>
        </p:nvGraphicFramePr>
        <p:xfrm>
          <a:off x="2574260" y="1306062"/>
          <a:ext cx="9114158" cy="559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54" y="876409"/>
            <a:ext cx="8498767" cy="72561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/>
              <a:t>1. Contacto con entidades y organizaciones </a:t>
            </a:r>
            <a:endParaRPr lang="es-CO" sz="4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8DBDCC-99A6-2952-3BEB-2D2DDD8F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18891"/>
            <a:ext cx="5614869" cy="354727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E740184-D2E5-050C-BA85-03EF428E9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089593"/>
              </p:ext>
            </p:extLst>
          </p:nvPr>
        </p:nvGraphicFramePr>
        <p:xfrm>
          <a:off x="-764208" y="13385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2" y="666033"/>
            <a:ext cx="4305087" cy="801918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Evidencias</a:t>
            </a:r>
            <a:r>
              <a:rPr lang="es-MX" sz="4400" dirty="0"/>
              <a:t> </a:t>
            </a:r>
            <a:endParaRPr lang="es-CO" sz="4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99CA40-CAA7-CC8A-107D-FA74E978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76" y="2798310"/>
            <a:ext cx="6018732" cy="38411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DB5F69-9ED6-34D4-A924-7057F44C4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168"/>
            <a:ext cx="6187276" cy="38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28A4AA-43A0-3BBB-E1F3-961661CE21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/>
              <a:t>2. Divulgación convocatoria e invitaciones. </a:t>
            </a:r>
            <a:endParaRPr lang="es-CO" sz="40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726379-6FED-DE4E-8A01-68C3214077B1}"/>
              </a:ext>
            </a:extLst>
          </p:cNvPr>
          <p:cNvSpPr txBox="1">
            <a:spLocks/>
          </p:cNvSpPr>
          <p:nvPr/>
        </p:nvSpPr>
        <p:spPr>
          <a:xfrm>
            <a:off x="838200" y="2028324"/>
            <a:ext cx="47442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La convocatoria e invitación para cada espacio de socialización se fue realizando una vez se iba programando el espacio, con al menos 8 días de anticipación.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 pieza publicitaría se enviaba a la entidad para que fuera promocionada en sus redes sociales.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CD2C60-DE50-ADBD-8480-84C502A46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71" b="11354"/>
          <a:stretch/>
        </p:blipFill>
        <p:spPr>
          <a:xfrm>
            <a:off x="7494105" y="1628143"/>
            <a:ext cx="4008783" cy="51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7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30D8C-8CB0-E311-928D-DABC7297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050" y="324265"/>
            <a:ext cx="3144198" cy="1133475"/>
          </a:xfrm>
        </p:spPr>
        <p:txBody>
          <a:bodyPr>
            <a:normAutofit/>
          </a:bodyPr>
          <a:lstStyle/>
          <a:p>
            <a:r>
              <a:rPr lang="es-MX" sz="4000" dirty="0"/>
              <a:t>Evidencias</a:t>
            </a:r>
            <a:endParaRPr lang="es-CO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D1934F-035E-E1C9-1969-F7AA3D51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5" y="1331866"/>
            <a:ext cx="4608443" cy="46084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9643FA-8186-DA5C-67B9-DC639147A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0" y="2672754"/>
            <a:ext cx="7142923" cy="40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508F0-7B72-EBEC-F115-7202870C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498" y="834886"/>
            <a:ext cx="8639728" cy="877059"/>
          </a:xfrm>
        </p:spPr>
        <p:txBody>
          <a:bodyPr>
            <a:normAutofit/>
          </a:bodyPr>
          <a:lstStyle/>
          <a:p>
            <a:r>
              <a:rPr lang="es-MX" sz="4800" dirty="0"/>
              <a:t>3. Espacios de socialización.</a:t>
            </a:r>
            <a:endParaRPr lang="es-CO" sz="48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3D3E4C-7026-CA4E-E00E-566ADC098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502693"/>
              </p:ext>
            </p:extLst>
          </p:nvPr>
        </p:nvGraphicFramePr>
        <p:xfrm>
          <a:off x="1610897" y="1273415"/>
          <a:ext cx="9182929" cy="615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588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2TV4CCKVFCYA-327339268-537</_dlc_DocId>
    <_dlc_DocIdUrl xmlns="81cc8fc0-8d1e-4295-8f37-5d076116407c">
      <Url>https://www.minjusticia.gov.co/servicio-ciudadano/_layouts/15/DocIdRedir.aspx?ID=2TV4CCKVFCYA-327339268-537</Url>
      <Description>2TV4CCKVFCYA-327339268-537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ABF4778-A94C-4B50-B17D-A31CDB92CFB7}"/>
</file>

<file path=customXml/itemProps3.xml><?xml version="1.0" encoding="utf-8"?>
<ds:datastoreItem xmlns:ds="http://schemas.openxmlformats.org/officeDocument/2006/customXml" ds:itemID="{2E954CF4-1793-4F76-B4A8-B8CF662795A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7177abf-44f2-4092-b380-d71683ee2afc"/>
  </ds:schemaRefs>
</ds:datastoreItem>
</file>

<file path=customXml/itemProps4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577</Words>
  <Application>Microsoft Office PowerPoint</Application>
  <PresentationFormat>Panorámica</PresentationFormat>
  <Paragraphs>82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Tema de Office</vt:lpstr>
      <vt:lpstr>Presentación de PowerPoint</vt:lpstr>
      <vt:lpstr>INFORME DE RESULTADOS  SOCIALIZACIONES LEGALAPP 2023</vt:lpstr>
      <vt:lpstr>Objetivo del informe</vt:lpstr>
      <vt:lpstr>Etapas de la acción del dialogo</vt:lpstr>
      <vt:lpstr>1. Contacto con entidades y organizaciones </vt:lpstr>
      <vt:lpstr>Evidencias </vt:lpstr>
      <vt:lpstr>Presentación de PowerPoint</vt:lpstr>
      <vt:lpstr>Evidencias</vt:lpstr>
      <vt:lpstr>3. Espacios de socialización.</vt:lpstr>
      <vt:lpstr>Metodología socializaciones.</vt:lpstr>
      <vt:lpstr>Presentación de PowerPoint</vt:lpstr>
      <vt:lpstr>Presentación de PowerPoint</vt:lpstr>
      <vt:lpstr>Presentación de PowerPoint</vt:lpstr>
      <vt:lpstr>4. Registro de encuestas. </vt:lpstr>
      <vt:lpstr>5. Análisis resultados encuestas.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CARLOS ALBERTO PUENTES GONZALEZ</cp:lastModifiedBy>
  <cp:revision>24</cp:revision>
  <dcterms:created xsi:type="dcterms:W3CDTF">2023-05-08T00:34:42Z</dcterms:created>
  <dcterms:modified xsi:type="dcterms:W3CDTF">2024-04-18T23:12:57Z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e570aca0-3b4c-441d-a81a-52786de8e5cb</vt:lpwstr>
  </property>
</Properties>
</file>