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9"/>
  </p:handoutMasterIdLst>
  <p:sldIdLst>
    <p:sldId id="256" r:id="rId6"/>
    <p:sldId id="257" r:id="rId7"/>
    <p:sldId id="276" r:id="rId8"/>
    <p:sldId id="277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1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FF"/>
    <a:srgbClr val="000099"/>
    <a:srgbClr val="3101B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7A0AE7A-35B3-4AFD-A3C2-40F25929EBD8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200" b="1" i="0">
              <a:latin typeface="Verdana" panose="020B0604030504040204" pitchFamily="34" charset="0"/>
              <a:ea typeface="Verdana" panose="020B0604030504040204" pitchFamily="34" charset="0"/>
            </a:rPr>
            <a:t>A través de las fases de:</a:t>
          </a:r>
          <a:endParaRPr lang="es-CO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951801-262C-414A-86F6-27C9D38DE2E7}" type="par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420C22A-72D2-426D-89EB-975C429E0D6F}" type="sib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0AF2A9-E5EF-4982-AC4A-2D56BCEF4336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200" b="1" i="0" dirty="0">
              <a:latin typeface="Gadugi" panose="020B0502040204020203" pitchFamily="34" charset="0"/>
            </a:rPr>
            <a:t>2</a:t>
          </a:r>
          <a:r>
            <a:rPr lang="es-CO" sz="1200" b="1" i="0" dirty="0"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s-CO" sz="900" b="0" i="0" dirty="0">
              <a:latin typeface="Verdana" panose="020B0604030504040204" pitchFamily="34" charset="0"/>
              <a:ea typeface="Verdana" panose="020B0604030504040204" pitchFamily="34" charset="0"/>
            </a:rPr>
            <a:t>Contacto con la comunidad y/o Autoridad Indígena </a:t>
          </a:r>
          <a:endParaRPr lang="es-CO" sz="9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200" b="1" i="0" dirty="0">
              <a:latin typeface="Verdana" panose="020B0604030504040204" pitchFamily="34" charset="0"/>
              <a:ea typeface="Verdana" panose="020B0604030504040204" pitchFamily="34" charset="0"/>
            </a:rPr>
            <a:t>3. </a:t>
          </a:r>
        </a:p>
        <a:p>
          <a:pPr rtl="0"/>
          <a:r>
            <a:rPr lang="es-CO" sz="900" b="0" dirty="0">
              <a:latin typeface="Verdana" panose="020B0604030504040204" pitchFamily="34" charset="0"/>
              <a:ea typeface="Verdana" panose="020B0604030504040204" pitchFamily="34" charset="0"/>
            </a:rPr>
            <a:t>Dialogo entre los involucrados</a:t>
          </a: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200" b="1" i="0" dirty="0">
              <a:latin typeface="Verdana" panose="020B0604030504040204" pitchFamily="34" charset="0"/>
              <a:ea typeface="Verdana" panose="020B0604030504040204" pitchFamily="34" charset="0"/>
            </a:rPr>
            <a:t>4.</a:t>
          </a:r>
        </a:p>
        <a:p>
          <a:pPr rtl="0"/>
          <a:r>
            <a:rPr lang="es-CO" sz="900" b="0" dirty="0">
              <a:latin typeface="Verdana" panose="020B0604030504040204" pitchFamily="34" charset="0"/>
              <a:ea typeface="Verdana" panose="020B0604030504040204" pitchFamily="34" charset="0"/>
            </a:rPr>
            <a:t>Identificación de necesidades y trabajo </a:t>
          </a:r>
          <a:r>
            <a:rPr lang="es-CO" sz="900" b="0" dirty="0" err="1">
              <a:latin typeface="Verdana" panose="020B0604030504040204" pitchFamily="34" charset="0"/>
              <a:ea typeface="Verdana" panose="020B0604030504040204" pitchFamily="34" charset="0"/>
            </a:rPr>
            <a:t>técnicp</a:t>
          </a:r>
          <a:endParaRPr lang="es-CO" sz="9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100" b="1" i="0" dirty="0">
              <a:latin typeface="Verdana" panose="020B0604030504040204" pitchFamily="34" charset="0"/>
              <a:ea typeface="Verdana" panose="020B0604030504040204" pitchFamily="34" charset="0"/>
            </a:rPr>
            <a:t>1. </a:t>
          </a:r>
          <a:r>
            <a:rPr lang="es-CO" sz="900" b="0" i="0" dirty="0">
              <a:latin typeface="Verdana" panose="020B0604030504040204" pitchFamily="34" charset="0"/>
              <a:ea typeface="Verdana" panose="020B0604030504040204" pitchFamily="34" charset="0"/>
            </a:rPr>
            <a:t>Solicitud de acompañamiento  o intervención </a:t>
          </a:r>
          <a:endParaRPr lang="es-CO" sz="9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200" b="1" dirty="0">
              <a:latin typeface="Verdana" panose="020B0604030504040204" pitchFamily="34" charset="0"/>
              <a:ea typeface="Verdana" panose="020B0604030504040204" pitchFamily="34" charset="0"/>
            </a:rPr>
            <a:t>5.</a:t>
          </a:r>
          <a:r>
            <a:rPr lang="es-CO" sz="900" b="0" i="0" dirty="0">
              <a:latin typeface="Verdana" panose="020B0604030504040204" pitchFamily="34" charset="0"/>
              <a:ea typeface="Verdana" panose="020B0604030504040204" pitchFamily="34" charset="0"/>
            </a:rPr>
            <a:t>Revisión de Compromisos y seguimiento de las acciones  </a:t>
          </a:r>
          <a:endParaRPr lang="es-CO" sz="9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97AB36-F257-439C-8A54-40393A270527}" type="pres">
      <dgm:prSet presAssocID="{A7A0AE7A-35B3-4AFD-A3C2-40F25929EBD8}" presName="centerShape" presStyleLbl="node0" presStyleIdx="0" presStyleCnt="1" custLinFactNeighborX="-366"/>
      <dgm:spPr/>
    </dgm:pt>
    <dgm:pt modelId="{AADA34DD-928A-4B76-A3B1-B0964EB56635}" type="pres">
      <dgm:prSet presAssocID="{19262BE6-DB17-42AC-B9F8-63D31843E030}" presName="node" presStyleLbl="node1" presStyleIdx="0" presStyleCnt="5">
        <dgm:presLayoutVars>
          <dgm:bulletEnabled val="1"/>
        </dgm:presLayoutVars>
      </dgm:prSet>
      <dgm:spPr/>
    </dgm:pt>
    <dgm:pt modelId="{8812DFB0-EB80-484E-9818-C51651D012C3}" type="pres">
      <dgm:prSet presAssocID="{19262BE6-DB17-42AC-B9F8-63D31843E030}" presName="dummy" presStyleCnt="0"/>
      <dgm:spPr/>
    </dgm:pt>
    <dgm:pt modelId="{CCF5F38C-465E-4344-9E99-19BBC29DEFFE}" type="pres">
      <dgm:prSet presAssocID="{A3F3371D-A38B-4CEA-AFDF-B8989418DEC3}" presName="sibTrans" presStyleLbl="sibTrans2D1" presStyleIdx="0" presStyleCnt="5"/>
      <dgm:spPr/>
    </dgm:pt>
    <dgm:pt modelId="{9D225A06-7990-4D42-AD22-E7CF63F62720}" type="pres">
      <dgm:prSet presAssocID="{260AF2A9-E5EF-4982-AC4A-2D56BCEF4336}" presName="node" presStyleLbl="node1" presStyleIdx="1" presStyleCnt="5">
        <dgm:presLayoutVars>
          <dgm:bulletEnabled val="1"/>
        </dgm:presLayoutVars>
      </dgm:prSet>
      <dgm:spPr/>
    </dgm:pt>
    <dgm:pt modelId="{0AE6EAF3-DCA6-4605-8B9A-98F07DD9DA4F}" type="pres">
      <dgm:prSet presAssocID="{260AF2A9-E5EF-4982-AC4A-2D56BCEF4336}" presName="dummy" presStyleCnt="0"/>
      <dgm:spPr/>
    </dgm:pt>
    <dgm:pt modelId="{5D159E79-5AB8-42DA-9C55-8AA15A749AB6}" type="pres">
      <dgm:prSet presAssocID="{BE4B2E44-E9F9-4E33-8F6D-274967894AD9}" presName="sibTrans" presStyleLbl="sibTrans2D1" presStyleIdx="1" presStyleCnt="5"/>
      <dgm:spPr/>
    </dgm:pt>
    <dgm:pt modelId="{42953721-406A-4252-A6EA-DFAFD913BE1A}" type="pres">
      <dgm:prSet presAssocID="{DDC8C45B-B192-46E8-A552-E425FDEF2813}" presName="node" presStyleLbl="node1" presStyleIdx="2" presStyleCnt="5">
        <dgm:presLayoutVars>
          <dgm:bulletEnabled val="1"/>
        </dgm:presLayoutVars>
      </dgm:prSet>
      <dgm:spPr/>
    </dgm:pt>
    <dgm:pt modelId="{C2939C10-97A7-449F-A305-F208AE24636B}" type="pres">
      <dgm:prSet presAssocID="{DDC8C45B-B192-46E8-A552-E425FDEF2813}" presName="dummy" presStyleCnt="0"/>
      <dgm:spPr/>
    </dgm:pt>
    <dgm:pt modelId="{72897737-B3FA-4D94-9208-E26945629F1B}" type="pres">
      <dgm:prSet presAssocID="{97DB78CB-0EF3-421B-8B01-DD97A756322D}" presName="sibTrans" presStyleLbl="sibTrans2D1" presStyleIdx="2" presStyleCnt="5"/>
      <dgm:spPr/>
    </dgm:pt>
    <dgm:pt modelId="{E20F4305-DAB5-4FC2-9375-DE0DB1ED09C5}" type="pres">
      <dgm:prSet presAssocID="{7E3CA807-0F8A-47FA-A7F4-857DEDD2E877}" presName="node" presStyleLbl="node1" presStyleIdx="3" presStyleCnt="5">
        <dgm:presLayoutVars>
          <dgm:bulletEnabled val="1"/>
        </dgm:presLayoutVars>
      </dgm:prSet>
      <dgm:spPr/>
    </dgm:pt>
    <dgm:pt modelId="{44D17C97-9B98-48B9-BEE6-A185F1F3016C}" type="pres">
      <dgm:prSet presAssocID="{7E3CA807-0F8A-47FA-A7F4-857DEDD2E877}" presName="dummy" presStyleCnt="0"/>
      <dgm:spPr/>
    </dgm:pt>
    <dgm:pt modelId="{A16F2467-0BAF-4F24-A8A2-E38AACD56DC1}" type="pres">
      <dgm:prSet presAssocID="{944700B0-EBFF-47B8-86FE-53F6A16C6B1E}" presName="sibTrans" presStyleLbl="sibTrans2D1" presStyleIdx="3" presStyleCnt="5"/>
      <dgm:spPr/>
    </dgm:pt>
    <dgm:pt modelId="{4B2949FB-E99F-4A4B-A042-567D17A35E18}" type="pres">
      <dgm:prSet presAssocID="{916EE9CA-B670-464B-984B-4C15609F2104}" presName="node" presStyleLbl="node1" presStyleIdx="4" presStyleCnt="5">
        <dgm:presLayoutVars>
          <dgm:bulletEnabled val="1"/>
        </dgm:presLayoutVars>
      </dgm:prSet>
      <dgm:spPr/>
    </dgm:pt>
    <dgm:pt modelId="{4D8D1F0B-1503-4B7A-8D2A-B470267E1BBA}" type="pres">
      <dgm:prSet presAssocID="{916EE9CA-B670-464B-984B-4C15609F2104}" presName="dummy" presStyleCnt="0"/>
      <dgm:spPr/>
    </dgm:pt>
    <dgm:pt modelId="{7C95018A-4F95-4357-B6CD-0F380B99562E}" type="pres">
      <dgm:prSet presAssocID="{D6B76910-458A-4DC6-B94F-EF11D40ED8EE}" presName="sibTrans" presStyleLbl="sibTrans2D1" presStyleIdx="4" presStyleCnt="5"/>
      <dgm:spPr/>
    </dgm:pt>
  </dgm:ptLst>
  <dgm:cxnLst>
    <dgm:cxn modelId="{81535919-168C-4AFD-B6F3-BEA669EC9804}" srcId="{A7A0AE7A-35B3-4AFD-A3C2-40F25929EBD8}" destId="{260AF2A9-E5EF-4982-AC4A-2D56BCEF4336}" srcOrd="1" destOrd="0" parTransId="{028E8EB6-F3C6-4E1B-B8DB-372AB658701E}" sibTransId="{BE4B2E44-E9F9-4E33-8F6D-274967894AD9}"/>
    <dgm:cxn modelId="{188A7466-754E-4A66-9B28-207EF505FBAF}" type="presOf" srcId="{260AF2A9-E5EF-4982-AC4A-2D56BCEF4336}" destId="{9D225A06-7990-4D42-AD22-E7CF63F62720}" srcOrd="0" destOrd="0" presId="urn:microsoft.com/office/officeart/2005/8/layout/radial6"/>
    <dgm:cxn modelId="{9AD81768-A453-4A57-8790-170752A80AFE}" type="presOf" srcId="{19262BE6-DB17-42AC-B9F8-63D31843E030}" destId="{AADA34DD-928A-4B76-A3B1-B0964EB56635}" srcOrd="0" destOrd="0" presId="urn:microsoft.com/office/officeart/2005/8/layout/radial6"/>
    <dgm:cxn modelId="{CBE53F6A-0BD1-452D-8699-DA8B2351516C}" srcId="{A7A0AE7A-35B3-4AFD-A3C2-40F25929EBD8}" destId="{19262BE6-DB17-42AC-B9F8-63D31843E030}" srcOrd="0" destOrd="0" parTransId="{0874A225-AF0A-4800-B125-0C3ED521F5AD}" sibTransId="{A3F3371D-A38B-4CEA-AFDF-B8989418DEC3}"/>
    <dgm:cxn modelId="{6E1FA36A-F2A0-447A-8661-E3CC2F5E7A4E}" type="presOf" srcId="{A3F3371D-A38B-4CEA-AFDF-B8989418DEC3}" destId="{CCF5F38C-465E-4344-9E99-19BBC29DEFFE}" srcOrd="0" destOrd="0" presId="urn:microsoft.com/office/officeart/2005/8/layout/radial6"/>
    <dgm:cxn modelId="{E315574C-F63B-4063-9159-8D22ADAC3BC4}" srcId="{A7A0AE7A-35B3-4AFD-A3C2-40F25929EBD8}" destId="{DDC8C45B-B192-46E8-A552-E425FDEF2813}" srcOrd="2" destOrd="0" parTransId="{777DD3F0-262B-4DF4-BC4F-36969F1EF6EC}" sibTransId="{97DB78CB-0EF3-421B-8B01-DD97A756322D}"/>
    <dgm:cxn modelId="{47290673-7B1D-4252-AAA5-EE02FB2C0D0E}" type="presOf" srcId="{944700B0-EBFF-47B8-86FE-53F6A16C6B1E}" destId="{A16F2467-0BAF-4F24-A8A2-E38AACD56DC1}" srcOrd="0" destOrd="0" presId="urn:microsoft.com/office/officeart/2005/8/layout/radial6"/>
    <dgm:cxn modelId="{4AF24693-6AAD-43C6-98F7-A3973CA8D0C1}" srcId="{A7A0AE7A-35B3-4AFD-A3C2-40F25929EBD8}" destId="{7E3CA807-0F8A-47FA-A7F4-857DEDD2E877}" srcOrd="3" destOrd="0" parTransId="{88756394-A610-4679-A34E-106292BA7D41}" sibTransId="{944700B0-EBFF-47B8-86FE-53F6A16C6B1E}"/>
    <dgm:cxn modelId="{ED06F6A9-AF2E-4CC8-9884-FFC50A40AE0E}" type="presOf" srcId="{D6B76910-458A-4DC6-B94F-EF11D40ED8EE}" destId="{7C95018A-4F95-4357-B6CD-0F380B99562E}" srcOrd="0" destOrd="0" presId="urn:microsoft.com/office/officeart/2005/8/layout/radial6"/>
    <dgm:cxn modelId="{A820CCBE-4FFB-468D-97EE-6EAA9AEC3E89}" type="presOf" srcId="{97DB78CB-0EF3-421B-8B01-DD97A756322D}" destId="{72897737-B3FA-4D94-9208-E26945629F1B}" srcOrd="0" destOrd="0" presId="urn:microsoft.com/office/officeart/2005/8/layout/radial6"/>
    <dgm:cxn modelId="{C9A33FBF-EFA8-4067-8B48-D01FC98E7CC4}" type="presOf" srcId="{BE4B2E44-E9F9-4E33-8F6D-274967894AD9}" destId="{5D159E79-5AB8-42DA-9C55-8AA15A749AB6}" srcOrd="0" destOrd="0" presId="urn:microsoft.com/office/officeart/2005/8/layout/radial6"/>
    <dgm:cxn modelId="{8345A1C6-B4D8-4F8E-BD6F-CC0832C11064}" type="presOf" srcId="{DDC8C45B-B192-46E8-A552-E425FDEF2813}" destId="{42953721-406A-4252-A6EA-DFAFD913BE1A}" srcOrd="0" destOrd="0" presId="urn:microsoft.com/office/officeart/2005/8/layout/radial6"/>
    <dgm:cxn modelId="{25FCE5E2-6517-4957-8AD8-4ED55D600CF0}" srcId="{A7A0AE7A-35B3-4AFD-A3C2-40F25929EBD8}" destId="{916EE9CA-B670-464B-984B-4C15609F2104}" srcOrd="4" destOrd="0" parTransId="{5BFA1C0C-95B7-401A-8BD4-8A0624F7B314}" sibTransId="{D6B76910-458A-4DC6-B94F-EF11D40ED8EE}"/>
    <dgm:cxn modelId="{634349E7-86FF-44E3-9F61-595E2B8F5353}" type="presOf" srcId="{7E3CA807-0F8A-47FA-A7F4-857DEDD2E877}" destId="{E20F4305-DAB5-4FC2-9375-DE0DB1ED09C5}" srcOrd="0" destOrd="0" presId="urn:microsoft.com/office/officeart/2005/8/layout/radial6"/>
    <dgm:cxn modelId="{5135A8E9-CC5F-4EBF-A210-B711F0EB071C}" type="presOf" srcId="{916EE9CA-B670-464B-984B-4C15609F2104}" destId="{4B2949FB-E99F-4A4B-A042-567D17A35E18}" srcOrd="0" destOrd="0" presId="urn:microsoft.com/office/officeart/2005/8/layout/radial6"/>
    <dgm:cxn modelId="{DE9AD3EB-01E7-4254-94AE-97C43DF70F77}" srcId="{96216315-6925-4403-BA52-1C795E83902A}" destId="{A7A0AE7A-35B3-4AFD-A3C2-40F25929EBD8}" srcOrd="0" destOrd="0" parTransId="{96951801-262C-414A-86F6-27C9D38DE2E7}" sibTransId="{3420C22A-72D2-426D-89EB-975C429E0D6F}"/>
    <dgm:cxn modelId="{55B60AF6-DDCF-4C97-937E-FCCC177F9206}" type="presOf" srcId="{96216315-6925-4403-BA52-1C795E83902A}" destId="{61DE13D5-DA01-493E-AE57-8D405C71A482}" srcOrd="0" destOrd="0" presId="urn:microsoft.com/office/officeart/2005/8/layout/radial6"/>
    <dgm:cxn modelId="{FFBEEDFF-8C9C-441E-837C-D94542AAFA41}" type="presOf" srcId="{A7A0AE7A-35B3-4AFD-A3C2-40F25929EBD8}" destId="{3F97AB36-F257-439C-8A54-40393A270527}" srcOrd="0" destOrd="0" presId="urn:microsoft.com/office/officeart/2005/8/layout/radial6"/>
    <dgm:cxn modelId="{1E6B70C7-4AB4-4F8F-8ED2-44848F18CB71}" type="presParOf" srcId="{61DE13D5-DA01-493E-AE57-8D405C71A482}" destId="{3F97AB36-F257-439C-8A54-40393A270527}" srcOrd="0" destOrd="0" presId="urn:microsoft.com/office/officeart/2005/8/layout/radial6"/>
    <dgm:cxn modelId="{C6493418-B63C-40B6-BDB9-16D9FDCB954F}" type="presParOf" srcId="{61DE13D5-DA01-493E-AE57-8D405C71A482}" destId="{AADA34DD-928A-4B76-A3B1-B0964EB56635}" srcOrd="1" destOrd="0" presId="urn:microsoft.com/office/officeart/2005/8/layout/radial6"/>
    <dgm:cxn modelId="{6017D126-4795-46B3-9AA4-22135A603A38}" type="presParOf" srcId="{61DE13D5-DA01-493E-AE57-8D405C71A482}" destId="{8812DFB0-EB80-484E-9818-C51651D012C3}" srcOrd="2" destOrd="0" presId="urn:microsoft.com/office/officeart/2005/8/layout/radial6"/>
    <dgm:cxn modelId="{A3EAFB49-0E54-4FE4-92B6-566F69E8F051}" type="presParOf" srcId="{61DE13D5-DA01-493E-AE57-8D405C71A482}" destId="{CCF5F38C-465E-4344-9E99-19BBC29DEFFE}" srcOrd="3" destOrd="0" presId="urn:microsoft.com/office/officeart/2005/8/layout/radial6"/>
    <dgm:cxn modelId="{BFE41595-6FF1-45E0-974B-594B5B3303F2}" type="presParOf" srcId="{61DE13D5-DA01-493E-AE57-8D405C71A482}" destId="{9D225A06-7990-4D42-AD22-E7CF63F62720}" srcOrd="4" destOrd="0" presId="urn:microsoft.com/office/officeart/2005/8/layout/radial6"/>
    <dgm:cxn modelId="{A690794A-8B7D-48B3-A13B-0F022D30A8DD}" type="presParOf" srcId="{61DE13D5-DA01-493E-AE57-8D405C71A482}" destId="{0AE6EAF3-DCA6-4605-8B9A-98F07DD9DA4F}" srcOrd="5" destOrd="0" presId="urn:microsoft.com/office/officeart/2005/8/layout/radial6"/>
    <dgm:cxn modelId="{4C9E4E7D-F549-480D-BB23-14A82572D6FE}" type="presParOf" srcId="{61DE13D5-DA01-493E-AE57-8D405C71A482}" destId="{5D159E79-5AB8-42DA-9C55-8AA15A749AB6}" srcOrd="6" destOrd="0" presId="urn:microsoft.com/office/officeart/2005/8/layout/radial6"/>
    <dgm:cxn modelId="{9F0D5CB6-DB72-4096-AE9F-3EEA1F64B7AF}" type="presParOf" srcId="{61DE13D5-DA01-493E-AE57-8D405C71A482}" destId="{42953721-406A-4252-A6EA-DFAFD913BE1A}" srcOrd="7" destOrd="0" presId="urn:microsoft.com/office/officeart/2005/8/layout/radial6"/>
    <dgm:cxn modelId="{DCB2A93F-7B5F-4C76-B9A5-78896378D9E6}" type="presParOf" srcId="{61DE13D5-DA01-493E-AE57-8D405C71A482}" destId="{C2939C10-97A7-449F-A305-F208AE24636B}" srcOrd="8" destOrd="0" presId="urn:microsoft.com/office/officeart/2005/8/layout/radial6"/>
    <dgm:cxn modelId="{D26A217F-9EAD-42D0-BC8A-8FC76BB2D558}" type="presParOf" srcId="{61DE13D5-DA01-493E-AE57-8D405C71A482}" destId="{72897737-B3FA-4D94-9208-E26945629F1B}" srcOrd="9" destOrd="0" presId="urn:microsoft.com/office/officeart/2005/8/layout/radial6"/>
    <dgm:cxn modelId="{32DEC0F0-4DF8-47FA-A263-F37191C3939D}" type="presParOf" srcId="{61DE13D5-DA01-493E-AE57-8D405C71A482}" destId="{E20F4305-DAB5-4FC2-9375-DE0DB1ED09C5}" srcOrd="10" destOrd="0" presId="urn:microsoft.com/office/officeart/2005/8/layout/radial6"/>
    <dgm:cxn modelId="{B60B4ACD-98D0-4374-A49E-AB84B95FFA37}" type="presParOf" srcId="{61DE13D5-DA01-493E-AE57-8D405C71A482}" destId="{44D17C97-9B98-48B9-BEE6-A185F1F3016C}" srcOrd="11" destOrd="0" presId="urn:microsoft.com/office/officeart/2005/8/layout/radial6"/>
    <dgm:cxn modelId="{03226E32-27C8-4B5C-967E-CB73448B110F}" type="presParOf" srcId="{61DE13D5-DA01-493E-AE57-8D405C71A482}" destId="{A16F2467-0BAF-4F24-A8A2-E38AACD56DC1}" srcOrd="12" destOrd="0" presId="urn:microsoft.com/office/officeart/2005/8/layout/radial6"/>
    <dgm:cxn modelId="{4E3255E1-B91C-497B-B0A8-3D4B2F7F5822}" type="presParOf" srcId="{61DE13D5-DA01-493E-AE57-8D405C71A482}" destId="{4B2949FB-E99F-4A4B-A042-567D17A35E18}" srcOrd="13" destOrd="0" presId="urn:microsoft.com/office/officeart/2005/8/layout/radial6"/>
    <dgm:cxn modelId="{3EE3C0EF-EBB2-4887-95D7-EFE1DAEA53F6}" type="presParOf" srcId="{61DE13D5-DA01-493E-AE57-8D405C71A482}" destId="{4D8D1F0B-1503-4B7A-8D2A-B470267E1BBA}" srcOrd="14" destOrd="0" presId="urn:microsoft.com/office/officeart/2005/8/layout/radial6"/>
    <dgm:cxn modelId="{C64CE1E8-624E-41CD-9E51-C03C6EF2E345}" type="presParOf" srcId="{61DE13D5-DA01-493E-AE57-8D405C71A482}" destId="{7C95018A-4F95-4357-B6CD-0F380B99562E}" srcOrd="15" destOrd="0" presId="urn:microsoft.com/office/officeart/2005/8/layout/radial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CBC01D-418A-4A11-950F-9EB6729CDA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ACDD81D-EBF6-4932-8658-075D2C34B508}">
      <dgm:prSet phldrT="[Texto]"/>
      <dgm:spPr/>
      <dgm:t>
        <a:bodyPr/>
        <a:lstStyle/>
        <a:p>
          <a:r>
            <a:rPr lang="es-CO" dirty="0"/>
            <a:t>Canales utilizados para la convocatoria </a:t>
          </a:r>
        </a:p>
      </dgm:t>
    </dgm:pt>
    <dgm:pt modelId="{043D9E44-4388-408C-A9E5-BD95205C6142}" type="parTrans" cxnId="{3C435A9A-623C-4502-94AB-1ACBBE7AD845}">
      <dgm:prSet/>
      <dgm:spPr/>
      <dgm:t>
        <a:bodyPr/>
        <a:lstStyle/>
        <a:p>
          <a:endParaRPr lang="es-CO"/>
        </a:p>
      </dgm:t>
    </dgm:pt>
    <dgm:pt modelId="{029B6149-B9FB-4B9A-8BBE-F6A1534A3C2D}" type="sibTrans" cxnId="{3C435A9A-623C-4502-94AB-1ACBBE7AD845}">
      <dgm:prSet/>
      <dgm:spPr/>
      <dgm:t>
        <a:bodyPr/>
        <a:lstStyle/>
        <a:p>
          <a:endParaRPr lang="es-CO"/>
        </a:p>
      </dgm:t>
    </dgm:pt>
    <dgm:pt modelId="{A1CF4E08-08DA-4149-9145-2DF8B40FEF8B}">
      <dgm:prSet phldrT="[Texto]"/>
      <dgm:spPr/>
      <dgm:t>
        <a:bodyPr/>
        <a:lstStyle/>
        <a:p>
          <a:r>
            <a:rPr lang="es-CO" dirty="0"/>
            <a:t>Canales utilizados para el dialogo </a:t>
          </a:r>
        </a:p>
      </dgm:t>
    </dgm:pt>
    <dgm:pt modelId="{016D0044-1642-4B2F-A78C-067D8D39B7A1}" type="parTrans" cxnId="{7E9B2139-2042-4668-A55F-5595A9837737}">
      <dgm:prSet/>
      <dgm:spPr/>
      <dgm:t>
        <a:bodyPr/>
        <a:lstStyle/>
        <a:p>
          <a:endParaRPr lang="es-CO"/>
        </a:p>
      </dgm:t>
    </dgm:pt>
    <dgm:pt modelId="{C9380F78-DB6D-4704-961C-7538A1F188EC}" type="sibTrans" cxnId="{7E9B2139-2042-4668-A55F-5595A9837737}">
      <dgm:prSet/>
      <dgm:spPr/>
      <dgm:t>
        <a:bodyPr/>
        <a:lstStyle/>
        <a:p>
          <a:endParaRPr lang="es-CO"/>
        </a:p>
      </dgm:t>
    </dgm:pt>
    <dgm:pt modelId="{E324A39A-5728-4374-B82E-1B7BE6C48A17}">
      <dgm:prSet phldrT="[Texto]"/>
      <dgm:spPr/>
      <dgm:t>
        <a:bodyPr/>
        <a:lstStyle/>
        <a:p>
          <a:r>
            <a:rPr lang="es-CO" dirty="0"/>
            <a:t>Numero de participantes </a:t>
          </a:r>
        </a:p>
      </dgm:t>
    </dgm:pt>
    <dgm:pt modelId="{85E92900-0734-4DB1-9999-EA0A0031DBF5}" type="parTrans" cxnId="{36472349-27B9-482D-A703-DBB53733E00F}">
      <dgm:prSet/>
      <dgm:spPr/>
      <dgm:t>
        <a:bodyPr/>
        <a:lstStyle/>
        <a:p>
          <a:endParaRPr lang="es-CO"/>
        </a:p>
      </dgm:t>
    </dgm:pt>
    <dgm:pt modelId="{4D6B0F57-D4AE-4476-A8BC-7407A17EEBB1}" type="sibTrans" cxnId="{36472349-27B9-482D-A703-DBB53733E00F}">
      <dgm:prSet/>
      <dgm:spPr/>
      <dgm:t>
        <a:bodyPr/>
        <a:lstStyle/>
        <a:p>
          <a:endParaRPr lang="es-CO"/>
        </a:p>
      </dgm:t>
    </dgm:pt>
    <dgm:pt modelId="{03FB021B-B475-4DCC-AAA0-4E3BF2F15806}" type="pres">
      <dgm:prSet presAssocID="{A9CBC01D-418A-4A11-950F-9EB6729CDA64}" presName="Name0" presStyleCnt="0">
        <dgm:presLayoutVars>
          <dgm:chMax val="7"/>
          <dgm:chPref val="7"/>
          <dgm:dir/>
        </dgm:presLayoutVars>
      </dgm:prSet>
      <dgm:spPr/>
    </dgm:pt>
    <dgm:pt modelId="{B0481764-A486-4A91-9CA9-405EAF5F8659}" type="pres">
      <dgm:prSet presAssocID="{A9CBC01D-418A-4A11-950F-9EB6729CDA64}" presName="Name1" presStyleCnt="0"/>
      <dgm:spPr/>
    </dgm:pt>
    <dgm:pt modelId="{7D4BBF9E-AE59-4405-A2EB-F86C22845D65}" type="pres">
      <dgm:prSet presAssocID="{A9CBC01D-418A-4A11-950F-9EB6729CDA64}" presName="cycle" presStyleCnt="0"/>
      <dgm:spPr/>
    </dgm:pt>
    <dgm:pt modelId="{65DFE02A-4230-4171-92E1-1CCA972816FF}" type="pres">
      <dgm:prSet presAssocID="{A9CBC01D-418A-4A11-950F-9EB6729CDA64}" presName="srcNode" presStyleLbl="node1" presStyleIdx="0" presStyleCnt="3"/>
      <dgm:spPr/>
    </dgm:pt>
    <dgm:pt modelId="{1A802984-0BA3-4EF0-AB58-20BAB55F53CB}" type="pres">
      <dgm:prSet presAssocID="{A9CBC01D-418A-4A11-950F-9EB6729CDA64}" presName="conn" presStyleLbl="parChTrans1D2" presStyleIdx="0" presStyleCnt="1"/>
      <dgm:spPr/>
    </dgm:pt>
    <dgm:pt modelId="{3B38AF0A-AE8E-4A7B-88D9-858E6DE7EB02}" type="pres">
      <dgm:prSet presAssocID="{A9CBC01D-418A-4A11-950F-9EB6729CDA64}" presName="extraNode" presStyleLbl="node1" presStyleIdx="0" presStyleCnt="3"/>
      <dgm:spPr/>
    </dgm:pt>
    <dgm:pt modelId="{B1ED0202-413A-4187-B5CF-7F833D002AC1}" type="pres">
      <dgm:prSet presAssocID="{A9CBC01D-418A-4A11-950F-9EB6729CDA64}" presName="dstNode" presStyleLbl="node1" presStyleIdx="0" presStyleCnt="3"/>
      <dgm:spPr/>
    </dgm:pt>
    <dgm:pt modelId="{4DCE8A76-5CDD-4A3D-95FC-247680E322F7}" type="pres">
      <dgm:prSet presAssocID="{6ACDD81D-EBF6-4932-8658-075D2C34B508}" presName="text_1" presStyleLbl="node1" presStyleIdx="0" presStyleCnt="3">
        <dgm:presLayoutVars>
          <dgm:bulletEnabled val="1"/>
        </dgm:presLayoutVars>
      </dgm:prSet>
      <dgm:spPr/>
    </dgm:pt>
    <dgm:pt modelId="{BE7F9928-CD98-4512-A87C-F0B5DEF9883B}" type="pres">
      <dgm:prSet presAssocID="{6ACDD81D-EBF6-4932-8658-075D2C34B508}" presName="accent_1" presStyleCnt="0"/>
      <dgm:spPr/>
    </dgm:pt>
    <dgm:pt modelId="{30D14FC0-BA5D-4D8A-AD4A-7D8CE94ABEAE}" type="pres">
      <dgm:prSet presAssocID="{6ACDD81D-EBF6-4932-8658-075D2C34B508}" presName="accentRepeatNode" presStyleLbl="solidFgAcc1" presStyleIdx="0" presStyleCnt="3"/>
      <dgm:spPr/>
    </dgm:pt>
    <dgm:pt modelId="{04B29BA7-BD10-4121-8F28-8C989398D40B}" type="pres">
      <dgm:prSet presAssocID="{A1CF4E08-08DA-4149-9145-2DF8B40FEF8B}" presName="text_2" presStyleLbl="node1" presStyleIdx="1" presStyleCnt="3">
        <dgm:presLayoutVars>
          <dgm:bulletEnabled val="1"/>
        </dgm:presLayoutVars>
      </dgm:prSet>
      <dgm:spPr/>
    </dgm:pt>
    <dgm:pt modelId="{C16D38FE-2F42-4045-A050-FB26ED1AEFDA}" type="pres">
      <dgm:prSet presAssocID="{A1CF4E08-08DA-4149-9145-2DF8B40FEF8B}" presName="accent_2" presStyleCnt="0"/>
      <dgm:spPr/>
    </dgm:pt>
    <dgm:pt modelId="{456513F1-22F2-4AE2-B467-88794D2426A8}" type="pres">
      <dgm:prSet presAssocID="{A1CF4E08-08DA-4149-9145-2DF8B40FEF8B}" presName="accentRepeatNode" presStyleLbl="solidFgAcc1" presStyleIdx="1" presStyleCnt="3" custLinFactNeighborX="-5546" custLinFactNeighborY="-5411"/>
      <dgm:spPr/>
    </dgm:pt>
    <dgm:pt modelId="{CB6C2BCB-C5CE-41FC-8E4F-9ECB92713853}" type="pres">
      <dgm:prSet presAssocID="{E324A39A-5728-4374-B82E-1B7BE6C48A17}" presName="text_3" presStyleLbl="node1" presStyleIdx="2" presStyleCnt="3">
        <dgm:presLayoutVars>
          <dgm:bulletEnabled val="1"/>
        </dgm:presLayoutVars>
      </dgm:prSet>
      <dgm:spPr/>
    </dgm:pt>
    <dgm:pt modelId="{0E382AB7-A2A4-4AF2-AF6B-F264BC167935}" type="pres">
      <dgm:prSet presAssocID="{E324A39A-5728-4374-B82E-1B7BE6C48A17}" presName="accent_3" presStyleCnt="0"/>
      <dgm:spPr/>
    </dgm:pt>
    <dgm:pt modelId="{293B1780-2555-4ED2-A461-2235C6FD0C97}" type="pres">
      <dgm:prSet presAssocID="{E324A39A-5728-4374-B82E-1B7BE6C48A17}" presName="accentRepeatNode" presStyleLbl="solidFgAcc1" presStyleIdx="2" presStyleCnt="3"/>
      <dgm:spPr/>
    </dgm:pt>
  </dgm:ptLst>
  <dgm:cxnLst>
    <dgm:cxn modelId="{AE213C16-95D9-4980-9DEF-B729301CFEE9}" type="presOf" srcId="{029B6149-B9FB-4B9A-8BBE-F6A1534A3C2D}" destId="{1A802984-0BA3-4EF0-AB58-20BAB55F53CB}" srcOrd="0" destOrd="0" presId="urn:microsoft.com/office/officeart/2008/layout/VerticalCurvedList"/>
    <dgm:cxn modelId="{7E9B2139-2042-4668-A55F-5595A9837737}" srcId="{A9CBC01D-418A-4A11-950F-9EB6729CDA64}" destId="{A1CF4E08-08DA-4149-9145-2DF8B40FEF8B}" srcOrd="1" destOrd="0" parTransId="{016D0044-1642-4B2F-A78C-067D8D39B7A1}" sibTransId="{C9380F78-DB6D-4704-961C-7538A1F188EC}"/>
    <dgm:cxn modelId="{515F7F42-298A-4B73-BB0E-CCCFC3A5EF80}" type="presOf" srcId="{6ACDD81D-EBF6-4932-8658-075D2C34B508}" destId="{4DCE8A76-5CDD-4A3D-95FC-247680E322F7}" srcOrd="0" destOrd="0" presId="urn:microsoft.com/office/officeart/2008/layout/VerticalCurvedList"/>
    <dgm:cxn modelId="{87952663-2EE7-4238-BF81-5A0641A164B4}" type="presOf" srcId="{A9CBC01D-418A-4A11-950F-9EB6729CDA64}" destId="{03FB021B-B475-4DCC-AAA0-4E3BF2F15806}" srcOrd="0" destOrd="0" presId="urn:microsoft.com/office/officeart/2008/layout/VerticalCurvedList"/>
    <dgm:cxn modelId="{36472349-27B9-482D-A703-DBB53733E00F}" srcId="{A9CBC01D-418A-4A11-950F-9EB6729CDA64}" destId="{E324A39A-5728-4374-B82E-1B7BE6C48A17}" srcOrd="2" destOrd="0" parTransId="{85E92900-0734-4DB1-9999-EA0A0031DBF5}" sibTransId="{4D6B0F57-D4AE-4476-A8BC-7407A17EEBB1}"/>
    <dgm:cxn modelId="{F8138D80-1127-4EF2-AE39-06F49B86732E}" type="presOf" srcId="{A1CF4E08-08DA-4149-9145-2DF8B40FEF8B}" destId="{04B29BA7-BD10-4121-8F28-8C989398D40B}" srcOrd="0" destOrd="0" presId="urn:microsoft.com/office/officeart/2008/layout/VerticalCurvedList"/>
    <dgm:cxn modelId="{3C435A9A-623C-4502-94AB-1ACBBE7AD845}" srcId="{A9CBC01D-418A-4A11-950F-9EB6729CDA64}" destId="{6ACDD81D-EBF6-4932-8658-075D2C34B508}" srcOrd="0" destOrd="0" parTransId="{043D9E44-4388-408C-A9E5-BD95205C6142}" sibTransId="{029B6149-B9FB-4B9A-8BBE-F6A1534A3C2D}"/>
    <dgm:cxn modelId="{8DA345C1-A7ED-4B93-9EF7-F0DBC005379D}" type="presOf" srcId="{E324A39A-5728-4374-B82E-1B7BE6C48A17}" destId="{CB6C2BCB-C5CE-41FC-8E4F-9ECB92713853}" srcOrd="0" destOrd="0" presId="urn:microsoft.com/office/officeart/2008/layout/VerticalCurvedList"/>
    <dgm:cxn modelId="{64F681F7-65D0-482A-AED2-6E48164A35DC}" type="presParOf" srcId="{03FB021B-B475-4DCC-AAA0-4E3BF2F15806}" destId="{B0481764-A486-4A91-9CA9-405EAF5F8659}" srcOrd="0" destOrd="0" presId="urn:microsoft.com/office/officeart/2008/layout/VerticalCurvedList"/>
    <dgm:cxn modelId="{0E7E0F40-959F-450A-A2A1-59B827D484FA}" type="presParOf" srcId="{B0481764-A486-4A91-9CA9-405EAF5F8659}" destId="{7D4BBF9E-AE59-4405-A2EB-F86C22845D65}" srcOrd="0" destOrd="0" presId="urn:microsoft.com/office/officeart/2008/layout/VerticalCurvedList"/>
    <dgm:cxn modelId="{CBB02BFB-60F6-46FB-A0C8-B30B0EE88C89}" type="presParOf" srcId="{7D4BBF9E-AE59-4405-A2EB-F86C22845D65}" destId="{65DFE02A-4230-4171-92E1-1CCA972816FF}" srcOrd="0" destOrd="0" presId="urn:microsoft.com/office/officeart/2008/layout/VerticalCurvedList"/>
    <dgm:cxn modelId="{DB3D9B81-276C-4231-B997-E34F8A90C0B5}" type="presParOf" srcId="{7D4BBF9E-AE59-4405-A2EB-F86C22845D65}" destId="{1A802984-0BA3-4EF0-AB58-20BAB55F53CB}" srcOrd="1" destOrd="0" presId="urn:microsoft.com/office/officeart/2008/layout/VerticalCurvedList"/>
    <dgm:cxn modelId="{0BCB6207-1958-4922-A01E-671744D0697E}" type="presParOf" srcId="{7D4BBF9E-AE59-4405-A2EB-F86C22845D65}" destId="{3B38AF0A-AE8E-4A7B-88D9-858E6DE7EB02}" srcOrd="2" destOrd="0" presId="urn:microsoft.com/office/officeart/2008/layout/VerticalCurvedList"/>
    <dgm:cxn modelId="{E889F0A3-DA6E-4FD6-B84A-0760B1A60743}" type="presParOf" srcId="{7D4BBF9E-AE59-4405-A2EB-F86C22845D65}" destId="{B1ED0202-413A-4187-B5CF-7F833D002AC1}" srcOrd="3" destOrd="0" presId="urn:microsoft.com/office/officeart/2008/layout/VerticalCurvedList"/>
    <dgm:cxn modelId="{73A1E640-60CE-4AF3-983F-434F6EB9F1E4}" type="presParOf" srcId="{B0481764-A486-4A91-9CA9-405EAF5F8659}" destId="{4DCE8A76-5CDD-4A3D-95FC-247680E322F7}" srcOrd="1" destOrd="0" presId="urn:microsoft.com/office/officeart/2008/layout/VerticalCurvedList"/>
    <dgm:cxn modelId="{72C2D831-8470-4665-8077-D656945F193F}" type="presParOf" srcId="{B0481764-A486-4A91-9CA9-405EAF5F8659}" destId="{BE7F9928-CD98-4512-A87C-F0B5DEF9883B}" srcOrd="2" destOrd="0" presId="urn:microsoft.com/office/officeart/2008/layout/VerticalCurvedList"/>
    <dgm:cxn modelId="{EE37A61F-2E9D-467D-8D77-78FF6D41D8DF}" type="presParOf" srcId="{BE7F9928-CD98-4512-A87C-F0B5DEF9883B}" destId="{30D14FC0-BA5D-4D8A-AD4A-7D8CE94ABEAE}" srcOrd="0" destOrd="0" presId="urn:microsoft.com/office/officeart/2008/layout/VerticalCurvedList"/>
    <dgm:cxn modelId="{54720379-E429-4CEB-AA08-8F0AFB0B708E}" type="presParOf" srcId="{B0481764-A486-4A91-9CA9-405EAF5F8659}" destId="{04B29BA7-BD10-4121-8F28-8C989398D40B}" srcOrd="3" destOrd="0" presId="urn:microsoft.com/office/officeart/2008/layout/VerticalCurvedList"/>
    <dgm:cxn modelId="{EFC424BD-6034-4A5A-BE3A-F276BA222364}" type="presParOf" srcId="{B0481764-A486-4A91-9CA9-405EAF5F8659}" destId="{C16D38FE-2F42-4045-A050-FB26ED1AEFDA}" srcOrd="4" destOrd="0" presId="urn:microsoft.com/office/officeart/2008/layout/VerticalCurvedList"/>
    <dgm:cxn modelId="{609602A4-5F63-46D8-A418-6FD38EAB4CF5}" type="presParOf" srcId="{C16D38FE-2F42-4045-A050-FB26ED1AEFDA}" destId="{456513F1-22F2-4AE2-B467-88794D2426A8}" srcOrd="0" destOrd="0" presId="urn:microsoft.com/office/officeart/2008/layout/VerticalCurvedList"/>
    <dgm:cxn modelId="{997AF8F2-D697-4F24-AF68-51B4518FBF39}" type="presParOf" srcId="{B0481764-A486-4A91-9CA9-405EAF5F8659}" destId="{CB6C2BCB-C5CE-41FC-8E4F-9ECB92713853}" srcOrd="5" destOrd="0" presId="urn:microsoft.com/office/officeart/2008/layout/VerticalCurvedList"/>
    <dgm:cxn modelId="{3A4AC241-F105-4641-90C9-227FDBECF758}" type="presParOf" srcId="{B0481764-A486-4A91-9CA9-405EAF5F8659}" destId="{0E382AB7-A2A4-4AF2-AF6B-F264BC167935}" srcOrd="6" destOrd="0" presId="urn:microsoft.com/office/officeart/2008/layout/VerticalCurvedList"/>
    <dgm:cxn modelId="{B3CAEAC4-8C2D-4D60-A412-4A8DA14BD627}" type="presParOf" srcId="{0E382AB7-A2A4-4AF2-AF6B-F264BC167935}" destId="{293B1780-2555-4ED2-A461-2235C6FD0C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 rtl="0"/>
          <a:r>
            <a:rPr lang="es-CO" sz="1600" b="0" i="0" dirty="0">
              <a:latin typeface="Gadugi" panose="020B0502040204020203" pitchFamily="34" charset="0"/>
            </a:rPr>
            <a:t> </a:t>
          </a:r>
          <a:r>
            <a:rPr lang="es-CO" sz="1400" b="0" i="0" dirty="0">
              <a:latin typeface="Verdana" panose="020B0604030504040204" pitchFamily="34" charset="0"/>
              <a:ea typeface="Verdana" panose="020B0604030504040204" pitchFamily="34" charset="0"/>
            </a:rPr>
            <a:t>14 de febrero de 2023 </a:t>
          </a:r>
          <a:endParaRPr lang="es-CO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600" b="1" i="0">
              <a:solidFill>
                <a:srgbClr val="000000"/>
              </a:solidFill>
              <a:latin typeface="Gadugi" panose="020B0502040204020203" pitchFamily="34" charset="0"/>
            </a:rPr>
            <a:t>Evidencia de avance :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Plan de acción étnico 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Informe asistencias técnicas realizadas </a:t>
          </a:r>
        </a:p>
      </dgm:t>
    </dgm:pt>
    <dgm:pt modelId="{87AF4DD8-CDEA-412C-BF5C-49AF306212C1}" type="par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F6DD9A0-2FDA-4A76-93DB-E3867D0A775D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CO" sz="1600" b="1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  <a:endParaRPr lang="es-CO" sz="1600" b="1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2400"/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2400"/>
        </a:p>
      </dgm:t>
    </dgm:pt>
    <dgm:pt modelId="{A890A5F2-3B62-44F2-B1B2-7227D817DFA1}">
      <dgm:prSet custT="1"/>
      <dgm:spPr/>
      <dgm:t>
        <a:bodyPr/>
        <a:lstStyle/>
        <a:p>
          <a:pPr rtl="0"/>
          <a:r>
            <a:rPr lang="es-CO" sz="14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30 </a:t>
          </a:r>
          <a:r>
            <a:rPr lang="es-CO" sz="1400" kern="1200" dirty="0">
              <a:latin typeface="Verdana" panose="020B0604030504040204" pitchFamily="34" charset="0"/>
              <a:ea typeface="Verdana" panose="020B0604030504040204" pitchFamily="34" charset="0"/>
            </a:rPr>
            <a:t>de noviembre</a:t>
          </a:r>
          <a:endParaRPr lang="es-CO" sz="1400" b="1" kern="1200" dirty="0">
            <a:solidFill>
              <a:srgbClr val="7F7F7F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rtl="0"/>
          <a:r>
            <a:rPr lang="es-CO" sz="1400" kern="1200" dirty="0">
              <a:latin typeface="Verdana" panose="020B0604030504040204" pitchFamily="34" charset="0"/>
              <a:ea typeface="Verdana" panose="020B0604030504040204" pitchFamily="34" charset="0"/>
            </a:rPr>
            <a:t>de 2023</a:t>
          </a:r>
        </a:p>
      </dgm:t>
    </dgm:pt>
    <dgm:pt modelId="{2232D251-AF6C-4C38-AD38-7291BA648DC3}" type="parTrans" cxnId="{1D696377-3880-4605-896E-19EFDE5CBBBC}">
      <dgm:prSet/>
      <dgm:spPr/>
      <dgm:t>
        <a:bodyPr/>
        <a:lstStyle/>
        <a:p>
          <a:endParaRPr lang="es-ES" sz="2400"/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2400"/>
        </a:p>
      </dgm:t>
    </dgm:pt>
    <dgm:pt modelId="{BDD090C4-7937-42BD-84D4-07AA83BB5124}" type="pres">
      <dgm:prSet presAssocID="{E58C6DE9-1309-49FA-AEF9-0306E80BE8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7EE6CE-FE63-4D7A-9FE3-BFAEAFC98B07}" type="pres">
      <dgm:prSet presAssocID="{CDD7D755-EAC3-41FB-80CC-CBE7B7678EC2}" presName="root" presStyleCnt="0"/>
      <dgm:spPr/>
    </dgm:pt>
    <dgm:pt modelId="{CA743866-4C28-4C8D-8A0F-061A786B7F55}" type="pres">
      <dgm:prSet presAssocID="{CDD7D755-EAC3-41FB-80CC-CBE7B7678EC2}" presName="rootComposite" presStyleCnt="0"/>
      <dgm:spPr/>
    </dgm:pt>
    <dgm:pt modelId="{5D88F8A1-070B-4E14-A4E8-1B9D5952F218}" type="pres">
      <dgm:prSet presAssocID="{CDD7D755-EAC3-41FB-80CC-CBE7B7678EC2}" presName="rootText" presStyleLbl="node1" presStyleIdx="0" presStyleCnt="3"/>
      <dgm:spPr/>
    </dgm:pt>
    <dgm:pt modelId="{77540FA9-8569-4709-94DF-0C0B4691DC8B}" type="pres">
      <dgm:prSet presAssocID="{CDD7D755-EAC3-41FB-80CC-CBE7B7678EC2}" presName="rootConnector" presStyleLbl="node1" presStyleIdx="0" presStyleCnt="3"/>
      <dgm:spPr/>
    </dgm:pt>
    <dgm:pt modelId="{C0209BB0-1CCB-4E9B-8CAB-0B3BBCF5FF13}" type="pres">
      <dgm:prSet presAssocID="{CDD7D755-EAC3-41FB-80CC-CBE7B7678EC2}" presName="childShape" presStyleCnt="0"/>
      <dgm:spPr/>
    </dgm:pt>
    <dgm:pt modelId="{92492959-81A3-4B57-BF52-903D53BF2465}" type="pres">
      <dgm:prSet presAssocID="{E709B1FE-315B-4FD7-8043-97B3E66ADF05}" presName="Name13" presStyleLbl="parChTrans1D2" presStyleIdx="0" presStyleCnt="3"/>
      <dgm:spPr/>
    </dgm:pt>
    <dgm:pt modelId="{626C65D0-C4D2-43D6-A374-0DD2E0CC7C37}" type="pres">
      <dgm:prSet presAssocID="{E279F345-8A12-45B9-AB0D-9C1D3E024187}" presName="childText" presStyleLbl="bgAcc1" presStyleIdx="0" presStyleCnt="3" custScaleX="72243" custScaleY="141112">
        <dgm:presLayoutVars>
          <dgm:bulletEnabled val="1"/>
        </dgm:presLayoutVars>
      </dgm:prSet>
      <dgm:spPr/>
    </dgm:pt>
    <dgm:pt modelId="{ADC3B3BD-91CA-4414-9539-E92A7938919C}" type="pres">
      <dgm:prSet presAssocID="{BF6DD9A0-2FDA-4A76-93DB-E3867D0A775D}" presName="root" presStyleCnt="0"/>
      <dgm:spPr/>
    </dgm:pt>
    <dgm:pt modelId="{A6C87D42-C43E-4761-B25A-236FAFA4D17A}" type="pres">
      <dgm:prSet presAssocID="{BF6DD9A0-2FDA-4A76-93DB-E3867D0A775D}" presName="rootComposite" presStyleCnt="0"/>
      <dgm:spPr/>
    </dgm:pt>
    <dgm:pt modelId="{B0D685E6-76B9-4EC3-866A-6AF86856DA06}" type="pres">
      <dgm:prSet presAssocID="{BF6DD9A0-2FDA-4A76-93DB-E3867D0A775D}" presName="rootText" presStyleLbl="node1" presStyleIdx="1" presStyleCnt="3"/>
      <dgm:spPr/>
    </dgm:pt>
    <dgm:pt modelId="{65995666-1EEF-461E-9754-A69A565A1E9A}" type="pres">
      <dgm:prSet presAssocID="{BF6DD9A0-2FDA-4A76-93DB-E3867D0A775D}" presName="rootConnector" presStyleLbl="node1" presStyleIdx="1" presStyleCnt="3"/>
      <dgm:spPr/>
    </dgm:pt>
    <dgm:pt modelId="{AE917479-75CE-433A-BEE5-16D57B408D2A}" type="pres">
      <dgm:prSet presAssocID="{BF6DD9A0-2FDA-4A76-93DB-E3867D0A775D}" presName="childShape" presStyleCnt="0"/>
      <dgm:spPr/>
    </dgm:pt>
    <dgm:pt modelId="{20237869-26A3-4CAC-94E1-B291443CC8AD}" type="pres">
      <dgm:prSet presAssocID="{2232D251-AF6C-4C38-AD38-7291BA648DC3}" presName="Name13" presStyleLbl="parChTrans1D2" presStyleIdx="1" presStyleCnt="3"/>
      <dgm:spPr/>
    </dgm:pt>
    <dgm:pt modelId="{4972FDB4-ADF1-482A-B560-2BDC76EE482D}" type="pres">
      <dgm:prSet presAssocID="{A890A5F2-3B62-44F2-B1B2-7227D817DFA1}" presName="childText" presStyleLbl="bgAcc1" presStyleIdx="1" presStyleCnt="3" custScaleX="67902" custScaleY="132712" custLinFactNeighborX="2487">
        <dgm:presLayoutVars>
          <dgm:bulletEnabled val="1"/>
        </dgm:presLayoutVars>
      </dgm:prSet>
      <dgm:spPr/>
    </dgm:pt>
    <dgm:pt modelId="{0DEABB71-85FC-48B2-A17B-031951E3CD63}" type="pres">
      <dgm:prSet presAssocID="{4685F001-9CFA-40D4-AED2-4BC397C5FC17}" presName="root" presStyleCnt="0"/>
      <dgm:spPr/>
    </dgm:pt>
    <dgm:pt modelId="{23A4CAF6-E52B-4DB4-8FD9-7F7AD397A54B}" type="pres">
      <dgm:prSet presAssocID="{4685F001-9CFA-40D4-AED2-4BC397C5FC17}" presName="rootComposite" presStyleCnt="0"/>
      <dgm:spPr/>
    </dgm:pt>
    <dgm:pt modelId="{EB8A6322-9822-460B-9A66-FC298C35E9CC}" type="pres">
      <dgm:prSet presAssocID="{4685F001-9CFA-40D4-AED2-4BC397C5FC17}" presName="rootText" presStyleLbl="node1" presStyleIdx="2" presStyleCnt="3"/>
      <dgm:spPr/>
    </dgm:pt>
    <dgm:pt modelId="{84B0715A-F3DF-4C51-AE7A-B79C8F15C158}" type="pres">
      <dgm:prSet presAssocID="{4685F001-9CFA-40D4-AED2-4BC397C5FC17}" presName="rootConnector" presStyleLbl="node1" presStyleIdx="2" presStyleCnt="3"/>
      <dgm:spPr/>
    </dgm:pt>
    <dgm:pt modelId="{0CFEDC04-44B8-4473-9947-586D9A0E575F}" type="pres">
      <dgm:prSet presAssocID="{4685F001-9CFA-40D4-AED2-4BC397C5FC17}" presName="childShape" presStyleCnt="0"/>
      <dgm:spPr/>
    </dgm:pt>
    <dgm:pt modelId="{A9D60903-45B0-43A0-AE53-CDF8237CBCEE}" type="pres">
      <dgm:prSet presAssocID="{87AF4DD8-CDEA-412C-BF5C-49AF306212C1}" presName="Name13" presStyleLbl="parChTrans1D2" presStyleIdx="2" presStyleCnt="3"/>
      <dgm:spPr/>
    </dgm:pt>
    <dgm:pt modelId="{C67B0B88-2775-4364-B7CC-7376439DB19B}" type="pres">
      <dgm:prSet presAssocID="{1FE63425-DDFD-436D-8009-8054FAA583D6}" presName="childText" presStyleLbl="bgAcc1" presStyleIdx="2" presStyleCnt="3" custScaleX="76252" custScaleY="123351" custLinFactNeighborX="4122" custLinFactNeighborY="5305">
        <dgm:presLayoutVars>
          <dgm:bulletEnabled val="1"/>
        </dgm:presLayoutVars>
      </dgm:prSet>
      <dgm:spPr/>
    </dgm:pt>
  </dgm:ptLst>
  <dgm:cxnLst>
    <dgm:cxn modelId="{19875E0D-3209-4CCA-BF4D-7650A97F1EB3}" type="presOf" srcId="{A890A5F2-3B62-44F2-B1B2-7227D817DFA1}" destId="{4972FDB4-ADF1-482A-B560-2BDC76EE482D}" srcOrd="0" destOrd="0" presId="urn:microsoft.com/office/officeart/2005/8/layout/hierarchy3"/>
    <dgm:cxn modelId="{A6D53111-1C32-4C54-925C-B39FDA95241E}" type="presOf" srcId="{CDD7D755-EAC3-41FB-80CC-CBE7B7678EC2}" destId="{77540FA9-8569-4709-94DF-0C0B4691DC8B}" srcOrd="1" destOrd="0" presId="urn:microsoft.com/office/officeart/2005/8/layout/hierarchy3"/>
    <dgm:cxn modelId="{0ECD5514-64ED-4755-A54E-3F96F42BE8F2}" type="presOf" srcId="{E58C6DE9-1309-49FA-AEF9-0306E80BE8A7}" destId="{BDD090C4-7937-42BD-84D4-07AA83BB5124}" srcOrd="0" destOrd="0" presId="urn:microsoft.com/office/officeart/2005/8/layout/hierarchy3"/>
    <dgm:cxn modelId="{E935111C-B9B5-4594-BFDC-8717B511FEF7}" type="presOf" srcId="{BF6DD9A0-2FDA-4A76-93DB-E3867D0A775D}" destId="{B0D685E6-76B9-4EC3-866A-6AF86856DA06}" srcOrd="0" destOrd="0" presId="urn:microsoft.com/office/officeart/2005/8/layout/hierarchy3"/>
    <dgm:cxn modelId="{B0A84D2F-41D1-423D-9787-551F97148BEF}" type="presOf" srcId="{CDD7D755-EAC3-41FB-80CC-CBE7B7678EC2}" destId="{5D88F8A1-070B-4E14-A4E8-1B9D5952F218}" srcOrd="0" destOrd="0" presId="urn:microsoft.com/office/officeart/2005/8/layout/hierarchy3"/>
    <dgm:cxn modelId="{A27B4830-1864-421F-8536-6C14C798C9D2}" type="presOf" srcId="{4685F001-9CFA-40D4-AED2-4BC397C5FC17}" destId="{84B0715A-F3DF-4C51-AE7A-B79C8F15C158}" srcOrd="1" destOrd="0" presId="urn:microsoft.com/office/officeart/2005/8/layout/hierarchy3"/>
    <dgm:cxn modelId="{798C6631-3699-4CFB-8ACE-EA04E2DD5A07}" type="presOf" srcId="{4685F001-9CFA-40D4-AED2-4BC397C5FC17}" destId="{EB8A6322-9822-460B-9A66-FC298C35E9CC}" srcOrd="0" destOrd="0" presId="urn:microsoft.com/office/officeart/2005/8/layout/hierarchy3"/>
    <dgm:cxn modelId="{EFB15B38-4686-48E1-8635-AADDF0306F89}" type="presOf" srcId="{E709B1FE-315B-4FD7-8043-97B3E66ADF05}" destId="{92492959-81A3-4B57-BF52-903D53BF2465}" srcOrd="0" destOrd="0" presId="urn:microsoft.com/office/officeart/2005/8/layout/hierarchy3"/>
    <dgm:cxn modelId="{B5168274-EF4C-47B3-A5F9-2207D6A7C37C}" type="presOf" srcId="{1FE63425-DDFD-436D-8009-8054FAA583D6}" destId="{C67B0B88-2775-4364-B7CC-7376439DB19B}" srcOrd="0" destOrd="0" presId="urn:microsoft.com/office/officeart/2005/8/layout/hierarchy3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90C6CD85-A07A-4574-BD38-82046E9C2EE4}" type="presOf" srcId="{BF6DD9A0-2FDA-4A76-93DB-E3867D0A775D}" destId="{65995666-1EEF-461E-9754-A69A565A1E9A}" srcOrd="1" destOrd="0" presId="urn:microsoft.com/office/officeart/2005/8/layout/hierarchy3"/>
    <dgm:cxn modelId="{5B9F5B86-BA0D-4934-BDBA-9DC616FBA75F}" type="presOf" srcId="{E279F345-8A12-45B9-AB0D-9C1D3E024187}" destId="{626C65D0-C4D2-43D6-A374-0DD2E0CC7C37}" srcOrd="0" destOrd="0" presId="urn:microsoft.com/office/officeart/2005/8/layout/hierarchy3"/>
    <dgm:cxn modelId="{59FFB1A0-644D-422E-BB2C-57F823110BE8}" type="presOf" srcId="{2232D251-AF6C-4C38-AD38-7291BA648DC3}" destId="{20237869-26A3-4CAC-94E1-B291443CC8AD}" srcOrd="0" destOrd="0" presId="urn:microsoft.com/office/officeart/2005/8/layout/hierarchy3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5DF83EB3-F2C6-4E38-A694-1F0B0522420D}" type="presOf" srcId="{87AF4DD8-CDEA-412C-BF5C-49AF306212C1}" destId="{A9D60903-45B0-43A0-AE53-CDF8237CBCEE}" srcOrd="0" destOrd="0" presId="urn:microsoft.com/office/officeart/2005/8/layout/hierarchy3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E3FCC478-01F8-457E-B913-707CEC6D7FF9}" type="presParOf" srcId="{BDD090C4-7937-42BD-84D4-07AA83BB5124}" destId="{477EE6CE-FE63-4D7A-9FE3-BFAEAFC98B07}" srcOrd="0" destOrd="0" presId="urn:microsoft.com/office/officeart/2005/8/layout/hierarchy3"/>
    <dgm:cxn modelId="{8EF837BA-06DA-40C8-AF02-65CBA28D7C18}" type="presParOf" srcId="{477EE6CE-FE63-4D7A-9FE3-BFAEAFC98B07}" destId="{CA743866-4C28-4C8D-8A0F-061A786B7F55}" srcOrd="0" destOrd="0" presId="urn:microsoft.com/office/officeart/2005/8/layout/hierarchy3"/>
    <dgm:cxn modelId="{8BF3D33B-C707-4D9E-AAAB-5DD925A3DB6F}" type="presParOf" srcId="{CA743866-4C28-4C8D-8A0F-061A786B7F55}" destId="{5D88F8A1-070B-4E14-A4E8-1B9D5952F218}" srcOrd="0" destOrd="0" presId="urn:microsoft.com/office/officeart/2005/8/layout/hierarchy3"/>
    <dgm:cxn modelId="{4E3FA4ED-B8CD-4E1A-8A23-F7961F623777}" type="presParOf" srcId="{CA743866-4C28-4C8D-8A0F-061A786B7F55}" destId="{77540FA9-8569-4709-94DF-0C0B4691DC8B}" srcOrd="1" destOrd="0" presId="urn:microsoft.com/office/officeart/2005/8/layout/hierarchy3"/>
    <dgm:cxn modelId="{95C14CF7-42A0-45F2-800F-FD0A4D3F2B65}" type="presParOf" srcId="{477EE6CE-FE63-4D7A-9FE3-BFAEAFC98B07}" destId="{C0209BB0-1CCB-4E9B-8CAB-0B3BBCF5FF13}" srcOrd="1" destOrd="0" presId="urn:microsoft.com/office/officeart/2005/8/layout/hierarchy3"/>
    <dgm:cxn modelId="{2B4F68E6-B84A-4F2F-AFDF-59AAE5432C89}" type="presParOf" srcId="{C0209BB0-1CCB-4E9B-8CAB-0B3BBCF5FF13}" destId="{92492959-81A3-4B57-BF52-903D53BF2465}" srcOrd="0" destOrd="0" presId="urn:microsoft.com/office/officeart/2005/8/layout/hierarchy3"/>
    <dgm:cxn modelId="{A18212E6-5D55-4124-983F-BEE3DA913A4E}" type="presParOf" srcId="{C0209BB0-1CCB-4E9B-8CAB-0B3BBCF5FF13}" destId="{626C65D0-C4D2-43D6-A374-0DD2E0CC7C37}" srcOrd="1" destOrd="0" presId="urn:microsoft.com/office/officeart/2005/8/layout/hierarchy3"/>
    <dgm:cxn modelId="{537CE9DB-6720-41FF-8A1D-BAF37EDB8B19}" type="presParOf" srcId="{BDD090C4-7937-42BD-84D4-07AA83BB5124}" destId="{ADC3B3BD-91CA-4414-9539-E92A7938919C}" srcOrd="1" destOrd="0" presId="urn:microsoft.com/office/officeart/2005/8/layout/hierarchy3"/>
    <dgm:cxn modelId="{39F15E96-3619-423F-96B2-5DA542C17A1A}" type="presParOf" srcId="{ADC3B3BD-91CA-4414-9539-E92A7938919C}" destId="{A6C87D42-C43E-4761-B25A-236FAFA4D17A}" srcOrd="0" destOrd="0" presId="urn:microsoft.com/office/officeart/2005/8/layout/hierarchy3"/>
    <dgm:cxn modelId="{146DFC48-F881-42E5-9657-E74D8C4BB7F1}" type="presParOf" srcId="{A6C87D42-C43E-4761-B25A-236FAFA4D17A}" destId="{B0D685E6-76B9-4EC3-866A-6AF86856DA06}" srcOrd="0" destOrd="0" presId="urn:microsoft.com/office/officeart/2005/8/layout/hierarchy3"/>
    <dgm:cxn modelId="{F1CDC71A-3979-4C03-8E0F-229A8769684B}" type="presParOf" srcId="{A6C87D42-C43E-4761-B25A-236FAFA4D17A}" destId="{65995666-1EEF-461E-9754-A69A565A1E9A}" srcOrd="1" destOrd="0" presId="urn:microsoft.com/office/officeart/2005/8/layout/hierarchy3"/>
    <dgm:cxn modelId="{48441C2C-BB74-49F5-BFA4-42E2760F8CDC}" type="presParOf" srcId="{ADC3B3BD-91CA-4414-9539-E92A7938919C}" destId="{AE917479-75CE-433A-BEE5-16D57B408D2A}" srcOrd="1" destOrd="0" presId="urn:microsoft.com/office/officeart/2005/8/layout/hierarchy3"/>
    <dgm:cxn modelId="{63F23526-0729-4650-9ED8-D5397CDB75CA}" type="presParOf" srcId="{AE917479-75CE-433A-BEE5-16D57B408D2A}" destId="{20237869-26A3-4CAC-94E1-B291443CC8AD}" srcOrd="0" destOrd="0" presId="urn:microsoft.com/office/officeart/2005/8/layout/hierarchy3"/>
    <dgm:cxn modelId="{84BF1310-43FB-45EA-A0A0-A10C53C40DB3}" type="presParOf" srcId="{AE917479-75CE-433A-BEE5-16D57B408D2A}" destId="{4972FDB4-ADF1-482A-B560-2BDC76EE482D}" srcOrd="1" destOrd="0" presId="urn:microsoft.com/office/officeart/2005/8/layout/hierarchy3"/>
    <dgm:cxn modelId="{01C79CF9-0C1A-4BD0-96DF-99C5DAC10AE3}" type="presParOf" srcId="{BDD090C4-7937-42BD-84D4-07AA83BB5124}" destId="{0DEABB71-85FC-48B2-A17B-031951E3CD63}" srcOrd="2" destOrd="0" presId="urn:microsoft.com/office/officeart/2005/8/layout/hierarchy3"/>
    <dgm:cxn modelId="{04BCA986-1E0B-4820-9F7A-1D51A2064CFE}" type="presParOf" srcId="{0DEABB71-85FC-48B2-A17B-031951E3CD63}" destId="{23A4CAF6-E52B-4DB4-8FD9-7F7AD397A54B}" srcOrd="0" destOrd="0" presId="urn:microsoft.com/office/officeart/2005/8/layout/hierarchy3"/>
    <dgm:cxn modelId="{2AEE9AD3-D6AA-42DF-8CBE-35EB116F7BE4}" type="presParOf" srcId="{23A4CAF6-E52B-4DB4-8FD9-7F7AD397A54B}" destId="{EB8A6322-9822-460B-9A66-FC298C35E9CC}" srcOrd="0" destOrd="0" presId="urn:microsoft.com/office/officeart/2005/8/layout/hierarchy3"/>
    <dgm:cxn modelId="{30027EB0-74CC-4007-9F3F-A5A7425FE238}" type="presParOf" srcId="{23A4CAF6-E52B-4DB4-8FD9-7F7AD397A54B}" destId="{84B0715A-F3DF-4C51-AE7A-B79C8F15C158}" srcOrd="1" destOrd="0" presId="urn:microsoft.com/office/officeart/2005/8/layout/hierarchy3"/>
    <dgm:cxn modelId="{308E973F-3825-4B72-A60A-63469504D5EB}" type="presParOf" srcId="{0DEABB71-85FC-48B2-A17B-031951E3CD63}" destId="{0CFEDC04-44B8-4473-9947-586D9A0E575F}" srcOrd="1" destOrd="0" presId="urn:microsoft.com/office/officeart/2005/8/layout/hierarchy3"/>
    <dgm:cxn modelId="{D2CDD7EB-6DDC-4D9C-9E9C-B475C90FD512}" type="presParOf" srcId="{0CFEDC04-44B8-4473-9947-586D9A0E575F}" destId="{A9D60903-45B0-43A0-AE53-CDF8237CBCEE}" srcOrd="0" destOrd="0" presId="urn:microsoft.com/office/officeart/2005/8/layout/hierarchy3"/>
    <dgm:cxn modelId="{0E95B912-8E49-4003-ABD5-14EC84E42076}" type="presParOf" srcId="{0CFEDC04-44B8-4473-9947-586D9A0E575F}" destId="{C67B0B88-2775-4364-B7CC-7376439DB1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CED1C-DB21-4002-9799-5E8F86FB1AF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D926E00-3AB0-4A79-98C5-10DCE454F554}">
      <dgm:prSet phldrT="[Texto]"/>
      <dgm:spPr/>
      <dgm:t>
        <a:bodyPr/>
        <a:lstStyle/>
        <a:p>
          <a:r>
            <a:rPr lang="es-CO" dirty="0"/>
            <a:t>Productos programados </a:t>
          </a:r>
        </a:p>
        <a:p>
          <a:r>
            <a:rPr lang="es-CO" dirty="0"/>
            <a:t>5</a:t>
          </a:r>
        </a:p>
      </dgm:t>
    </dgm:pt>
    <dgm:pt modelId="{CFF44FCB-AC05-40A8-B90E-AAF32917CBD9}" type="parTrans" cxnId="{620C2BC0-53EE-4B9C-93ED-B0FC1745F760}">
      <dgm:prSet/>
      <dgm:spPr/>
      <dgm:t>
        <a:bodyPr/>
        <a:lstStyle/>
        <a:p>
          <a:endParaRPr lang="es-CO"/>
        </a:p>
      </dgm:t>
    </dgm:pt>
    <dgm:pt modelId="{47209C43-ED93-4363-B7F0-96DB8F773C3C}" type="sibTrans" cxnId="{620C2BC0-53EE-4B9C-93ED-B0FC1745F760}">
      <dgm:prSet/>
      <dgm:spPr/>
      <dgm:t>
        <a:bodyPr/>
        <a:lstStyle/>
        <a:p>
          <a:endParaRPr lang="es-CO"/>
        </a:p>
      </dgm:t>
    </dgm:pt>
    <dgm:pt modelId="{230C8B97-4A16-4DFC-A246-F0D761355A40}">
      <dgm:prSet phldrT="[Texto]"/>
      <dgm:spPr/>
      <dgm:t>
        <a:bodyPr/>
        <a:lstStyle/>
        <a:p>
          <a:r>
            <a:rPr lang="es-CO" dirty="0"/>
            <a:t>Productos realizados </a:t>
          </a:r>
        </a:p>
        <a:p>
          <a:r>
            <a:rPr lang="es-CO" dirty="0"/>
            <a:t>5</a:t>
          </a:r>
        </a:p>
      </dgm:t>
    </dgm:pt>
    <dgm:pt modelId="{447AB0AD-7A96-4792-B25A-6476A3F0BF8F}" type="parTrans" cxnId="{E5ED7359-D973-40ED-BE0C-E09956FE5FAB}">
      <dgm:prSet/>
      <dgm:spPr/>
      <dgm:t>
        <a:bodyPr/>
        <a:lstStyle/>
        <a:p>
          <a:endParaRPr lang="es-CO"/>
        </a:p>
      </dgm:t>
    </dgm:pt>
    <dgm:pt modelId="{D631EEE8-3E43-4135-BB42-809DD45C1D6E}" type="sibTrans" cxnId="{E5ED7359-D973-40ED-BE0C-E09956FE5FAB}">
      <dgm:prSet/>
      <dgm:spPr/>
      <dgm:t>
        <a:bodyPr/>
        <a:lstStyle/>
        <a:p>
          <a:endParaRPr lang="es-CO"/>
        </a:p>
      </dgm:t>
    </dgm:pt>
    <dgm:pt modelId="{9EE78FCC-8EDE-48D4-A5F3-F80BF7C76EBE}">
      <dgm:prSet phldrT="[Texto]"/>
      <dgm:spPr/>
      <dgm:t>
        <a:bodyPr/>
        <a:lstStyle/>
        <a:p>
          <a:r>
            <a:rPr lang="es-CO" dirty="0"/>
            <a:t>Porcentaje de avance producto</a:t>
          </a:r>
        </a:p>
        <a:p>
          <a:r>
            <a:rPr lang="es-CO" dirty="0"/>
            <a:t>100%</a:t>
          </a:r>
        </a:p>
      </dgm:t>
    </dgm:pt>
    <dgm:pt modelId="{A0F868C2-1565-4B22-8356-85D6CA27054C}" type="parTrans" cxnId="{DF86ABFF-FAD4-443D-8F04-3A24DDD70549}">
      <dgm:prSet/>
      <dgm:spPr/>
      <dgm:t>
        <a:bodyPr/>
        <a:lstStyle/>
        <a:p>
          <a:endParaRPr lang="es-CO"/>
        </a:p>
      </dgm:t>
    </dgm:pt>
    <dgm:pt modelId="{AD9B1597-960A-40B7-87EC-78EFCFEF31B5}" type="sibTrans" cxnId="{DF86ABFF-FAD4-443D-8F04-3A24DDD70549}">
      <dgm:prSet/>
      <dgm:spPr/>
      <dgm:t>
        <a:bodyPr/>
        <a:lstStyle/>
        <a:p>
          <a:endParaRPr lang="es-CO"/>
        </a:p>
      </dgm:t>
    </dgm:pt>
    <dgm:pt modelId="{FA3FB8CC-B058-44CF-BB86-FF8890A9462D}">
      <dgm:prSet phldrT="[Texto]"/>
      <dgm:spPr/>
      <dgm:t>
        <a:bodyPr/>
        <a:lstStyle/>
        <a:p>
          <a:r>
            <a:rPr lang="es-CO" dirty="0"/>
            <a:t>Porcentaje de avance gestión </a:t>
          </a:r>
        </a:p>
        <a:p>
          <a:r>
            <a:rPr lang="es-CO" dirty="0"/>
            <a:t>100%</a:t>
          </a:r>
        </a:p>
      </dgm:t>
    </dgm:pt>
    <dgm:pt modelId="{8FE76DB5-9444-493D-BBD2-86418525640A}" type="parTrans" cxnId="{4BFA5767-BDD8-48A3-A329-D51FAD89B0AA}">
      <dgm:prSet/>
      <dgm:spPr/>
      <dgm:t>
        <a:bodyPr/>
        <a:lstStyle/>
        <a:p>
          <a:endParaRPr lang="es-CO"/>
        </a:p>
      </dgm:t>
    </dgm:pt>
    <dgm:pt modelId="{963AC84B-BF5B-49D9-B000-A0F889F53CCD}" type="sibTrans" cxnId="{4BFA5767-BDD8-48A3-A329-D51FAD89B0AA}">
      <dgm:prSet/>
      <dgm:spPr/>
      <dgm:t>
        <a:bodyPr/>
        <a:lstStyle/>
        <a:p>
          <a:endParaRPr lang="es-CO"/>
        </a:p>
      </dgm:t>
    </dgm:pt>
    <dgm:pt modelId="{F0176DFE-5912-40B1-81A7-3F1C8D589F06}" type="pres">
      <dgm:prSet presAssocID="{0F2CED1C-DB21-4002-9799-5E8F86FB1AF7}" presName="Name0" presStyleCnt="0">
        <dgm:presLayoutVars>
          <dgm:dir/>
          <dgm:resizeHandles val="exact"/>
        </dgm:presLayoutVars>
      </dgm:prSet>
      <dgm:spPr/>
    </dgm:pt>
    <dgm:pt modelId="{A3C36E03-D6DB-4EEA-935C-E6D1E76F5A39}" type="pres">
      <dgm:prSet presAssocID="{8D926E00-3AB0-4A79-98C5-10DCE454F554}" presName="Name5" presStyleLbl="vennNode1" presStyleIdx="0" presStyleCnt="4">
        <dgm:presLayoutVars>
          <dgm:bulletEnabled val="1"/>
        </dgm:presLayoutVars>
      </dgm:prSet>
      <dgm:spPr/>
    </dgm:pt>
    <dgm:pt modelId="{9818618F-69F3-41FB-B5EE-A408723770BE}" type="pres">
      <dgm:prSet presAssocID="{47209C43-ED93-4363-B7F0-96DB8F773C3C}" presName="space" presStyleCnt="0"/>
      <dgm:spPr/>
    </dgm:pt>
    <dgm:pt modelId="{B57144DE-5C82-4DB7-9513-A1531AD5205A}" type="pres">
      <dgm:prSet presAssocID="{230C8B97-4A16-4DFC-A246-F0D761355A40}" presName="Name5" presStyleLbl="vennNode1" presStyleIdx="1" presStyleCnt="4">
        <dgm:presLayoutVars>
          <dgm:bulletEnabled val="1"/>
        </dgm:presLayoutVars>
      </dgm:prSet>
      <dgm:spPr/>
    </dgm:pt>
    <dgm:pt modelId="{D67AA918-000A-4412-BEB5-D8F88039EBD6}" type="pres">
      <dgm:prSet presAssocID="{D631EEE8-3E43-4135-BB42-809DD45C1D6E}" presName="space" presStyleCnt="0"/>
      <dgm:spPr/>
    </dgm:pt>
    <dgm:pt modelId="{4E523AD2-DB02-4719-B43A-8CEDF2E17178}" type="pres">
      <dgm:prSet presAssocID="{9EE78FCC-8EDE-48D4-A5F3-F80BF7C76EBE}" presName="Name5" presStyleLbl="vennNode1" presStyleIdx="2" presStyleCnt="4">
        <dgm:presLayoutVars>
          <dgm:bulletEnabled val="1"/>
        </dgm:presLayoutVars>
      </dgm:prSet>
      <dgm:spPr/>
    </dgm:pt>
    <dgm:pt modelId="{60A22CBD-CFA0-4A67-B4AD-D63BC97ACFA3}" type="pres">
      <dgm:prSet presAssocID="{AD9B1597-960A-40B7-87EC-78EFCFEF31B5}" presName="space" presStyleCnt="0"/>
      <dgm:spPr/>
    </dgm:pt>
    <dgm:pt modelId="{4686E623-7EA2-4479-954B-5F2737CE6586}" type="pres">
      <dgm:prSet presAssocID="{FA3FB8CC-B058-44CF-BB86-FF8890A9462D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31A9803-62AD-45C5-9BB5-F95C495CA5FE}" type="presOf" srcId="{9EE78FCC-8EDE-48D4-A5F3-F80BF7C76EBE}" destId="{4E523AD2-DB02-4719-B43A-8CEDF2E17178}" srcOrd="0" destOrd="0" presId="urn:microsoft.com/office/officeart/2005/8/layout/venn3"/>
    <dgm:cxn modelId="{447FE725-3E89-40AB-B70A-1FC656E2DFAA}" type="presOf" srcId="{230C8B97-4A16-4DFC-A246-F0D761355A40}" destId="{B57144DE-5C82-4DB7-9513-A1531AD5205A}" srcOrd="0" destOrd="0" presId="urn:microsoft.com/office/officeart/2005/8/layout/venn3"/>
    <dgm:cxn modelId="{4BFA5767-BDD8-48A3-A329-D51FAD89B0AA}" srcId="{0F2CED1C-DB21-4002-9799-5E8F86FB1AF7}" destId="{FA3FB8CC-B058-44CF-BB86-FF8890A9462D}" srcOrd="3" destOrd="0" parTransId="{8FE76DB5-9444-493D-BBD2-86418525640A}" sibTransId="{963AC84B-BF5B-49D9-B000-A0F889F53CCD}"/>
    <dgm:cxn modelId="{F5215F6E-B84E-45F5-97A4-23953A034877}" type="presOf" srcId="{FA3FB8CC-B058-44CF-BB86-FF8890A9462D}" destId="{4686E623-7EA2-4479-954B-5F2737CE6586}" srcOrd="0" destOrd="0" presId="urn:microsoft.com/office/officeart/2005/8/layout/venn3"/>
    <dgm:cxn modelId="{E5ED7359-D973-40ED-BE0C-E09956FE5FAB}" srcId="{0F2CED1C-DB21-4002-9799-5E8F86FB1AF7}" destId="{230C8B97-4A16-4DFC-A246-F0D761355A40}" srcOrd="1" destOrd="0" parTransId="{447AB0AD-7A96-4792-B25A-6476A3F0BF8F}" sibTransId="{D631EEE8-3E43-4135-BB42-809DD45C1D6E}"/>
    <dgm:cxn modelId="{1F9BADBB-31D9-4A5C-ACFB-6E5BB04CA129}" type="presOf" srcId="{0F2CED1C-DB21-4002-9799-5E8F86FB1AF7}" destId="{F0176DFE-5912-40B1-81A7-3F1C8D589F06}" srcOrd="0" destOrd="0" presId="urn:microsoft.com/office/officeart/2005/8/layout/venn3"/>
    <dgm:cxn modelId="{A468D0BF-0442-4B0B-B56B-9713E68A6262}" type="presOf" srcId="{8D926E00-3AB0-4A79-98C5-10DCE454F554}" destId="{A3C36E03-D6DB-4EEA-935C-E6D1E76F5A39}" srcOrd="0" destOrd="0" presId="urn:microsoft.com/office/officeart/2005/8/layout/venn3"/>
    <dgm:cxn modelId="{620C2BC0-53EE-4B9C-93ED-B0FC1745F760}" srcId="{0F2CED1C-DB21-4002-9799-5E8F86FB1AF7}" destId="{8D926E00-3AB0-4A79-98C5-10DCE454F554}" srcOrd="0" destOrd="0" parTransId="{CFF44FCB-AC05-40A8-B90E-AAF32917CBD9}" sibTransId="{47209C43-ED93-4363-B7F0-96DB8F773C3C}"/>
    <dgm:cxn modelId="{DF86ABFF-FAD4-443D-8F04-3A24DDD70549}" srcId="{0F2CED1C-DB21-4002-9799-5E8F86FB1AF7}" destId="{9EE78FCC-8EDE-48D4-A5F3-F80BF7C76EBE}" srcOrd="2" destOrd="0" parTransId="{A0F868C2-1565-4B22-8356-85D6CA27054C}" sibTransId="{AD9B1597-960A-40B7-87EC-78EFCFEF31B5}"/>
    <dgm:cxn modelId="{A124FE2E-DEED-4ECE-8CCA-C7CC380AEAFE}" type="presParOf" srcId="{F0176DFE-5912-40B1-81A7-3F1C8D589F06}" destId="{A3C36E03-D6DB-4EEA-935C-E6D1E76F5A39}" srcOrd="0" destOrd="0" presId="urn:microsoft.com/office/officeart/2005/8/layout/venn3"/>
    <dgm:cxn modelId="{0DFC1C8E-517D-447B-B593-FD035C6D50A1}" type="presParOf" srcId="{F0176DFE-5912-40B1-81A7-3F1C8D589F06}" destId="{9818618F-69F3-41FB-B5EE-A408723770BE}" srcOrd="1" destOrd="0" presId="urn:microsoft.com/office/officeart/2005/8/layout/venn3"/>
    <dgm:cxn modelId="{A8DA16FC-05B6-4DA1-862F-44D7DB56F449}" type="presParOf" srcId="{F0176DFE-5912-40B1-81A7-3F1C8D589F06}" destId="{B57144DE-5C82-4DB7-9513-A1531AD5205A}" srcOrd="2" destOrd="0" presId="urn:microsoft.com/office/officeart/2005/8/layout/venn3"/>
    <dgm:cxn modelId="{45D7D111-2EA3-4003-8CD2-6F89BAE01366}" type="presParOf" srcId="{F0176DFE-5912-40B1-81A7-3F1C8D589F06}" destId="{D67AA918-000A-4412-BEB5-D8F88039EBD6}" srcOrd="3" destOrd="0" presId="urn:microsoft.com/office/officeart/2005/8/layout/venn3"/>
    <dgm:cxn modelId="{A32B0AD1-57F7-4D43-AD94-8675B430B87C}" type="presParOf" srcId="{F0176DFE-5912-40B1-81A7-3F1C8D589F06}" destId="{4E523AD2-DB02-4719-B43A-8CEDF2E17178}" srcOrd="4" destOrd="0" presId="urn:microsoft.com/office/officeart/2005/8/layout/venn3"/>
    <dgm:cxn modelId="{391ACA19-597F-4E52-B0C4-30B019E49615}" type="presParOf" srcId="{F0176DFE-5912-40B1-81A7-3F1C8D589F06}" destId="{60A22CBD-CFA0-4A67-B4AD-D63BC97ACFA3}" srcOrd="5" destOrd="0" presId="urn:microsoft.com/office/officeart/2005/8/layout/venn3"/>
    <dgm:cxn modelId="{BFD7B15C-0054-403B-9E68-86290D02F266}" type="presParOf" srcId="{F0176DFE-5912-40B1-81A7-3F1C8D589F06}" destId="{4686E623-7EA2-4479-954B-5F2737CE658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CED1C-DB21-4002-9799-5E8F86FB1AF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176DFE-5912-40B1-81A7-3F1C8D589F06}" type="pres">
      <dgm:prSet presAssocID="{0F2CED1C-DB21-4002-9799-5E8F86FB1AF7}" presName="Name0" presStyleCnt="0">
        <dgm:presLayoutVars>
          <dgm:dir/>
          <dgm:resizeHandles val="exact"/>
        </dgm:presLayoutVars>
      </dgm:prSet>
      <dgm:spPr/>
    </dgm:pt>
  </dgm:ptLst>
  <dgm:cxnLst>
    <dgm:cxn modelId="{1F9BADBB-31D9-4A5C-ACFB-6E5BB04CA129}" type="presOf" srcId="{0F2CED1C-DB21-4002-9799-5E8F86FB1AF7}" destId="{F0176DFE-5912-40B1-81A7-3F1C8D589F06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9D97A-DFEC-481A-8772-CED0F1811A44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0"/>
      <dgm:spPr/>
      <dgm:t>
        <a:bodyPr/>
        <a:lstStyle/>
        <a:p>
          <a:endParaRPr lang="es-CO"/>
        </a:p>
      </dgm:t>
    </dgm:pt>
    <dgm:pt modelId="{1415E16C-37D7-4664-A45E-D7C0269C00B8}" type="pres">
      <dgm:prSet presAssocID="{64B9D97A-DFEC-481A-8772-CED0F1811A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968E3462-EE10-420B-82D4-960DC9CC7AEB}" type="presOf" srcId="{64B9D97A-DFEC-481A-8772-CED0F1811A44}" destId="{1415E16C-37D7-4664-A45E-D7C0269C00B8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6A807A-996A-46E1-9E24-E215F381A4BF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F7A12CD-1C1C-4170-90A2-62766DA635F2}">
      <dgm:prSet phldrT="[Texto]" custT="1"/>
      <dgm:spPr/>
      <dgm:t>
        <a:bodyPr/>
        <a:lstStyle/>
        <a:p>
          <a:r>
            <a:rPr lang="es-CO" sz="2000" dirty="0">
              <a:latin typeface="Verdana" panose="020B0604030504040204" pitchFamily="34" charset="0"/>
              <a:ea typeface="Verdana" panose="020B0604030504040204" pitchFamily="34" charset="0"/>
            </a:rPr>
            <a:t>3.2. Evidencias del avance </a:t>
          </a:r>
        </a:p>
      </dgm:t>
    </dgm:pt>
    <dgm:pt modelId="{52FEED87-EBAD-4804-899D-4C96FE3A510D}" type="parTrans" cxnId="{4F8A75AD-A868-40A7-BF33-53DDCE09AB14}">
      <dgm:prSet/>
      <dgm:spPr/>
      <dgm:t>
        <a:bodyPr/>
        <a:lstStyle/>
        <a:p>
          <a:endParaRPr lang="es-CO"/>
        </a:p>
      </dgm:t>
    </dgm:pt>
    <dgm:pt modelId="{FB442442-C09D-482B-8F71-19DB38A9A6E1}" type="sibTrans" cxnId="{4F8A75AD-A868-40A7-BF33-53DDCE09AB14}">
      <dgm:prSet/>
      <dgm:spPr/>
      <dgm:t>
        <a:bodyPr/>
        <a:lstStyle/>
        <a:p>
          <a:endParaRPr lang="es-CO"/>
        </a:p>
      </dgm:t>
    </dgm:pt>
    <dgm:pt modelId="{ED07F5B3-BCCF-488D-9C96-43456FA3664D}">
      <dgm:prSet phldrT="[Texto]"/>
      <dgm:spPr/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</a:rPr>
            <a:t>Plan de acción étnico </a:t>
          </a:r>
        </a:p>
      </dgm:t>
    </dgm:pt>
    <dgm:pt modelId="{919CD943-C442-4099-965B-E16D7FEB0D28}" type="parTrans" cxnId="{BECE75FD-F6F0-4ED0-8297-2342D8B9A7F8}">
      <dgm:prSet/>
      <dgm:spPr/>
      <dgm:t>
        <a:bodyPr/>
        <a:lstStyle/>
        <a:p>
          <a:endParaRPr lang="es-CO"/>
        </a:p>
      </dgm:t>
    </dgm:pt>
    <dgm:pt modelId="{0BB101F7-AD84-456F-89BD-82938047A452}" type="sibTrans" cxnId="{BECE75FD-F6F0-4ED0-8297-2342D8B9A7F8}">
      <dgm:prSet/>
      <dgm:spPr/>
      <dgm:t>
        <a:bodyPr/>
        <a:lstStyle/>
        <a:p>
          <a:endParaRPr lang="es-CO"/>
        </a:p>
      </dgm:t>
    </dgm:pt>
    <dgm:pt modelId="{0016A718-4E01-4658-8DBA-FD9130E82032}">
      <dgm:prSet phldrT="[Texto]"/>
      <dgm:spPr/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</a:rPr>
            <a:t>Informe de asistencias técnicas realizadas </a:t>
          </a:r>
        </a:p>
      </dgm:t>
    </dgm:pt>
    <dgm:pt modelId="{823C5E61-2396-49C2-B60B-B2733928EAB6}" type="parTrans" cxnId="{7C9CE9E5-6BF2-4E94-B695-D3DB2BF3D389}">
      <dgm:prSet/>
      <dgm:spPr/>
      <dgm:t>
        <a:bodyPr/>
        <a:lstStyle/>
        <a:p>
          <a:endParaRPr lang="es-CO"/>
        </a:p>
      </dgm:t>
    </dgm:pt>
    <dgm:pt modelId="{0B77D4CD-8447-4BC7-B728-44DA8FC36713}" type="sibTrans" cxnId="{7C9CE9E5-6BF2-4E94-B695-D3DB2BF3D389}">
      <dgm:prSet/>
      <dgm:spPr/>
      <dgm:t>
        <a:bodyPr/>
        <a:lstStyle/>
        <a:p>
          <a:endParaRPr lang="es-CO"/>
        </a:p>
      </dgm:t>
    </dgm:pt>
    <dgm:pt modelId="{049A777B-2CD9-4332-83D9-824A6CCFFD25}" type="pres">
      <dgm:prSet presAssocID="{CF6A807A-996A-46E1-9E24-E215F381A4B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93D3CC-83F2-473C-9052-E0EAF21D3448}" type="pres">
      <dgm:prSet presAssocID="{9F7A12CD-1C1C-4170-90A2-62766DA635F2}" presName="root1" presStyleCnt="0"/>
      <dgm:spPr/>
    </dgm:pt>
    <dgm:pt modelId="{C60AD5EE-7F8F-45AD-BBDC-038C5F02DE9B}" type="pres">
      <dgm:prSet presAssocID="{9F7A12CD-1C1C-4170-90A2-62766DA635F2}" presName="LevelOneTextNode" presStyleLbl="node0" presStyleIdx="0" presStyleCnt="1" custScaleX="150894" custScaleY="113458">
        <dgm:presLayoutVars>
          <dgm:chPref val="3"/>
        </dgm:presLayoutVars>
      </dgm:prSet>
      <dgm:spPr/>
    </dgm:pt>
    <dgm:pt modelId="{35DEEC4F-B8EA-412F-9685-D91AA24F7FA0}" type="pres">
      <dgm:prSet presAssocID="{9F7A12CD-1C1C-4170-90A2-62766DA635F2}" presName="level2hierChild" presStyleCnt="0"/>
      <dgm:spPr/>
    </dgm:pt>
    <dgm:pt modelId="{463F157F-AE03-47C2-B2CB-50B9129E19C8}" type="pres">
      <dgm:prSet presAssocID="{919CD943-C442-4099-965B-E16D7FEB0D28}" presName="conn2-1" presStyleLbl="parChTrans1D2" presStyleIdx="0" presStyleCnt="2"/>
      <dgm:spPr/>
    </dgm:pt>
    <dgm:pt modelId="{506A5370-8E92-4A6F-A4DA-3A52C7366134}" type="pres">
      <dgm:prSet presAssocID="{919CD943-C442-4099-965B-E16D7FEB0D28}" presName="connTx" presStyleLbl="parChTrans1D2" presStyleIdx="0" presStyleCnt="2"/>
      <dgm:spPr/>
    </dgm:pt>
    <dgm:pt modelId="{5A0D0C41-02BC-441F-89ED-3254F1532972}" type="pres">
      <dgm:prSet presAssocID="{ED07F5B3-BCCF-488D-9C96-43456FA3664D}" presName="root2" presStyleCnt="0"/>
      <dgm:spPr/>
    </dgm:pt>
    <dgm:pt modelId="{7FC132E7-76F1-4CEE-AD56-6AA9EEA541D8}" type="pres">
      <dgm:prSet presAssocID="{ED07F5B3-BCCF-488D-9C96-43456FA3664D}" presName="LevelTwoTextNode" presStyleLbl="node2" presStyleIdx="0" presStyleCnt="2" custScaleX="158697">
        <dgm:presLayoutVars>
          <dgm:chPref val="3"/>
        </dgm:presLayoutVars>
      </dgm:prSet>
      <dgm:spPr/>
    </dgm:pt>
    <dgm:pt modelId="{597B9999-06FE-4474-9BF3-249A959776D5}" type="pres">
      <dgm:prSet presAssocID="{ED07F5B3-BCCF-488D-9C96-43456FA3664D}" presName="level3hierChild" presStyleCnt="0"/>
      <dgm:spPr/>
    </dgm:pt>
    <dgm:pt modelId="{BD7FA53C-0C86-40CB-A9F8-BEBCB1B38B8F}" type="pres">
      <dgm:prSet presAssocID="{823C5E61-2396-49C2-B60B-B2733928EAB6}" presName="conn2-1" presStyleLbl="parChTrans1D2" presStyleIdx="1" presStyleCnt="2"/>
      <dgm:spPr/>
    </dgm:pt>
    <dgm:pt modelId="{5348C0AB-6A81-4D6B-A58F-EBC8E0478269}" type="pres">
      <dgm:prSet presAssocID="{823C5E61-2396-49C2-B60B-B2733928EAB6}" presName="connTx" presStyleLbl="parChTrans1D2" presStyleIdx="1" presStyleCnt="2"/>
      <dgm:spPr/>
    </dgm:pt>
    <dgm:pt modelId="{D3AEE297-5FCC-4C2A-AFB3-01AED462325A}" type="pres">
      <dgm:prSet presAssocID="{0016A718-4E01-4658-8DBA-FD9130E82032}" presName="root2" presStyleCnt="0"/>
      <dgm:spPr/>
    </dgm:pt>
    <dgm:pt modelId="{6FE36475-CCC0-4179-9C21-031A17A8D79D}" type="pres">
      <dgm:prSet presAssocID="{0016A718-4E01-4658-8DBA-FD9130E82032}" presName="LevelTwoTextNode" presStyleLbl="node2" presStyleIdx="1" presStyleCnt="2" custScaleX="162177" custLinFactNeighborX="-1740">
        <dgm:presLayoutVars>
          <dgm:chPref val="3"/>
        </dgm:presLayoutVars>
      </dgm:prSet>
      <dgm:spPr/>
    </dgm:pt>
    <dgm:pt modelId="{2B6D7769-4CD0-441E-B937-49A5504E7010}" type="pres">
      <dgm:prSet presAssocID="{0016A718-4E01-4658-8DBA-FD9130E82032}" presName="level3hierChild" presStyleCnt="0"/>
      <dgm:spPr/>
    </dgm:pt>
  </dgm:ptLst>
  <dgm:cxnLst>
    <dgm:cxn modelId="{10F07A33-0D5D-48FD-8F64-33F7026E8390}" type="presOf" srcId="{ED07F5B3-BCCF-488D-9C96-43456FA3664D}" destId="{7FC132E7-76F1-4CEE-AD56-6AA9EEA541D8}" srcOrd="0" destOrd="0" presId="urn:microsoft.com/office/officeart/2008/layout/HorizontalMultiLevelHierarchy"/>
    <dgm:cxn modelId="{B603894A-D7A0-4EEA-B07F-8F05D18C1C27}" type="presOf" srcId="{823C5E61-2396-49C2-B60B-B2733928EAB6}" destId="{BD7FA53C-0C86-40CB-A9F8-BEBCB1B38B8F}" srcOrd="0" destOrd="0" presId="urn:microsoft.com/office/officeart/2008/layout/HorizontalMultiLevelHierarchy"/>
    <dgm:cxn modelId="{ACE7474E-4AFA-41FC-B148-B76EAC2FBC56}" type="presOf" srcId="{823C5E61-2396-49C2-B60B-B2733928EAB6}" destId="{5348C0AB-6A81-4D6B-A58F-EBC8E0478269}" srcOrd="1" destOrd="0" presId="urn:microsoft.com/office/officeart/2008/layout/HorizontalMultiLevelHierarchy"/>
    <dgm:cxn modelId="{3EB3209D-EA4C-4509-9F87-FE481DE6A2C7}" type="presOf" srcId="{919CD943-C442-4099-965B-E16D7FEB0D28}" destId="{506A5370-8E92-4A6F-A4DA-3A52C7366134}" srcOrd="1" destOrd="0" presId="urn:microsoft.com/office/officeart/2008/layout/HorizontalMultiLevelHierarchy"/>
    <dgm:cxn modelId="{CD68F39D-5FA9-4848-AB06-F4E6404AF77B}" type="presOf" srcId="{0016A718-4E01-4658-8DBA-FD9130E82032}" destId="{6FE36475-CCC0-4179-9C21-031A17A8D79D}" srcOrd="0" destOrd="0" presId="urn:microsoft.com/office/officeart/2008/layout/HorizontalMultiLevelHierarchy"/>
    <dgm:cxn modelId="{39FF02A8-4468-48E7-8941-97DD3B602087}" type="presOf" srcId="{CF6A807A-996A-46E1-9E24-E215F381A4BF}" destId="{049A777B-2CD9-4332-83D9-824A6CCFFD25}" srcOrd="0" destOrd="0" presId="urn:microsoft.com/office/officeart/2008/layout/HorizontalMultiLevelHierarchy"/>
    <dgm:cxn modelId="{4F8A75AD-A868-40A7-BF33-53DDCE09AB14}" srcId="{CF6A807A-996A-46E1-9E24-E215F381A4BF}" destId="{9F7A12CD-1C1C-4170-90A2-62766DA635F2}" srcOrd="0" destOrd="0" parTransId="{52FEED87-EBAD-4804-899D-4C96FE3A510D}" sibTransId="{FB442442-C09D-482B-8F71-19DB38A9A6E1}"/>
    <dgm:cxn modelId="{A94D6AC3-BCE7-4E23-A556-6B2D5B560423}" type="presOf" srcId="{9F7A12CD-1C1C-4170-90A2-62766DA635F2}" destId="{C60AD5EE-7F8F-45AD-BBDC-038C5F02DE9B}" srcOrd="0" destOrd="0" presId="urn:microsoft.com/office/officeart/2008/layout/HorizontalMultiLevelHierarchy"/>
    <dgm:cxn modelId="{7C9CE9E5-6BF2-4E94-B695-D3DB2BF3D389}" srcId="{9F7A12CD-1C1C-4170-90A2-62766DA635F2}" destId="{0016A718-4E01-4658-8DBA-FD9130E82032}" srcOrd="1" destOrd="0" parTransId="{823C5E61-2396-49C2-B60B-B2733928EAB6}" sibTransId="{0B77D4CD-8447-4BC7-B728-44DA8FC36713}"/>
    <dgm:cxn modelId="{8C11A9EB-CBA5-4B56-B6B3-CDF416AB6B47}" type="presOf" srcId="{919CD943-C442-4099-965B-E16D7FEB0D28}" destId="{463F157F-AE03-47C2-B2CB-50B9129E19C8}" srcOrd="0" destOrd="0" presId="urn:microsoft.com/office/officeart/2008/layout/HorizontalMultiLevelHierarchy"/>
    <dgm:cxn modelId="{BECE75FD-F6F0-4ED0-8297-2342D8B9A7F8}" srcId="{9F7A12CD-1C1C-4170-90A2-62766DA635F2}" destId="{ED07F5B3-BCCF-488D-9C96-43456FA3664D}" srcOrd="0" destOrd="0" parTransId="{919CD943-C442-4099-965B-E16D7FEB0D28}" sibTransId="{0BB101F7-AD84-456F-89BD-82938047A452}"/>
    <dgm:cxn modelId="{CEC9BEA0-3528-4D51-BD1A-5741E17F87B7}" type="presParOf" srcId="{049A777B-2CD9-4332-83D9-824A6CCFFD25}" destId="{E193D3CC-83F2-473C-9052-E0EAF21D3448}" srcOrd="0" destOrd="0" presId="urn:microsoft.com/office/officeart/2008/layout/HorizontalMultiLevelHierarchy"/>
    <dgm:cxn modelId="{478680C0-248D-45CE-A97C-97EF956E217C}" type="presParOf" srcId="{E193D3CC-83F2-473C-9052-E0EAF21D3448}" destId="{C60AD5EE-7F8F-45AD-BBDC-038C5F02DE9B}" srcOrd="0" destOrd="0" presId="urn:microsoft.com/office/officeart/2008/layout/HorizontalMultiLevelHierarchy"/>
    <dgm:cxn modelId="{CEC6F359-DCC4-45F4-9381-A8C0DBA8D0CE}" type="presParOf" srcId="{E193D3CC-83F2-473C-9052-E0EAF21D3448}" destId="{35DEEC4F-B8EA-412F-9685-D91AA24F7FA0}" srcOrd="1" destOrd="0" presId="urn:microsoft.com/office/officeart/2008/layout/HorizontalMultiLevelHierarchy"/>
    <dgm:cxn modelId="{AC98721C-9B7C-49CA-8564-F3A66840249E}" type="presParOf" srcId="{35DEEC4F-B8EA-412F-9685-D91AA24F7FA0}" destId="{463F157F-AE03-47C2-B2CB-50B9129E19C8}" srcOrd="0" destOrd="0" presId="urn:microsoft.com/office/officeart/2008/layout/HorizontalMultiLevelHierarchy"/>
    <dgm:cxn modelId="{8E299435-5144-4F27-8077-AABA5A78D9AF}" type="presParOf" srcId="{463F157F-AE03-47C2-B2CB-50B9129E19C8}" destId="{506A5370-8E92-4A6F-A4DA-3A52C7366134}" srcOrd="0" destOrd="0" presId="urn:microsoft.com/office/officeart/2008/layout/HorizontalMultiLevelHierarchy"/>
    <dgm:cxn modelId="{211D273E-820F-4011-9FD0-E581645CCF1C}" type="presParOf" srcId="{35DEEC4F-B8EA-412F-9685-D91AA24F7FA0}" destId="{5A0D0C41-02BC-441F-89ED-3254F1532972}" srcOrd="1" destOrd="0" presId="urn:microsoft.com/office/officeart/2008/layout/HorizontalMultiLevelHierarchy"/>
    <dgm:cxn modelId="{6FE32B2C-245A-48CD-93D4-4FCEF97F5307}" type="presParOf" srcId="{5A0D0C41-02BC-441F-89ED-3254F1532972}" destId="{7FC132E7-76F1-4CEE-AD56-6AA9EEA541D8}" srcOrd="0" destOrd="0" presId="urn:microsoft.com/office/officeart/2008/layout/HorizontalMultiLevelHierarchy"/>
    <dgm:cxn modelId="{F20F51A7-987F-4073-A25A-84D8ADEFD615}" type="presParOf" srcId="{5A0D0C41-02BC-441F-89ED-3254F1532972}" destId="{597B9999-06FE-4474-9BF3-249A959776D5}" srcOrd="1" destOrd="0" presId="urn:microsoft.com/office/officeart/2008/layout/HorizontalMultiLevelHierarchy"/>
    <dgm:cxn modelId="{5A10764A-604E-41B6-9EB7-AAB4FEE14B97}" type="presParOf" srcId="{35DEEC4F-B8EA-412F-9685-D91AA24F7FA0}" destId="{BD7FA53C-0C86-40CB-A9F8-BEBCB1B38B8F}" srcOrd="2" destOrd="0" presId="urn:microsoft.com/office/officeart/2008/layout/HorizontalMultiLevelHierarchy"/>
    <dgm:cxn modelId="{E79072DC-09AE-497B-AAD1-8DD40F4651E8}" type="presParOf" srcId="{BD7FA53C-0C86-40CB-A9F8-BEBCB1B38B8F}" destId="{5348C0AB-6A81-4D6B-A58F-EBC8E0478269}" srcOrd="0" destOrd="0" presId="urn:microsoft.com/office/officeart/2008/layout/HorizontalMultiLevelHierarchy"/>
    <dgm:cxn modelId="{3DED8BBF-3B11-4D6C-968E-AA39305241A7}" type="presParOf" srcId="{35DEEC4F-B8EA-412F-9685-D91AA24F7FA0}" destId="{D3AEE297-5FCC-4C2A-AFB3-01AED462325A}" srcOrd="3" destOrd="0" presId="urn:microsoft.com/office/officeart/2008/layout/HorizontalMultiLevelHierarchy"/>
    <dgm:cxn modelId="{2E851878-6BB7-49AF-82C6-E4EF943A4231}" type="presParOf" srcId="{D3AEE297-5FCC-4C2A-AFB3-01AED462325A}" destId="{6FE36475-CCC0-4179-9C21-031A17A8D79D}" srcOrd="0" destOrd="0" presId="urn:microsoft.com/office/officeart/2008/layout/HorizontalMultiLevelHierarchy"/>
    <dgm:cxn modelId="{977C19CC-6139-44B9-8DCD-3C411D525BF0}" type="presParOf" srcId="{D3AEE297-5FCC-4C2A-AFB3-01AED462325A}" destId="{2B6D7769-4CD0-441E-B937-49A5504E70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2CED1C-DB21-4002-9799-5E8F86FB1AF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176DFE-5912-40B1-81A7-3F1C8D589F06}" type="pres">
      <dgm:prSet presAssocID="{0F2CED1C-DB21-4002-9799-5E8F86FB1AF7}" presName="Name0" presStyleCnt="0">
        <dgm:presLayoutVars>
          <dgm:dir/>
          <dgm:resizeHandles val="exact"/>
        </dgm:presLayoutVars>
      </dgm:prSet>
      <dgm:spPr/>
    </dgm:pt>
  </dgm:ptLst>
  <dgm:cxnLst>
    <dgm:cxn modelId="{1F9BADBB-31D9-4A5C-ACFB-6E5BB04CA129}" type="presOf" srcId="{0F2CED1C-DB21-4002-9799-5E8F86FB1AF7}" destId="{F0176DFE-5912-40B1-81A7-3F1C8D589F06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E575CD-AA42-421D-AB82-901FF6821C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46147C4-C83F-46A7-B6BE-851D57B06879}">
      <dgm:prSet phldrT="[Texto]"/>
      <dgm:spPr/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</a:rPr>
            <a:t>Plan acción 23/02/2023</a:t>
          </a:r>
        </a:p>
      </dgm:t>
    </dgm:pt>
    <dgm:pt modelId="{C2438B20-1F7C-46DA-BFE9-92EAB764A308}" type="parTrans" cxnId="{63332EB7-39C3-477B-B8B0-EE06CBF1AB32}">
      <dgm:prSet/>
      <dgm:spPr/>
      <dgm:t>
        <a:bodyPr/>
        <a:lstStyle/>
        <a:p>
          <a:endParaRPr lang="es-CO"/>
        </a:p>
      </dgm:t>
    </dgm:pt>
    <dgm:pt modelId="{FA7217AA-1F5A-4284-95D2-11B13F278059}" type="sibTrans" cxnId="{63332EB7-39C3-477B-B8B0-EE06CBF1AB32}">
      <dgm:prSet/>
      <dgm:spPr/>
      <dgm:t>
        <a:bodyPr/>
        <a:lstStyle/>
        <a:p>
          <a:endParaRPr lang="es-CO"/>
        </a:p>
      </dgm:t>
    </dgm:pt>
    <dgm:pt modelId="{CCA4A66A-DFA6-4B77-BF43-AA435A5DD185}">
      <dgm:prSet phldrT="[Texto]"/>
      <dgm:spPr/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</a:rPr>
            <a:t>Asistencia técnica páez cauca 28/07/2023</a:t>
          </a:r>
        </a:p>
      </dgm:t>
    </dgm:pt>
    <dgm:pt modelId="{0D0C928C-00A9-44CD-856E-4E276652EA83}" type="parTrans" cxnId="{70DC30DC-1CD8-4E65-BF2E-E66EE8A6D062}">
      <dgm:prSet/>
      <dgm:spPr/>
      <dgm:t>
        <a:bodyPr/>
        <a:lstStyle/>
        <a:p>
          <a:endParaRPr lang="es-CO"/>
        </a:p>
      </dgm:t>
    </dgm:pt>
    <dgm:pt modelId="{66802A91-20EF-4946-8972-28A12927DD40}" type="sibTrans" cxnId="{70DC30DC-1CD8-4E65-BF2E-E66EE8A6D062}">
      <dgm:prSet/>
      <dgm:spPr/>
      <dgm:t>
        <a:bodyPr/>
        <a:lstStyle/>
        <a:p>
          <a:endParaRPr lang="es-CO"/>
        </a:p>
      </dgm:t>
    </dgm:pt>
    <dgm:pt modelId="{014C89DC-17D3-4AA5-A5DF-9062BF0B6BB3}">
      <dgm:prSet phldrT="[Texto]"/>
      <dgm:spPr/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</a:rPr>
            <a:t>Pasto/Nariño    4/08/2023</a:t>
          </a:r>
        </a:p>
      </dgm:t>
    </dgm:pt>
    <dgm:pt modelId="{994B25FC-53F2-4F06-AA9A-B130A3944AAA}" type="parTrans" cxnId="{D3A2C71E-D98C-4025-A7F7-F76C89BD64BB}">
      <dgm:prSet/>
      <dgm:spPr/>
      <dgm:t>
        <a:bodyPr/>
        <a:lstStyle/>
        <a:p>
          <a:endParaRPr lang="es-CO"/>
        </a:p>
      </dgm:t>
    </dgm:pt>
    <dgm:pt modelId="{8053F051-F37C-4F98-ADBE-BCF55BFE564C}" type="sibTrans" cxnId="{D3A2C71E-D98C-4025-A7F7-F76C89BD64BB}">
      <dgm:prSet/>
      <dgm:spPr/>
      <dgm:t>
        <a:bodyPr/>
        <a:lstStyle/>
        <a:p>
          <a:endParaRPr lang="es-CO"/>
        </a:p>
      </dgm:t>
    </dgm:pt>
    <dgm:pt modelId="{3A603EBD-C9FF-4971-B337-11DB046611B6}">
      <dgm:prSet phldrT="[Texto]"/>
      <dgm:spPr/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</a:rPr>
            <a:t>Popayán/Cauca 21/07/2023</a:t>
          </a:r>
        </a:p>
      </dgm:t>
    </dgm:pt>
    <dgm:pt modelId="{EBEB3E47-F0A1-4556-B025-3709E9DF53AA}" type="parTrans" cxnId="{6FABF6FD-6FCC-4CF5-BF2E-8D20DD5114C1}">
      <dgm:prSet/>
      <dgm:spPr/>
      <dgm:t>
        <a:bodyPr/>
        <a:lstStyle/>
        <a:p>
          <a:endParaRPr lang="es-CO"/>
        </a:p>
      </dgm:t>
    </dgm:pt>
    <dgm:pt modelId="{07D22C3C-1FFC-40CA-A8E4-B85F4DA018D7}" type="sibTrans" cxnId="{6FABF6FD-6FCC-4CF5-BF2E-8D20DD5114C1}">
      <dgm:prSet/>
      <dgm:spPr/>
      <dgm:t>
        <a:bodyPr/>
        <a:lstStyle/>
        <a:p>
          <a:endParaRPr lang="es-CO"/>
        </a:p>
      </dgm:t>
    </dgm:pt>
    <dgm:pt modelId="{AC5BD8BA-A00A-4ACC-9FAA-BA7728F5AE8C}" type="pres">
      <dgm:prSet presAssocID="{DAE575CD-AA42-421D-AB82-901FF6821C99}" presName="diagram" presStyleCnt="0">
        <dgm:presLayoutVars>
          <dgm:dir/>
          <dgm:resizeHandles val="exact"/>
        </dgm:presLayoutVars>
      </dgm:prSet>
      <dgm:spPr/>
    </dgm:pt>
    <dgm:pt modelId="{9D2FE49A-62CF-40AD-8957-CD75633FA8DB}" type="pres">
      <dgm:prSet presAssocID="{746147C4-C83F-46A7-B6BE-851D57B06879}" presName="node" presStyleLbl="node1" presStyleIdx="0" presStyleCnt="4">
        <dgm:presLayoutVars>
          <dgm:bulletEnabled val="1"/>
        </dgm:presLayoutVars>
      </dgm:prSet>
      <dgm:spPr/>
    </dgm:pt>
    <dgm:pt modelId="{810A8725-F4F3-43E5-B679-A77074D391F6}" type="pres">
      <dgm:prSet presAssocID="{FA7217AA-1F5A-4284-95D2-11B13F278059}" presName="sibTrans" presStyleCnt="0"/>
      <dgm:spPr/>
    </dgm:pt>
    <dgm:pt modelId="{6D1ACDDD-E964-4847-B6C6-8F5EC7A11050}" type="pres">
      <dgm:prSet presAssocID="{CCA4A66A-DFA6-4B77-BF43-AA435A5DD185}" presName="node" presStyleLbl="node1" presStyleIdx="1" presStyleCnt="4">
        <dgm:presLayoutVars>
          <dgm:bulletEnabled val="1"/>
        </dgm:presLayoutVars>
      </dgm:prSet>
      <dgm:spPr/>
    </dgm:pt>
    <dgm:pt modelId="{CA342FCF-628F-4A73-B8A4-3F2FB718F1BE}" type="pres">
      <dgm:prSet presAssocID="{66802A91-20EF-4946-8972-28A12927DD40}" presName="sibTrans" presStyleCnt="0"/>
      <dgm:spPr/>
    </dgm:pt>
    <dgm:pt modelId="{2D168B0B-574B-436E-846E-5C9541681FB9}" type="pres">
      <dgm:prSet presAssocID="{014C89DC-17D3-4AA5-A5DF-9062BF0B6BB3}" presName="node" presStyleLbl="node1" presStyleIdx="2" presStyleCnt="4" custScaleY="102141" custLinFactNeighborX="580" custLinFactNeighborY="9348">
        <dgm:presLayoutVars>
          <dgm:bulletEnabled val="1"/>
        </dgm:presLayoutVars>
      </dgm:prSet>
      <dgm:spPr/>
    </dgm:pt>
    <dgm:pt modelId="{3927E88B-A2D0-4BCF-A151-9EE19101E544}" type="pres">
      <dgm:prSet presAssocID="{8053F051-F37C-4F98-ADBE-BCF55BFE564C}" presName="sibTrans" presStyleCnt="0"/>
      <dgm:spPr/>
    </dgm:pt>
    <dgm:pt modelId="{B2525F51-42F7-49A0-BBAB-3D8A1E6DC6D9}" type="pres">
      <dgm:prSet presAssocID="{3A603EBD-C9FF-4971-B337-11DB046611B6}" presName="node" presStyleLbl="node1" presStyleIdx="3" presStyleCnt="4" custLinFactNeighborX="26" custLinFactNeighborY="5903">
        <dgm:presLayoutVars>
          <dgm:bulletEnabled val="1"/>
        </dgm:presLayoutVars>
      </dgm:prSet>
      <dgm:spPr/>
    </dgm:pt>
  </dgm:ptLst>
  <dgm:cxnLst>
    <dgm:cxn modelId="{D3A2C71E-D98C-4025-A7F7-F76C89BD64BB}" srcId="{DAE575CD-AA42-421D-AB82-901FF6821C99}" destId="{014C89DC-17D3-4AA5-A5DF-9062BF0B6BB3}" srcOrd="2" destOrd="0" parTransId="{994B25FC-53F2-4F06-AA9A-B130A3944AAA}" sibTransId="{8053F051-F37C-4F98-ADBE-BCF55BFE564C}"/>
    <dgm:cxn modelId="{A854C91E-F073-42DC-B215-9F87E9A15429}" type="presOf" srcId="{014C89DC-17D3-4AA5-A5DF-9062BF0B6BB3}" destId="{2D168B0B-574B-436E-846E-5C9541681FB9}" srcOrd="0" destOrd="0" presId="urn:microsoft.com/office/officeart/2005/8/layout/default"/>
    <dgm:cxn modelId="{2F9F8D50-A96D-4260-BA20-F16E6FD5CC86}" type="presOf" srcId="{DAE575CD-AA42-421D-AB82-901FF6821C99}" destId="{AC5BD8BA-A00A-4ACC-9FAA-BA7728F5AE8C}" srcOrd="0" destOrd="0" presId="urn:microsoft.com/office/officeart/2005/8/layout/default"/>
    <dgm:cxn modelId="{FE5A3771-705F-46BC-ADFE-E04C999528B5}" type="presOf" srcId="{746147C4-C83F-46A7-B6BE-851D57B06879}" destId="{9D2FE49A-62CF-40AD-8957-CD75633FA8DB}" srcOrd="0" destOrd="0" presId="urn:microsoft.com/office/officeart/2005/8/layout/default"/>
    <dgm:cxn modelId="{63332EB7-39C3-477B-B8B0-EE06CBF1AB32}" srcId="{DAE575CD-AA42-421D-AB82-901FF6821C99}" destId="{746147C4-C83F-46A7-B6BE-851D57B06879}" srcOrd="0" destOrd="0" parTransId="{C2438B20-1F7C-46DA-BFE9-92EAB764A308}" sibTransId="{FA7217AA-1F5A-4284-95D2-11B13F278059}"/>
    <dgm:cxn modelId="{215AC9BC-C172-4122-BCC4-A7412A0D22FA}" type="presOf" srcId="{3A603EBD-C9FF-4971-B337-11DB046611B6}" destId="{B2525F51-42F7-49A0-BBAB-3D8A1E6DC6D9}" srcOrd="0" destOrd="0" presId="urn:microsoft.com/office/officeart/2005/8/layout/default"/>
    <dgm:cxn modelId="{0340FBC0-E6CD-4137-9186-8B45690353DD}" type="presOf" srcId="{CCA4A66A-DFA6-4B77-BF43-AA435A5DD185}" destId="{6D1ACDDD-E964-4847-B6C6-8F5EC7A11050}" srcOrd="0" destOrd="0" presId="urn:microsoft.com/office/officeart/2005/8/layout/default"/>
    <dgm:cxn modelId="{70DC30DC-1CD8-4E65-BF2E-E66EE8A6D062}" srcId="{DAE575CD-AA42-421D-AB82-901FF6821C99}" destId="{CCA4A66A-DFA6-4B77-BF43-AA435A5DD185}" srcOrd="1" destOrd="0" parTransId="{0D0C928C-00A9-44CD-856E-4E276652EA83}" sibTransId="{66802A91-20EF-4946-8972-28A12927DD40}"/>
    <dgm:cxn modelId="{6FABF6FD-6FCC-4CF5-BF2E-8D20DD5114C1}" srcId="{DAE575CD-AA42-421D-AB82-901FF6821C99}" destId="{3A603EBD-C9FF-4971-B337-11DB046611B6}" srcOrd="3" destOrd="0" parTransId="{EBEB3E47-F0A1-4556-B025-3709E9DF53AA}" sibTransId="{07D22C3C-1FFC-40CA-A8E4-B85F4DA018D7}"/>
    <dgm:cxn modelId="{03B3E0B6-3F4F-43B4-897F-28D3BE99F7B2}" type="presParOf" srcId="{AC5BD8BA-A00A-4ACC-9FAA-BA7728F5AE8C}" destId="{9D2FE49A-62CF-40AD-8957-CD75633FA8DB}" srcOrd="0" destOrd="0" presId="urn:microsoft.com/office/officeart/2005/8/layout/default"/>
    <dgm:cxn modelId="{6F636EBE-B538-49AD-8ADF-55E3AD801A77}" type="presParOf" srcId="{AC5BD8BA-A00A-4ACC-9FAA-BA7728F5AE8C}" destId="{810A8725-F4F3-43E5-B679-A77074D391F6}" srcOrd="1" destOrd="0" presId="urn:microsoft.com/office/officeart/2005/8/layout/default"/>
    <dgm:cxn modelId="{C5BB6BC4-13C7-43EF-9EDB-B0504CE55E02}" type="presParOf" srcId="{AC5BD8BA-A00A-4ACC-9FAA-BA7728F5AE8C}" destId="{6D1ACDDD-E964-4847-B6C6-8F5EC7A11050}" srcOrd="2" destOrd="0" presId="urn:microsoft.com/office/officeart/2005/8/layout/default"/>
    <dgm:cxn modelId="{97A88149-8133-410E-8CFD-B330FAD600AB}" type="presParOf" srcId="{AC5BD8BA-A00A-4ACC-9FAA-BA7728F5AE8C}" destId="{CA342FCF-628F-4A73-B8A4-3F2FB718F1BE}" srcOrd="3" destOrd="0" presId="urn:microsoft.com/office/officeart/2005/8/layout/default"/>
    <dgm:cxn modelId="{66F1A70B-E483-4C85-A2BD-38EE4C426788}" type="presParOf" srcId="{AC5BD8BA-A00A-4ACC-9FAA-BA7728F5AE8C}" destId="{2D168B0B-574B-436E-846E-5C9541681FB9}" srcOrd="4" destOrd="0" presId="urn:microsoft.com/office/officeart/2005/8/layout/default"/>
    <dgm:cxn modelId="{1DF7C834-4386-4C03-8DB4-B24FF9A7C32D}" type="presParOf" srcId="{AC5BD8BA-A00A-4ACC-9FAA-BA7728F5AE8C}" destId="{3927E88B-A2D0-4BCF-A151-9EE19101E544}" srcOrd="5" destOrd="0" presId="urn:microsoft.com/office/officeart/2005/8/layout/default"/>
    <dgm:cxn modelId="{3D1C66F3-65F9-4D67-B2A5-583D9166BC5B}" type="presParOf" srcId="{AC5BD8BA-A00A-4ACC-9FAA-BA7728F5AE8C}" destId="{B2525F51-42F7-49A0-BBAB-3D8A1E6DC6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2CED1C-DB21-4002-9799-5E8F86FB1AF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176DFE-5912-40B1-81A7-3F1C8D589F06}" type="pres">
      <dgm:prSet presAssocID="{0F2CED1C-DB21-4002-9799-5E8F86FB1AF7}" presName="Name0" presStyleCnt="0">
        <dgm:presLayoutVars>
          <dgm:dir/>
          <dgm:resizeHandles val="exact"/>
        </dgm:presLayoutVars>
      </dgm:prSet>
      <dgm:spPr/>
    </dgm:pt>
  </dgm:ptLst>
  <dgm:cxnLst>
    <dgm:cxn modelId="{1F9BADBB-31D9-4A5C-ACFB-6E5BB04CA129}" type="presOf" srcId="{0F2CED1C-DB21-4002-9799-5E8F86FB1AF7}" destId="{F0176DFE-5912-40B1-81A7-3F1C8D589F06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1267973" y="613664"/>
          <a:ext cx="4107739" cy="4107739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1267973" y="613664"/>
          <a:ext cx="4107739" cy="4107739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1267973" y="613664"/>
          <a:ext cx="4107739" cy="4107739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1267973" y="613664"/>
          <a:ext cx="4107739" cy="4107739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F5F38C-465E-4344-9E99-19BBC29DEFFE}">
      <dsp:nvSpPr>
        <dsp:cNvPr id="0" name=""/>
        <dsp:cNvSpPr/>
      </dsp:nvSpPr>
      <dsp:spPr>
        <a:xfrm>
          <a:off x="1267973" y="613664"/>
          <a:ext cx="4107739" cy="4107739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97AB36-F257-439C-8A54-40393A270527}">
      <dsp:nvSpPr>
        <dsp:cNvPr id="0" name=""/>
        <dsp:cNvSpPr/>
      </dsp:nvSpPr>
      <dsp:spPr>
        <a:xfrm>
          <a:off x="2363156" y="1723534"/>
          <a:ext cx="1888000" cy="188800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Verdana" panose="020B0604030504040204" pitchFamily="34" charset="0"/>
              <a:ea typeface="Verdana" panose="020B0604030504040204" pitchFamily="34" charset="0"/>
            </a:rPr>
            <a:t>A través de las fases de:</a:t>
          </a:r>
          <a:endParaRPr lang="es-CO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39647" y="2000025"/>
        <a:ext cx="1335018" cy="1335018"/>
      </dsp:txXfrm>
    </dsp:sp>
    <dsp:sp modelId="{AADA34DD-928A-4B76-A3B1-B0964EB56635}">
      <dsp:nvSpPr>
        <dsp:cNvPr id="0" name=""/>
        <dsp:cNvSpPr/>
      </dsp:nvSpPr>
      <dsp:spPr>
        <a:xfrm>
          <a:off x="2661042" y="442"/>
          <a:ext cx="1321600" cy="132160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1. </a:t>
          </a:r>
          <a:r>
            <a:rPr lang="es-CO" sz="9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Solicitud de acompañamiento  o intervención </a:t>
          </a:r>
          <a:endParaRPr lang="es-CO" sz="9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54586" y="193986"/>
        <a:ext cx="934512" cy="934512"/>
      </dsp:txXfrm>
    </dsp:sp>
    <dsp:sp modelId="{9D225A06-7990-4D42-AD22-E7CF63F62720}">
      <dsp:nvSpPr>
        <dsp:cNvPr id="0" name=""/>
        <dsp:cNvSpPr/>
      </dsp:nvSpPr>
      <dsp:spPr>
        <a:xfrm>
          <a:off x="4569139" y="1386756"/>
          <a:ext cx="1321600" cy="132160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latin typeface="Gadugi" panose="020B0502040204020203" pitchFamily="34" charset="0"/>
            </a:rPr>
            <a:t>2</a:t>
          </a:r>
          <a:r>
            <a:rPr lang="es-CO" sz="12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s-CO" sz="9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Contacto con la comunidad y/o Autoridad Indígena </a:t>
          </a:r>
          <a:endParaRPr lang="es-CO" sz="9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62683" y="1580300"/>
        <a:ext cx="934512" cy="934512"/>
      </dsp:txXfrm>
    </dsp:sp>
    <dsp:sp modelId="{42953721-406A-4252-A6EA-DFAFD913BE1A}">
      <dsp:nvSpPr>
        <dsp:cNvPr id="0" name=""/>
        <dsp:cNvSpPr/>
      </dsp:nvSpPr>
      <dsp:spPr>
        <a:xfrm>
          <a:off x="3840311" y="3629858"/>
          <a:ext cx="1321600" cy="132160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3.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latin typeface="Verdana" panose="020B0604030504040204" pitchFamily="34" charset="0"/>
              <a:ea typeface="Verdana" panose="020B0604030504040204" pitchFamily="34" charset="0"/>
            </a:rPr>
            <a:t>Dialogo entre los involucrados</a:t>
          </a:r>
        </a:p>
      </dsp:txBody>
      <dsp:txXfrm>
        <a:off x="4033855" y="3823402"/>
        <a:ext cx="934512" cy="934512"/>
      </dsp:txXfrm>
    </dsp:sp>
    <dsp:sp modelId="{E20F4305-DAB5-4FC2-9375-DE0DB1ED09C5}">
      <dsp:nvSpPr>
        <dsp:cNvPr id="0" name=""/>
        <dsp:cNvSpPr/>
      </dsp:nvSpPr>
      <dsp:spPr>
        <a:xfrm>
          <a:off x="1481773" y="3629858"/>
          <a:ext cx="1321600" cy="132160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4.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latin typeface="Verdana" panose="020B0604030504040204" pitchFamily="34" charset="0"/>
              <a:ea typeface="Verdana" panose="020B0604030504040204" pitchFamily="34" charset="0"/>
            </a:rPr>
            <a:t>Identificación de necesidades y trabajo </a:t>
          </a:r>
          <a:r>
            <a:rPr lang="es-CO" sz="9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técnicp</a:t>
          </a:r>
          <a:endParaRPr lang="es-CO" sz="9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675317" y="3823402"/>
        <a:ext cx="934512" cy="934512"/>
      </dsp:txXfrm>
    </dsp:sp>
    <dsp:sp modelId="{4B2949FB-E99F-4A4B-A042-567D17A35E18}">
      <dsp:nvSpPr>
        <dsp:cNvPr id="0" name=""/>
        <dsp:cNvSpPr/>
      </dsp:nvSpPr>
      <dsp:spPr>
        <a:xfrm>
          <a:off x="752945" y="1386756"/>
          <a:ext cx="1321600" cy="132160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Verdana" panose="020B0604030504040204" pitchFamily="34" charset="0"/>
              <a:ea typeface="Verdana" panose="020B0604030504040204" pitchFamily="34" charset="0"/>
            </a:rPr>
            <a:t>5.</a:t>
          </a:r>
          <a:r>
            <a:rPr lang="es-CO" sz="9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Revisión de Compromisos y seguimiento de las acciones  </a:t>
          </a:r>
          <a:endParaRPr lang="es-CO" sz="9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46489" y="1580300"/>
        <a:ext cx="934512" cy="9345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02984-0BA3-4EF0-AB58-20BAB55F53CB}">
      <dsp:nvSpPr>
        <dsp:cNvPr id="0" name=""/>
        <dsp:cNvSpPr/>
      </dsp:nvSpPr>
      <dsp:spPr>
        <a:xfrm>
          <a:off x="-4393174" y="-673826"/>
          <a:ext cx="5233851" cy="5233851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E8A76-5CDD-4A3D-95FC-247680E322F7}">
      <dsp:nvSpPr>
        <dsp:cNvPr id="0" name=""/>
        <dsp:cNvSpPr/>
      </dsp:nvSpPr>
      <dsp:spPr>
        <a:xfrm>
          <a:off x="540655" y="388619"/>
          <a:ext cx="6589170" cy="77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93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Canales utilizados para la convocatoria </a:t>
          </a:r>
        </a:p>
      </dsp:txBody>
      <dsp:txXfrm>
        <a:off x="540655" y="388619"/>
        <a:ext cx="6589170" cy="777239"/>
      </dsp:txXfrm>
    </dsp:sp>
    <dsp:sp modelId="{30D14FC0-BA5D-4D8A-AD4A-7D8CE94ABEAE}">
      <dsp:nvSpPr>
        <dsp:cNvPr id="0" name=""/>
        <dsp:cNvSpPr/>
      </dsp:nvSpPr>
      <dsp:spPr>
        <a:xfrm>
          <a:off x="54880" y="291464"/>
          <a:ext cx="971549" cy="971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9BA7-BD10-4121-8F28-8C989398D40B}">
      <dsp:nvSpPr>
        <dsp:cNvPr id="0" name=""/>
        <dsp:cNvSpPr/>
      </dsp:nvSpPr>
      <dsp:spPr>
        <a:xfrm>
          <a:off x="823182" y="1554479"/>
          <a:ext cx="6306643" cy="77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93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Canales utilizados para el dialogo </a:t>
          </a:r>
        </a:p>
      </dsp:txBody>
      <dsp:txXfrm>
        <a:off x="823182" y="1554479"/>
        <a:ext cx="6306643" cy="777239"/>
      </dsp:txXfrm>
    </dsp:sp>
    <dsp:sp modelId="{456513F1-22F2-4AE2-B467-88794D2426A8}">
      <dsp:nvSpPr>
        <dsp:cNvPr id="0" name=""/>
        <dsp:cNvSpPr/>
      </dsp:nvSpPr>
      <dsp:spPr>
        <a:xfrm>
          <a:off x="283525" y="1404754"/>
          <a:ext cx="971549" cy="971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C2BCB-C5CE-41FC-8E4F-9ECB92713853}">
      <dsp:nvSpPr>
        <dsp:cNvPr id="0" name=""/>
        <dsp:cNvSpPr/>
      </dsp:nvSpPr>
      <dsp:spPr>
        <a:xfrm>
          <a:off x="540655" y="2720339"/>
          <a:ext cx="6589170" cy="77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93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Numero de participantes </a:t>
          </a:r>
        </a:p>
      </dsp:txBody>
      <dsp:txXfrm>
        <a:off x="540655" y="2720339"/>
        <a:ext cx="6589170" cy="777239"/>
      </dsp:txXfrm>
    </dsp:sp>
    <dsp:sp modelId="{293B1780-2555-4ED2-A461-2235C6FD0C97}">
      <dsp:nvSpPr>
        <dsp:cNvPr id="0" name=""/>
        <dsp:cNvSpPr/>
      </dsp:nvSpPr>
      <dsp:spPr>
        <a:xfrm>
          <a:off x="54880" y="2623184"/>
          <a:ext cx="971549" cy="971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F8A1-070B-4E14-A4E8-1B9D5952F218}">
      <dsp:nvSpPr>
        <dsp:cNvPr id="0" name=""/>
        <dsp:cNvSpPr/>
      </dsp:nvSpPr>
      <dsp:spPr>
        <a:xfrm>
          <a:off x="964" y="455934"/>
          <a:ext cx="2256874" cy="112843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4015" y="488985"/>
        <a:ext cx="2190772" cy="1062335"/>
      </dsp:txXfrm>
    </dsp:sp>
    <dsp:sp modelId="{92492959-81A3-4B57-BF52-903D53BF2465}">
      <dsp:nvSpPr>
        <dsp:cNvPr id="0" name=""/>
        <dsp:cNvSpPr/>
      </dsp:nvSpPr>
      <dsp:spPr>
        <a:xfrm>
          <a:off x="226651" y="1584371"/>
          <a:ext cx="225687" cy="107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289"/>
              </a:lnTo>
              <a:lnTo>
                <a:pt x="225687" y="107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C65D0-C4D2-43D6-A374-0DD2E0CC7C37}">
      <dsp:nvSpPr>
        <dsp:cNvPr id="0" name=""/>
        <dsp:cNvSpPr/>
      </dsp:nvSpPr>
      <dsp:spPr>
        <a:xfrm>
          <a:off x="452339" y="1866480"/>
          <a:ext cx="1304346" cy="159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>
              <a:latin typeface="Gadugi" panose="020B0502040204020203" pitchFamily="34" charset="0"/>
            </a:rPr>
            <a:t> </a:t>
          </a:r>
          <a:r>
            <a:rPr lang="es-CO" sz="14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14 de febrero de 2023 </a:t>
          </a:r>
          <a:endParaRPr lang="es-CO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542" y="1904683"/>
        <a:ext cx="1227940" cy="1515954"/>
      </dsp:txXfrm>
    </dsp:sp>
    <dsp:sp modelId="{B0D685E6-76B9-4EC3-866A-6AF86856DA06}">
      <dsp:nvSpPr>
        <dsp:cNvPr id="0" name=""/>
        <dsp:cNvSpPr/>
      </dsp:nvSpPr>
      <dsp:spPr>
        <a:xfrm>
          <a:off x="2822056" y="455934"/>
          <a:ext cx="2256874" cy="112843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  <a:endParaRPr lang="es-CO" sz="1600" b="1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2855107" y="488985"/>
        <a:ext cx="2190772" cy="1062335"/>
      </dsp:txXfrm>
    </dsp:sp>
    <dsp:sp modelId="{20237869-26A3-4CAC-94E1-B291443CC8AD}">
      <dsp:nvSpPr>
        <dsp:cNvPr id="0" name=""/>
        <dsp:cNvSpPr/>
      </dsp:nvSpPr>
      <dsp:spPr>
        <a:xfrm>
          <a:off x="3047744" y="1584371"/>
          <a:ext cx="270590" cy="1030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894"/>
              </a:lnTo>
              <a:lnTo>
                <a:pt x="270590" y="1030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2FDB4-ADF1-482A-B560-2BDC76EE482D}">
      <dsp:nvSpPr>
        <dsp:cNvPr id="0" name=""/>
        <dsp:cNvSpPr/>
      </dsp:nvSpPr>
      <dsp:spPr>
        <a:xfrm>
          <a:off x="3318334" y="1866480"/>
          <a:ext cx="1225970" cy="1497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30 </a:t>
          </a:r>
          <a:r>
            <a:rPr lang="es-CO" sz="1400" kern="1200" dirty="0">
              <a:latin typeface="Verdana" panose="020B0604030504040204" pitchFamily="34" charset="0"/>
              <a:ea typeface="Verdana" panose="020B0604030504040204" pitchFamily="34" charset="0"/>
            </a:rPr>
            <a:t>de noviembre</a:t>
          </a:r>
          <a:endParaRPr lang="es-CO" sz="1400" b="1" kern="1200" dirty="0">
            <a:solidFill>
              <a:srgbClr val="7F7F7F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Verdana" panose="020B0604030504040204" pitchFamily="34" charset="0"/>
              <a:ea typeface="Verdana" panose="020B0604030504040204" pitchFamily="34" charset="0"/>
            </a:rPr>
            <a:t>de 2023</a:t>
          </a:r>
        </a:p>
      </dsp:txBody>
      <dsp:txXfrm>
        <a:off x="3354241" y="1902387"/>
        <a:ext cx="1154156" cy="1425757"/>
      </dsp:txXfrm>
    </dsp:sp>
    <dsp:sp modelId="{EB8A6322-9822-460B-9A66-FC298C35E9CC}">
      <dsp:nvSpPr>
        <dsp:cNvPr id="0" name=""/>
        <dsp:cNvSpPr/>
      </dsp:nvSpPr>
      <dsp:spPr>
        <a:xfrm>
          <a:off x="5643149" y="455934"/>
          <a:ext cx="2256874" cy="112843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>
              <a:solidFill>
                <a:srgbClr val="000000"/>
              </a:solidFill>
              <a:latin typeface="Gadugi" panose="020B0502040204020203" pitchFamily="34" charset="0"/>
            </a:rPr>
            <a:t>Evidencia de avance :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5676200" y="488985"/>
        <a:ext cx="2190772" cy="1062335"/>
      </dsp:txXfrm>
    </dsp:sp>
    <dsp:sp modelId="{A9D60903-45B0-43A0-AE53-CDF8237CBCEE}">
      <dsp:nvSpPr>
        <dsp:cNvPr id="0" name=""/>
        <dsp:cNvSpPr/>
      </dsp:nvSpPr>
      <dsp:spPr>
        <a:xfrm>
          <a:off x="5868836" y="1584371"/>
          <a:ext cx="300110" cy="1037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942"/>
              </a:lnTo>
              <a:lnTo>
                <a:pt x="300110" y="10379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B0B88-2775-4364-B7CC-7376439DB19B}">
      <dsp:nvSpPr>
        <dsp:cNvPr id="0" name=""/>
        <dsp:cNvSpPr/>
      </dsp:nvSpPr>
      <dsp:spPr>
        <a:xfrm>
          <a:off x="6168946" y="1926344"/>
          <a:ext cx="1376729" cy="1391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Plan de acción étnico 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Informe asistencias técnicas realizadas </a:t>
          </a:r>
        </a:p>
      </dsp:txBody>
      <dsp:txXfrm>
        <a:off x="6209269" y="1966667"/>
        <a:ext cx="1296083" cy="1311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36E03-D6DB-4EEA-935C-E6D1E76F5A39}">
      <dsp:nvSpPr>
        <dsp:cNvPr id="0" name=""/>
        <dsp:cNvSpPr/>
      </dsp:nvSpPr>
      <dsp:spPr>
        <a:xfrm>
          <a:off x="1794" y="946117"/>
          <a:ext cx="1800290" cy="1800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76" tIns="17780" rIns="9907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Productos programados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5</a:t>
          </a:r>
        </a:p>
      </dsp:txBody>
      <dsp:txXfrm>
        <a:off x="265440" y="1209763"/>
        <a:ext cx="1272998" cy="1272998"/>
      </dsp:txXfrm>
    </dsp:sp>
    <dsp:sp modelId="{B57144DE-5C82-4DB7-9513-A1531AD5205A}">
      <dsp:nvSpPr>
        <dsp:cNvPr id="0" name=""/>
        <dsp:cNvSpPr/>
      </dsp:nvSpPr>
      <dsp:spPr>
        <a:xfrm>
          <a:off x="1442026" y="946117"/>
          <a:ext cx="1800290" cy="1800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76" tIns="17780" rIns="9907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Productos realizados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5</a:t>
          </a:r>
        </a:p>
      </dsp:txBody>
      <dsp:txXfrm>
        <a:off x="1705672" y="1209763"/>
        <a:ext cx="1272998" cy="1272998"/>
      </dsp:txXfrm>
    </dsp:sp>
    <dsp:sp modelId="{4E523AD2-DB02-4719-B43A-8CEDF2E17178}">
      <dsp:nvSpPr>
        <dsp:cNvPr id="0" name=""/>
        <dsp:cNvSpPr/>
      </dsp:nvSpPr>
      <dsp:spPr>
        <a:xfrm>
          <a:off x="2882258" y="946117"/>
          <a:ext cx="1800290" cy="1800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76" tIns="17780" rIns="9907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Porcentaje de avance producto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100%</a:t>
          </a:r>
        </a:p>
      </dsp:txBody>
      <dsp:txXfrm>
        <a:off x="3145904" y="1209763"/>
        <a:ext cx="1272998" cy="1272998"/>
      </dsp:txXfrm>
    </dsp:sp>
    <dsp:sp modelId="{4686E623-7EA2-4479-954B-5F2737CE6586}">
      <dsp:nvSpPr>
        <dsp:cNvPr id="0" name=""/>
        <dsp:cNvSpPr/>
      </dsp:nvSpPr>
      <dsp:spPr>
        <a:xfrm>
          <a:off x="4322491" y="946117"/>
          <a:ext cx="1800290" cy="1800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76" tIns="17780" rIns="9907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Porcentaje de avance gestión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100%</a:t>
          </a:r>
        </a:p>
      </dsp:txBody>
      <dsp:txXfrm>
        <a:off x="4586137" y="1209763"/>
        <a:ext cx="1272998" cy="1272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FA53C-0C86-40CB-A9F8-BEBCB1B38B8F}">
      <dsp:nvSpPr>
        <dsp:cNvPr id="0" name=""/>
        <dsp:cNvSpPr/>
      </dsp:nvSpPr>
      <dsp:spPr>
        <a:xfrm>
          <a:off x="1075083" y="2152657"/>
          <a:ext cx="426295" cy="44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147" y="0"/>
              </a:lnTo>
              <a:lnTo>
                <a:pt x="213147" y="444852"/>
              </a:lnTo>
              <a:lnTo>
                <a:pt x="426295" y="44485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272827" y="2359680"/>
        <a:ext cx="30806" cy="30806"/>
      </dsp:txXfrm>
    </dsp:sp>
    <dsp:sp modelId="{463F157F-AE03-47C2-B2CB-50B9129E19C8}">
      <dsp:nvSpPr>
        <dsp:cNvPr id="0" name=""/>
        <dsp:cNvSpPr/>
      </dsp:nvSpPr>
      <dsp:spPr>
        <a:xfrm>
          <a:off x="1075083" y="1707804"/>
          <a:ext cx="466917" cy="444852"/>
        </a:xfrm>
        <a:custGeom>
          <a:avLst/>
          <a:gdLst/>
          <a:ahLst/>
          <a:cxnLst/>
          <a:rect l="0" t="0" r="0" b="0"/>
          <a:pathLst>
            <a:path>
              <a:moveTo>
                <a:pt x="0" y="444852"/>
              </a:moveTo>
              <a:lnTo>
                <a:pt x="233458" y="444852"/>
              </a:lnTo>
              <a:lnTo>
                <a:pt x="233458" y="0"/>
              </a:lnTo>
              <a:lnTo>
                <a:pt x="46691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292419" y="1914108"/>
        <a:ext cx="32245" cy="32245"/>
      </dsp:txXfrm>
    </dsp:sp>
    <dsp:sp modelId="{C60AD5EE-7F8F-45AD-BBDC-038C5F02DE9B}">
      <dsp:nvSpPr>
        <dsp:cNvPr id="0" name=""/>
        <dsp:cNvSpPr/>
      </dsp:nvSpPr>
      <dsp:spPr>
        <a:xfrm rot="16200000">
          <a:off x="-1587062" y="1615652"/>
          <a:ext cx="4250282" cy="10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Verdana" panose="020B0604030504040204" pitchFamily="34" charset="0"/>
              <a:ea typeface="Verdana" panose="020B0604030504040204" pitchFamily="34" charset="0"/>
            </a:rPr>
            <a:t>3.2. Evidencias del avance </a:t>
          </a:r>
        </a:p>
      </dsp:txBody>
      <dsp:txXfrm>
        <a:off x="-1587062" y="1615652"/>
        <a:ext cx="4250282" cy="1074009"/>
      </dsp:txXfrm>
    </dsp:sp>
    <dsp:sp modelId="{7FC132E7-76F1-4CEE-AD56-6AA9EEA541D8}">
      <dsp:nvSpPr>
        <dsp:cNvPr id="0" name=""/>
        <dsp:cNvSpPr/>
      </dsp:nvSpPr>
      <dsp:spPr>
        <a:xfrm>
          <a:off x="1542000" y="1351922"/>
          <a:ext cx="3704920" cy="711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Verdana" panose="020B0604030504040204" pitchFamily="34" charset="0"/>
              <a:ea typeface="Verdana" panose="020B0604030504040204" pitchFamily="34" charset="0"/>
            </a:rPr>
            <a:t>Plan de acción étnico </a:t>
          </a:r>
        </a:p>
      </dsp:txBody>
      <dsp:txXfrm>
        <a:off x="1542000" y="1351922"/>
        <a:ext cx="3704920" cy="711764"/>
      </dsp:txXfrm>
    </dsp:sp>
    <dsp:sp modelId="{6FE36475-CCC0-4179-9C21-031A17A8D79D}">
      <dsp:nvSpPr>
        <dsp:cNvPr id="0" name=""/>
        <dsp:cNvSpPr/>
      </dsp:nvSpPr>
      <dsp:spPr>
        <a:xfrm>
          <a:off x="1501378" y="2241628"/>
          <a:ext cx="3786163" cy="711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Verdana" panose="020B0604030504040204" pitchFamily="34" charset="0"/>
              <a:ea typeface="Verdana" panose="020B0604030504040204" pitchFamily="34" charset="0"/>
            </a:rPr>
            <a:t>Informe de asistencias técnicas realizadas </a:t>
          </a:r>
        </a:p>
      </dsp:txBody>
      <dsp:txXfrm>
        <a:off x="1501378" y="2241628"/>
        <a:ext cx="3786163" cy="711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FE49A-62CF-40AD-8957-CD75633FA8DB}">
      <dsp:nvSpPr>
        <dsp:cNvPr id="0" name=""/>
        <dsp:cNvSpPr/>
      </dsp:nvSpPr>
      <dsp:spPr>
        <a:xfrm>
          <a:off x="631" y="366175"/>
          <a:ext cx="2463565" cy="147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Verdana" panose="020B0604030504040204" pitchFamily="34" charset="0"/>
              <a:ea typeface="Verdana" panose="020B0604030504040204" pitchFamily="34" charset="0"/>
            </a:rPr>
            <a:t>Plan acción 23/02/2023</a:t>
          </a:r>
        </a:p>
      </dsp:txBody>
      <dsp:txXfrm>
        <a:off x="631" y="366175"/>
        <a:ext cx="2463565" cy="1478139"/>
      </dsp:txXfrm>
    </dsp:sp>
    <dsp:sp modelId="{6D1ACDDD-E964-4847-B6C6-8F5EC7A11050}">
      <dsp:nvSpPr>
        <dsp:cNvPr id="0" name=""/>
        <dsp:cNvSpPr/>
      </dsp:nvSpPr>
      <dsp:spPr>
        <a:xfrm>
          <a:off x="2710553" y="366175"/>
          <a:ext cx="2463565" cy="147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Verdana" panose="020B0604030504040204" pitchFamily="34" charset="0"/>
              <a:ea typeface="Verdana" panose="020B0604030504040204" pitchFamily="34" charset="0"/>
            </a:rPr>
            <a:t>Asistencia técnica páez cauca 28/07/2023</a:t>
          </a:r>
        </a:p>
      </dsp:txBody>
      <dsp:txXfrm>
        <a:off x="2710553" y="366175"/>
        <a:ext cx="2463565" cy="1478139"/>
      </dsp:txXfrm>
    </dsp:sp>
    <dsp:sp modelId="{2D168B0B-574B-436E-846E-5C9541681FB9}">
      <dsp:nvSpPr>
        <dsp:cNvPr id="0" name=""/>
        <dsp:cNvSpPr/>
      </dsp:nvSpPr>
      <dsp:spPr>
        <a:xfrm>
          <a:off x="14920" y="2228847"/>
          <a:ext cx="2463565" cy="1509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Verdana" panose="020B0604030504040204" pitchFamily="34" charset="0"/>
              <a:ea typeface="Verdana" panose="020B0604030504040204" pitchFamily="34" charset="0"/>
            </a:rPr>
            <a:t>Pasto/Nariño    4/08/2023</a:t>
          </a:r>
        </a:p>
      </dsp:txBody>
      <dsp:txXfrm>
        <a:off x="14920" y="2228847"/>
        <a:ext cx="2463565" cy="1509785"/>
      </dsp:txXfrm>
    </dsp:sp>
    <dsp:sp modelId="{B2525F51-42F7-49A0-BBAB-3D8A1E6DC6D9}">
      <dsp:nvSpPr>
        <dsp:cNvPr id="0" name=""/>
        <dsp:cNvSpPr/>
      </dsp:nvSpPr>
      <dsp:spPr>
        <a:xfrm>
          <a:off x="2711184" y="2193749"/>
          <a:ext cx="2463565" cy="147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Verdana" panose="020B0604030504040204" pitchFamily="34" charset="0"/>
              <a:ea typeface="Verdana" panose="020B0604030504040204" pitchFamily="34" charset="0"/>
            </a:rPr>
            <a:t>Popayán/Cauca 21/07/2023</a:t>
          </a:r>
        </a:p>
      </dsp:txBody>
      <dsp:txXfrm>
        <a:off x="2711184" y="2193749"/>
        <a:ext cx="2463565" cy="1478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9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94FB9BDF-0A71-8A1E-EF4E-3327A1CF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Resultados y evidencias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08EF655-64F3-60FC-DABE-8A606A0B4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642913"/>
              </p:ext>
            </p:extLst>
          </p:nvPr>
        </p:nvGraphicFramePr>
        <p:xfrm>
          <a:off x="5029200" y="2643188"/>
          <a:ext cx="54292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8">
            <a:extLst>
              <a:ext uri="{FF2B5EF4-FFF2-40B4-BE49-F238E27FC236}">
                <a16:creationId xmlns:a16="http://schemas.microsoft.com/office/drawing/2014/main" id="{FB90BFC6-B1C1-5DFB-2A45-9E4412E5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658667"/>
            <a:ext cx="8793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3.4 Datos del proceso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DF86189-6364-537E-D8F2-E66634B73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427529"/>
              </p:ext>
            </p:extLst>
          </p:nvPr>
        </p:nvGraphicFramePr>
        <p:xfrm>
          <a:off x="4504971" y="2514599"/>
          <a:ext cx="7182204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F85BA70-9736-FC6F-A3B8-530C12DC4EA7}"/>
              </a:ext>
            </a:extLst>
          </p:cNvPr>
          <p:cNvSpPr txBox="1"/>
          <p:nvPr/>
        </p:nvSpPr>
        <p:spPr>
          <a:xfrm>
            <a:off x="4634088" y="3059914"/>
            <a:ext cx="7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Virtual</a:t>
            </a:r>
            <a:r>
              <a:rPr lang="es-CO" b="1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D1804D-8296-CEF7-3070-A178A3E262ED}"/>
              </a:ext>
            </a:extLst>
          </p:cNvPr>
          <p:cNvSpPr txBox="1"/>
          <p:nvPr/>
        </p:nvSpPr>
        <p:spPr>
          <a:xfrm>
            <a:off x="4438651" y="4243388"/>
            <a:ext cx="165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Presencial</a:t>
            </a:r>
            <a:r>
              <a:rPr lang="es-CO" sz="1600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B9BF6D-68E1-3CE9-5BEA-9B76BDA49F0D}"/>
              </a:ext>
            </a:extLst>
          </p:cNvPr>
          <p:cNvSpPr txBox="1"/>
          <p:nvPr/>
        </p:nvSpPr>
        <p:spPr>
          <a:xfrm>
            <a:off x="4855257" y="550385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/>
              <a:t>250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0447D36-4704-511A-72B1-0272512778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659" y="2278646"/>
            <a:ext cx="4090991" cy="41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94FB9BDF-0A71-8A1E-EF4E-3327A1CF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Conclusiones 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95FCBD2D-1051-A77F-2AC7-B9B605D0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2" y="2055813"/>
            <a:ext cx="58086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Mediante el acompañamiento que realiza el Grupo de Fortalecimiento de la Justicia Étnica en los diferentes procesos que se llevan a cabo con los pueblos y comunidades étnicas del país,  entre ellos: asistencias técnicas, apoyo en los proyectos del Banco de iniciativas, procesos de formación y pedagogía, mesas de diálogos etc., se contribuye al fortalecimiento de la justicia propia de los pueblos y comunidades </a:t>
            </a:r>
          </a:p>
        </p:txBody>
      </p:sp>
      <p:pic>
        <p:nvPicPr>
          <p:cNvPr id="6" name="Imagen 5" descr="La vida con el poporo: un viaje de mambe y coca en la Sierra ...">
            <a:extLst>
              <a:ext uri="{FF2B5EF4-FFF2-40B4-BE49-F238E27FC236}">
                <a16:creationId xmlns:a16="http://schemas.microsoft.com/office/drawing/2014/main" id="{15D59A1A-10BB-19D7-3E3E-3A1F6825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055813"/>
            <a:ext cx="4589462" cy="324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1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94FB9BDF-0A71-8A1E-EF4E-3327A1CF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4.1 Conclusiones 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3BAC2965-6547-8E30-DD24-5468899E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2" y="2055813"/>
            <a:ext cx="58086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que se consolide cada vez mas la coordinación entre la Jurisdicción Especial Indígena (JEI)y la justicia ordinaria.</a:t>
            </a:r>
          </a:p>
          <a:p>
            <a:pPr algn="just"/>
            <a:endParaRPr lang="es-CO" altLang="es-CO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altLang="es-CO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tener un dialogo directo y constantes con las comunidades y organizaciones étnicas, se ha facilitado acercarnos a un concepto de justicia desde un enfoque diferencial, lo que ha permitido que el acceso a la justicia sea incluyente y eficaz garantizando el respeto por los derechos especiales de estas poblaciones.</a:t>
            </a:r>
            <a:endParaRPr lang="es-CO" altLang="es-CO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A05EC3-3EF7-DE6D-92BE-8ECBD15F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171701"/>
            <a:ext cx="4371975" cy="33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F00315-B6AF-4E4B-ADBC-7F60F3ECB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976" y="833437"/>
            <a:ext cx="8882062" cy="2595563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Seguimiento Plan de Participación Ciudadana 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85A9EAF-3B24-A621-A186-063018183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3175" y="3748088"/>
            <a:ext cx="5986464" cy="1200150"/>
          </a:xfrm>
        </p:spPr>
        <p:txBody>
          <a:bodyPr>
            <a:normAutofit fontScale="92500" lnSpcReduction="20000"/>
          </a:bodyPr>
          <a:lstStyle/>
          <a:p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DIRECCIÓN DE JUSTICIA FORMAL 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6681EFE-6AAF-F537-30E9-14AC753C9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24862"/>
              </p:ext>
            </p:extLst>
          </p:nvPr>
        </p:nvGraphicFramePr>
        <p:xfrm>
          <a:off x="1243014" y="2838448"/>
          <a:ext cx="10315574" cy="2091683"/>
        </p:xfrm>
        <a:graphic>
          <a:graphicData uri="http://schemas.openxmlformats.org/drawingml/2006/table">
            <a:tbl>
              <a:tblPr/>
              <a:tblGrid>
                <a:gridCol w="958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442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pág.4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4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sym typeface="Arial" panose="020B0604020202020204" pitchFamily="34" charset="0"/>
                        </a:rPr>
                        <a:t>2. Fases de la acción de diálogo…………………………………………………………………………</a:t>
                      </a:r>
                      <a:r>
                        <a:rPr kumimoji="0" lang="mr-IN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sym typeface="Arial" panose="020B0604020202020204" pitchFamily="34" charset="0"/>
                        </a:rPr>
                        <a:t>…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pág.5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94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sym typeface="Arial" panose="020B0604020202020204" pitchFamily="34" charset="0"/>
                        </a:rPr>
                        <a:t>3. Resultados y evidencias por fase……………………………………………………………………</a:t>
                      </a:r>
                      <a:r>
                        <a:rPr kumimoji="0" lang="mr-IN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sym typeface="Arial" panose="020B0604020202020204" pitchFamily="34" charset="0"/>
                        </a:rPr>
                        <a:t>..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pág.6-10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4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pág.11-12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7384E944-50E9-AEEE-0CB4-FD91013E0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7" y="1136651"/>
            <a:ext cx="8548688" cy="6492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Contenido </a:t>
            </a:r>
          </a:p>
        </p:txBody>
      </p:sp>
    </p:spTree>
    <p:extLst>
      <p:ext uri="{BB962C8B-B14F-4D97-AF65-F5344CB8AC3E}">
        <p14:creationId xmlns:p14="http://schemas.microsoft.com/office/powerpoint/2010/main" val="337473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FAC51EB-9DFB-1092-F51B-9D82F0207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Objetivo del informe 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CEC04083-7A80-E9AA-76D2-74CEE642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2" y="2055813"/>
            <a:ext cx="5808663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es-CO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Dar a conocer el ejercicio de acompañamiento que realiza el Grupo de Fortalecimiento de la Justicia Étnica para la inclusión del enfoque étnico en los diferentes procesos que se llevan a cabo con los pueblos y las comunidades étnicas del país, contribuyendo en el mejoramiento de su acceso a la justicia</a:t>
            </a:r>
          </a:p>
          <a:p>
            <a:pPr algn="just" eaLnBrk="1" hangingPunct="1"/>
            <a:endParaRPr lang="es-CO" altLang="es-CO" sz="2300" b="1" dirty="0">
              <a:solidFill>
                <a:srgbClr val="7F7F7F"/>
              </a:solidFill>
              <a:latin typeface="Gadugi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703447-56C0-EB64-45E7-673B3186C9CD}"/>
              </a:ext>
            </a:extLst>
          </p:cNvPr>
          <p:cNvSpPr txBox="1"/>
          <p:nvPr/>
        </p:nvSpPr>
        <p:spPr>
          <a:xfrm>
            <a:off x="2269331" y="3756278"/>
            <a:ext cx="1171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CO" altLang="es-CO" sz="1800" b="1" i="1" dirty="0">
                <a:solidFill>
                  <a:srgbClr val="2A54A7"/>
                </a:solidFill>
                <a:latin typeface="Freestyle Script" panose="030804020302050B0404" pitchFamily="66" charset="0"/>
              </a:rPr>
              <a:t>¿Para qué?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A41885D-D485-400F-F77A-3F2D7EAF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00275"/>
            <a:ext cx="3900488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F6BD85B5-42A4-522F-A1C0-49C8B7FB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Fases de la acción de dialogo 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BF6B2399-7C55-E88B-0DEE-F1FC87BCF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94602"/>
              </p:ext>
            </p:extLst>
          </p:nvPr>
        </p:nvGraphicFramePr>
        <p:xfrm>
          <a:off x="4586288" y="1543050"/>
          <a:ext cx="6643686" cy="49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98AF8666-0B30-B65B-E18D-F4F1FDC06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" y="1543050"/>
            <a:ext cx="3686174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5BC12C03-AB61-7C0D-B026-FA145D8CE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Resultados y evidencias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E870736-1B17-9606-98FB-042376C09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439244"/>
              </p:ext>
            </p:extLst>
          </p:nvPr>
        </p:nvGraphicFramePr>
        <p:xfrm>
          <a:off x="4000500" y="1814512"/>
          <a:ext cx="7900988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2CD3C72-89DF-6071-57B6-5245FEF55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9" y="1700213"/>
            <a:ext cx="3784538" cy="41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9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94FB9BDF-0A71-8A1E-EF4E-3327A1CF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Resultados y evidencias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08EF655-64F3-60FC-DABE-8A606A0B4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72823"/>
              </p:ext>
            </p:extLst>
          </p:nvPr>
        </p:nvGraphicFramePr>
        <p:xfrm>
          <a:off x="419100" y="2665412"/>
          <a:ext cx="6124576" cy="369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3755BF6-85C6-B64F-7517-43FF7071B1F7}"/>
              </a:ext>
            </a:extLst>
          </p:cNvPr>
          <p:cNvSpPr/>
          <p:nvPr/>
        </p:nvSpPr>
        <p:spPr>
          <a:xfrm>
            <a:off x="419099" y="1756036"/>
            <a:ext cx="5826126" cy="59213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1 Resumen de los resultados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E3324C-63BB-635A-6978-11A51032A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50" y="1756036"/>
            <a:ext cx="4500563" cy="39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94FB9BDF-0A71-8A1E-EF4E-3327A1CF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Resultados y evidencias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08EF655-64F3-60FC-DABE-8A606A0B4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674456"/>
              </p:ext>
            </p:extLst>
          </p:nvPr>
        </p:nvGraphicFramePr>
        <p:xfrm>
          <a:off x="5443538" y="1634068"/>
          <a:ext cx="5014912" cy="420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EC0DC60-3E0D-ABB5-8C46-47BDFC449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728659"/>
              </p:ext>
            </p:extLst>
          </p:nvPr>
        </p:nvGraphicFramePr>
        <p:xfrm>
          <a:off x="4829174" y="1928813"/>
          <a:ext cx="6815139" cy="420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9030DEB5-8896-0AE5-A2DC-325E35669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029424"/>
              </p:ext>
            </p:extLst>
          </p:nvPr>
        </p:nvGraphicFramePr>
        <p:xfrm>
          <a:off x="6315075" y="1733543"/>
          <a:ext cx="5329238" cy="430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160CFF9-AAC7-3398-8C55-DD47BE28E5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0087" y="1733543"/>
            <a:ext cx="5329238" cy="46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94FB9BDF-0A71-8A1E-EF4E-3327A1CF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50" y="846661"/>
            <a:ext cx="9144000" cy="59213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Resultados y evidencias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08EF655-64F3-60FC-DABE-8A606A0B43F1}"/>
              </a:ext>
            </a:extLst>
          </p:cNvPr>
          <p:cNvGraphicFramePr/>
          <p:nvPr/>
        </p:nvGraphicFramePr>
        <p:xfrm>
          <a:off x="2032000" y="3257550"/>
          <a:ext cx="8426450" cy="258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68736E-138A-EE43-D92C-69096626F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841096"/>
              </p:ext>
            </p:extLst>
          </p:nvPr>
        </p:nvGraphicFramePr>
        <p:xfrm>
          <a:off x="5930900" y="2171700"/>
          <a:ext cx="5174750" cy="396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ángulo 8">
            <a:extLst>
              <a:ext uri="{FF2B5EF4-FFF2-40B4-BE49-F238E27FC236}">
                <a16:creationId xmlns:a16="http://schemas.microsoft.com/office/drawing/2014/main" id="{D643D765-E914-56BB-FA2B-45D36C08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658667"/>
            <a:ext cx="8793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3.3 Realización de actividades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DA8D4B-D31E-B889-506D-D2DB540B8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147" y="2526241"/>
            <a:ext cx="5035416" cy="34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9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2TV4CCKVFCYA-327339268-535</_dlc_DocId>
    <_dlc_DocIdUrl xmlns="81cc8fc0-8d1e-4295-8f37-5d076116407c">
      <Url>https://www.minjusticia.gov.co/servicio-ciudadano/_layouts/15/DocIdRedir.aspx?ID=2TV4CCKVFCYA-327339268-535</Url>
      <Description>2TV4CCKVFCYA-327339268-535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D772E8-BF93-43A1-A79C-8C42B2FDDF21}"/>
</file>

<file path=customXml/itemProps2.xml><?xml version="1.0" encoding="utf-8"?>
<ds:datastoreItem xmlns:ds="http://schemas.openxmlformats.org/officeDocument/2006/customXml" ds:itemID="{2E954CF4-1793-4F76-B4A8-B8CF662795A6}">
  <ds:schemaRefs>
    <ds:schemaRef ds:uri="http://purl.org/dc/dcmitype/"/>
    <ds:schemaRef ds:uri="http://purl.org/dc/terms/"/>
    <ds:schemaRef ds:uri="a7177abf-44f2-4092-b380-d71683ee2afc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469</Words>
  <Application>Microsoft Office PowerPoint</Application>
  <PresentationFormat>Panorámica</PresentationFormat>
  <Paragraphs>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Freestyle Script</vt:lpstr>
      <vt:lpstr>Gadugi</vt:lpstr>
      <vt:lpstr>Helvetica</vt:lpstr>
      <vt:lpstr>Verdana</vt:lpstr>
      <vt:lpstr>Tema de Office</vt:lpstr>
      <vt:lpstr>Presentación de PowerPoint</vt:lpstr>
      <vt:lpstr>Seguimiento Plan de Participación Ciudadana </vt:lpstr>
      <vt:lpstr>Contenido </vt:lpstr>
      <vt:lpstr>1. Objetivo del informe </vt:lpstr>
      <vt:lpstr>2. Fases de la acción de dialogo </vt:lpstr>
      <vt:lpstr>3. Resultados y evidencias </vt:lpstr>
      <vt:lpstr>3. Resultados y evidencias </vt:lpstr>
      <vt:lpstr>3. Resultados y evidencias </vt:lpstr>
      <vt:lpstr>3. Resultados y evidencias </vt:lpstr>
      <vt:lpstr>3. Resultados y evidencias </vt:lpstr>
      <vt:lpstr>4. Conclusiones </vt:lpstr>
      <vt:lpstr>4.1 Conclusiones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ALBERTO PUENTES GONZALEZ</cp:lastModifiedBy>
  <cp:revision>751</cp:revision>
  <dcterms:created xsi:type="dcterms:W3CDTF">2023-05-08T00:34:42Z</dcterms:created>
  <dcterms:modified xsi:type="dcterms:W3CDTF">2024-04-18T23:09:43Z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52f152e8-fac6-4050-bea2-8e405f6787ba</vt:lpwstr>
  </property>
</Properties>
</file>