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7"/>
  </p:notesMasterIdLst>
  <p:sldIdLst>
    <p:sldId id="257" r:id="rId2"/>
    <p:sldId id="260" r:id="rId3"/>
    <p:sldId id="297" r:id="rId4"/>
    <p:sldId id="287" r:id="rId5"/>
    <p:sldId id="299" r:id="rId6"/>
    <p:sldId id="284" r:id="rId7"/>
    <p:sldId id="302" r:id="rId8"/>
    <p:sldId id="349" r:id="rId9"/>
    <p:sldId id="300" r:id="rId10"/>
    <p:sldId id="355" r:id="rId11"/>
    <p:sldId id="323" r:id="rId12"/>
    <p:sldId id="344" r:id="rId13"/>
    <p:sldId id="337" r:id="rId14"/>
    <p:sldId id="298" r:id="rId15"/>
    <p:sldId id="277" r:id="rId16"/>
  </p:sldIdLst>
  <p:sldSz cx="9144000" cy="5143500" type="screen16x9"/>
  <p:notesSz cx="6858000" cy="9144000"/>
  <p:defaultTextStyle>
    <a:defPPr>
      <a:defRPr lang="es-E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9900CC"/>
    <a:srgbClr val="FF00FF"/>
    <a:srgbClr val="FF6600"/>
    <a:srgbClr val="FFFFFF"/>
    <a:srgbClr val="666699"/>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72BD9-8BAA-4856-9C70-C81F49D39B5A}" v="7" dt="2022-09-05T21:28:32.25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s Giovanni Pérez Rios" userId="49e55c0a1f0ba7b1" providerId="LiveId" clId="{3C972BD9-8BAA-4856-9C70-C81F49D39B5A}"/>
    <pc:docChg chg="custSel modSld">
      <pc:chgData name="Andrés Giovanni Pérez Rios" userId="49e55c0a1f0ba7b1" providerId="LiveId" clId="{3C972BD9-8BAA-4856-9C70-C81F49D39B5A}" dt="2022-09-05T21:28:32.975" v="31" actId="1076"/>
      <pc:docMkLst>
        <pc:docMk/>
      </pc:docMkLst>
      <pc:sldChg chg="addSp delSp modSp mod">
        <pc:chgData name="Andrés Giovanni Pérez Rios" userId="49e55c0a1f0ba7b1" providerId="LiveId" clId="{3C972BD9-8BAA-4856-9C70-C81F49D39B5A}" dt="2022-09-05T21:28:20.258" v="26" actId="21"/>
        <pc:sldMkLst>
          <pc:docMk/>
          <pc:sldMk cId="0" sldId="278"/>
        </pc:sldMkLst>
        <pc:spChg chg="mod">
          <ac:chgData name="Andrés Giovanni Pérez Rios" userId="49e55c0a1f0ba7b1" providerId="LiveId" clId="{3C972BD9-8BAA-4856-9C70-C81F49D39B5A}" dt="2022-09-05T21:27:54.391" v="25" actId="20577"/>
          <ac:spMkLst>
            <pc:docMk/>
            <pc:sldMk cId="0" sldId="278"/>
            <ac:spMk id="62467" creationId="{4BDF9731-5A2C-150B-5C04-957735FCE9E3}"/>
          </ac:spMkLst>
        </pc:spChg>
        <pc:spChg chg="mod">
          <ac:chgData name="Andrés Giovanni Pérez Rios" userId="49e55c0a1f0ba7b1" providerId="LiveId" clId="{3C972BD9-8BAA-4856-9C70-C81F49D39B5A}" dt="2022-09-05T21:27:06.176" v="13" actId="20577"/>
          <ac:spMkLst>
            <pc:docMk/>
            <pc:sldMk cId="0" sldId="278"/>
            <ac:spMk id="62471" creationId="{5DEF9B20-9E69-3DB2-FAA7-B299244BC124}"/>
          </ac:spMkLst>
        </pc:spChg>
        <pc:graphicFrameChg chg="add del mod">
          <ac:chgData name="Andrés Giovanni Pérez Rios" userId="49e55c0a1f0ba7b1" providerId="LiveId" clId="{3C972BD9-8BAA-4856-9C70-C81F49D39B5A}" dt="2022-09-05T21:28:20.258" v="26" actId="21"/>
          <ac:graphicFrameMkLst>
            <pc:docMk/>
            <pc:sldMk cId="0" sldId="278"/>
            <ac:graphicFrameMk id="2" creationId="{8D50C964-AA54-3E8B-CAA2-D86D4F834321}"/>
          </ac:graphicFrameMkLst>
        </pc:graphicFrameChg>
        <pc:picChg chg="mod">
          <ac:chgData name="Andrés Giovanni Pérez Rios" userId="49e55c0a1f0ba7b1" providerId="LiveId" clId="{3C972BD9-8BAA-4856-9C70-C81F49D39B5A}" dt="2022-09-05T21:27:13.518" v="16" actId="1076"/>
          <ac:picMkLst>
            <pc:docMk/>
            <pc:sldMk cId="0" sldId="278"/>
            <ac:picMk id="62472" creationId="{44949113-66E9-047F-4B91-640870989893}"/>
          </ac:picMkLst>
        </pc:picChg>
      </pc:sldChg>
      <pc:sldChg chg="addSp delSp modSp mod">
        <pc:chgData name="Andrés Giovanni Pérez Rios" userId="49e55c0a1f0ba7b1" providerId="LiveId" clId="{3C972BD9-8BAA-4856-9C70-C81F49D39B5A}" dt="2022-09-05T21:28:32.975" v="31" actId="1076"/>
        <pc:sldMkLst>
          <pc:docMk/>
          <pc:sldMk cId="0" sldId="344"/>
        </pc:sldMkLst>
        <pc:spChg chg="mod">
          <ac:chgData name="Andrés Giovanni Pérez Rios" userId="49e55c0a1f0ba7b1" providerId="LiveId" clId="{3C972BD9-8BAA-4856-9C70-C81F49D39B5A}" dt="2022-09-05T21:28:32.975" v="31" actId="1076"/>
          <ac:spMkLst>
            <pc:docMk/>
            <pc:sldMk cId="0" sldId="344"/>
            <ac:spMk id="23" creationId="{9BE06CE5-E86F-F16E-1E7E-D3B91982292D}"/>
          </ac:spMkLst>
        </pc:spChg>
        <pc:spChg chg="mod">
          <ac:chgData name="Andrés Giovanni Pérez Rios" userId="49e55c0a1f0ba7b1" providerId="LiveId" clId="{3C972BD9-8BAA-4856-9C70-C81F49D39B5A}" dt="2022-09-05T21:26:13.103" v="6" actId="1076"/>
          <ac:spMkLst>
            <pc:docMk/>
            <pc:sldMk cId="0" sldId="344"/>
            <ac:spMk id="60425" creationId="{FFBA272B-F84E-894C-02E6-84D605AC4601}"/>
          </ac:spMkLst>
        </pc:spChg>
        <pc:graphicFrameChg chg="del mod">
          <ac:chgData name="Andrés Giovanni Pérez Rios" userId="49e55c0a1f0ba7b1" providerId="LiveId" clId="{3C972BD9-8BAA-4856-9C70-C81F49D39B5A}" dt="2022-09-05T21:26:58.228" v="9" actId="21"/>
          <ac:graphicFrameMkLst>
            <pc:docMk/>
            <pc:sldMk cId="0" sldId="344"/>
            <ac:graphicFrameMk id="2" creationId="{0DCEF06B-3115-63AA-BB2D-24EB16460D4B}"/>
          </ac:graphicFrameMkLst>
        </pc:graphicFrameChg>
        <pc:graphicFrameChg chg="add mod">
          <ac:chgData name="Andrés Giovanni Pérez Rios" userId="49e55c0a1f0ba7b1" providerId="LiveId" clId="{3C972BD9-8BAA-4856-9C70-C81F49D39B5A}" dt="2022-09-05T21:28:24.838" v="28" actId="1076"/>
          <ac:graphicFrameMkLst>
            <pc:docMk/>
            <pc:sldMk cId="0" sldId="344"/>
            <ac:graphicFrameMk id="3" creationId="{04504930-E4DC-8F6B-9215-3BAB87E58578}"/>
          </ac:graphicFrameMkLst>
        </pc:graphicFrameChg>
        <pc:picChg chg="add mod">
          <ac:chgData name="Andrés Giovanni Pérez Rios" userId="49e55c0a1f0ba7b1" providerId="LiveId" clId="{3C972BD9-8BAA-4856-9C70-C81F49D39B5A}" dt="2022-09-05T21:28:32.256" v="30" actId="1076"/>
          <ac:picMkLst>
            <pc:docMk/>
            <pc:sldMk cId="0" sldId="344"/>
            <ac:picMk id="4" creationId="{F12DB7F3-D663-A27B-CAEF-2D75DEC7B9A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216315-6925-4403-BA52-1C795E83902A}"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lang="es-ES"/>
        </a:p>
      </dgm:t>
    </dgm:pt>
    <dgm:pt modelId="{A7A0AE7A-35B3-4AFD-A3C2-40F25929EBD8}">
      <dgm:prSet custT="1"/>
      <dgm:spPr/>
      <dgm:t>
        <a:bodyPr/>
        <a:lstStyle/>
        <a:p>
          <a:pPr rtl="0"/>
          <a:r>
            <a:rPr lang="es-CO" sz="1200" b="1" i="0" dirty="0">
              <a:solidFill>
                <a:srgbClr val="000000"/>
              </a:solidFill>
              <a:latin typeface="Gadugi" panose="020B0502040204020203" pitchFamily="34" charset="0"/>
            </a:rPr>
            <a:t>A través de las fases de:</a:t>
          </a:r>
          <a:endParaRPr lang="es-CO" sz="1200" b="1" dirty="0">
            <a:solidFill>
              <a:srgbClr val="000000"/>
            </a:solidFill>
            <a:latin typeface="Gadugi" panose="020B0502040204020203" pitchFamily="34" charset="0"/>
          </a:endParaRPr>
        </a:p>
      </dgm:t>
    </dgm:pt>
    <dgm:pt modelId="{96951801-262C-414A-86F6-27C9D38DE2E7}" type="parTrans" cxnId="{DE9AD3EB-01E7-4254-94AE-97C43DF70F77}">
      <dgm:prSet/>
      <dgm:spPr/>
      <dgm:t>
        <a:bodyPr/>
        <a:lstStyle/>
        <a:p>
          <a:endParaRPr lang="es-ES" sz="900" b="0">
            <a:solidFill>
              <a:srgbClr val="000000"/>
            </a:solidFill>
            <a:latin typeface="Gadugi" panose="020B0502040204020203" pitchFamily="34" charset="0"/>
          </a:endParaRPr>
        </a:p>
      </dgm:t>
    </dgm:pt>
    <dgm:pt modelId="{3420C22A-72D2-426D-89EB-975C429E0D6F}" type="sibTrans" cxnId="{DE9AD3EB-01E7-4254-94AE-97C43DF70F77}">
      <dgm:prSet/>
      <dgm:spPr/>
      <dgm:t>
        <a:bodyPr/>
        <a:lstStyle/>
        <a:p>
          <a:endParaRPr lang="es-ES" sz="900" b="0">
            <a:solidFill>
              <a:srgbClr val="000000"/>
            </a:solidFill>
            <a:latin typeface="Gadugi" panose="020B0502040204020203" pitchFamily="34" charset="0"/>
          </a:endParaRPr>
        </a:p>
      </dgm:t>
    </dgm:pt>
    <dgm:pt modelId="{260AF2A9-E5EF-4982-AC4A-2D56BCEF4336}">
      <dgm:prSet custT="1"/>
      <dgm:spPr/>
      <dgm:t>
        <a:bodyPr/>
        <a:lstStyle/>
        <a:p>
          <a:pPr rtl="0"/>
          <a:r>
            <a:rPr lang="es-CO" sz="1200" b="1" i="0" dirty="0">
              <a:solidFill>
                <a:srgbClr val="000000"/>
              </a:solidFill>
              <a:latin typeface="Gadugi" panose="020B0502040204020203" pitchFamily="34" charset="0"/>
            </a:rPr>
            <a:t>2. </a:t>
          </a:r>
          <a:r>
            <a:rPr lang="es-CO" sz="900" b="0" i="0" dirty="0">
              <a:solidFill>
                <a:srgbClr val="000000"/>
              </a:solidFill>
              <a:latin typeface="Gadugi" panose="020B0502040204020203" pitchFamily="34" charset="0"/>
            </a:rPr>
            <a:t>Publicación de piezas de divulgación</a:t>
          </a:r>
          <a:endParaRPr lang="es-CO" sz="900" b="0" dirty="0">
            <a:solidFill>
              <a:srgbClr val="000000"/>
            </a:solidFill>
            <a:latin typeface="Gadugi" panose="020B0502040204020203" pitchFamily="34" charset="0"/>
          </a:endParaRPr>
        </a:p>
      </dgm:t>
    </dgm:pt>
    <dgm:pt modelId="{028E8EB6-F3C6-4E1B-B8DB-372AB658701E}" type="parTrans" cxnId="{81535919-168C-4AFD-B6F3-BEA669EC9804}">
      <dgm:prSet/>
      <dgm:spPr/>
      <dgm:t>
        <a:bodyPr/>
        <a:lstStyle/>
        <a:p>
          <a:endParaRPr lang="es-ES" sz="900" b="0">
            <a:solidFill>
              <a:srgbClr val="000000"/>
            </a:solidFill>
            <a:latin typeface="Gadugi" panose="020B0502040204020203" pitchFamily="34" charset="0"/>
          </a:endParaRPr>
        </a:p>
      </dgm:t>
    </dgm:pt>
    <dgm:pt modelId="{BE4B2E44-E9F9-4E33-8F6D-274967894AD9}" type="sibTrans" cxnId="{81535919-168C-4AFD-B6F3-BEA669EC9804}">
      <dgm:prSet/>
      <dgm:spPr/>
      <dgm:t>
        <a:bodyPr/>
        <a:lstStyle/>
        <a:p>
          <a:endParaRPr lang="es-ES" sz="900" b="0">
            <a:solidFill>
              <a:srgbClr val="000000"/>
            </a:solidFill>
            <a:latin typeface="Gadugi" panose="020B0502040204020203" pitchFamily="34" charset="0"/>
          </a:endParaRPr>
        </a:p>
      </dgm:t>
    </dgm:pt>
    <dgm:pt modelId="{DDC8C45B-B192-46E8-A552-E425FDEF2813}">
      <dgm:prSet custT="1"/>
      <dgm:spPr/>
      <dgm:t>
        <a:bodyPr/>
        <a:lstStyle/>
        <a:p>
          <a:pPr rtl="0"/>
          <a:r>
            <a:rPr lang="es-CO" sz="1200" b="1" i="0" dirty="0">
              <a:solidFill>
                <a:srgbClr val="000000"/>
              </a:solidFill>
              <a:latin typeface="Gadugi" panose="020B0502040204020203" pitchFamily="34" charset="0"/>
            </a:rPr>
            <a:t>3. </a:t>
          </a:r>
        </a:p>
        <a:p>
          <a:pPr rtl="0"/>
          <a:r>
            <a:rPr lang="es-CO" sz="900" b="0" i="0" dirty="0">
              <a:solidFill>
                <a:srgbClr val="000000"/>
              </a:solidFill>
              <a:latin typeface="Gadugi" panose="020B0502040204020203" pitchFamily="34" charset="0"/>
            </a:rPr>
            <a:t>Realización de capacitaciones</a:t>
          </a:r>
          <a:endParaRPr lang="es-CO" sz="900" b="0" dirty="0">
            <a:solidFill>
              <a:srgbClr val="000000"/>
            </a:solidFill>
            <a:latin typeface="Gadugi" panose="020B0502040204020203" pitchFamily="34" charset="0"/>
          </a:endParaRPr>
        </a:p>
      </dgm:t>
    </dgm:pt>
    <dgm:pt modelId="{777DD3F0-262B-4DF4-BC4F-36969F1EF6EC}" type="parTrans" cxnId="{E315574C-F63B-4063-9159-8D22ADAC3BC4}">
      <dgm:prSet/>
      <dgm:spPr/>
      <dgm:t>
        <a:bodyPr/>
        <a:lstStyle/>
        <a:p>
          <a:endParaRPr lang="es-ES" sz="900" b="0">
            <a:solidFill>
              <a:srgbClr val="000000"/>
            </a:solidFill>
            <a:latin typeface="Gadugi" panose="020B0502040204020203" pitchFamily="34" charset="0"/>
          </a:endParaRPr>
        </a:p>
      </dgm:t>
    </dgm:pt>
    <dgm:pt modelId="{97DB78CB-0EF3-421B-8B01-DD97A756322D}" type="sibTrans" cxnId="{E315574C-F63B-4063-9159-8D22ADAC3BC4}">
      <dgm:prSet/>
      <dgm:spPr/>
      <dgm:t>
        <a:bodyPr/>
        <a:lstStyle/>
        <a:p>
          <a:endParaRPr lang="es-ES" sz="900" b="0">
            <a:solidFill>
              <a:srgbClr val="000000"/>
            </a:solidFill>
            <a:latin typeface="Gadugi" panose="020B0502040204020203" pitchFamily="34" charset="0"/>
          </a:endParaRPr>
        </a:p>
      </dgm:t>
    </dgm:pt>
    <dgm:pt modelId="{7E3CA807-0F8A-47FA-A7F4-857DEDD2E877}">
      <dgm:prSet custT="1"/>
      <dgm:spPr/>
      <dgm:t>
        <a:bodyPr/>
        <a:lstStyle/>
        <a:p>
          <a:pPr rtl="0"/>
          <a:r>
            <a:rPr lang="es-CO" sz="1200" b="1" i="0" dirty="0">
              <a:solidFill>
                <a:srgbClr val="000000"/>
              </a:solidFill>
              <a:latin typeface="Gadugi" panose="020B0502040204020203" pitchFamily="34" charset="0"/>
            </a:rPr>
            <a:t>4.</a:t>
          </a:r>
        </a:p>
        <a:p>
          <a:pPr rtl="0"/>
          <a:r>
            <a:rPr lang="es-CO" sz="900" b="0" i="0" dirty="0">
              <a:solidFill>
                <a:srgbClr val="000000"/>
              </a:solidFill>
              <a:latin typeface="Gadugi" panose="020B0502040204020203" pitchFamily="34" charset="0"/>
            </a:rPr>
            <a:t>Verificación de resultados mediante encuesta</a:t>
          </a:r>
          <a:endParaRPr lang="es-CO" sz="900" b="0" dirty="0">
            <a:solidFill>
              <a:srgbClr val="000000"/>
            </a:solidFill>
            <a:latin typeface="Gadugi" panose="020B0502040204020203" pitchFamily="34" charset="0"/>
          </a:endParaRPr>
        </a:p>
      </dgm:t>
    </dgm:pt>
    <dgm:pt modelId="{88756394-A610-4679-A34E-106292BA7D41}" type="parTrans" cxnId="{4AF24693-6AAD-43C6-98F7-A3973CA8D0C1}">
      <dgm:prSet/>
      <dgm:spPr/>
      <dgm:t>
        <a:bodyPr/>
        <a:lstStyle/>
        <a:p>
          <a:endParaRPr lang="es-ES" sz="900" b="0">
            <a:solidFill>
              <a:srgbClr val="000000"/>
            </a:solidFill>
            <a:latin typeface="Gadugi" panose="020B0502040204020203" pitchFamily="34" charset="0"/>
          </a:endParaRPr>
        </a:p>
      </dgm:t>
    </dgm:pt>
    <dgm:pt modelId="{944700B0-EBFF-47B8-86FE-53F6A16C6B1E}" type="sibTrans" cxnId="{4AF24693-6AAD-43C6-98F7-A3973CA8D0C1}">
      <dgm:prSet/>
      <dgm:spPr/>
      <dgm:t>
        <a:bodyPr/>
        <a:lstStyle/>
        <a:p>
          <a:endParaRPr lang="es-ES" sz="900" b="0">
            <a:solidFill>
              <a:srgbClr val="000000"/>
            </a:solidFill>
            <a:latin typeface="Gadugi" panose="020B0502040204020203" pitchFamily="34" charset="0"/>
          </a:endParaRPr>
        </a:p>
      </dgm:t>
    </dgm:pt>
    <dgm:pt modelId="{19262BE6-DB17-42AC-B9F8-63D31843E030}">
      <dgm:prSet custT="1"/>
      <dgm:spPr/>
      <dgm:t>
        <a:bodyPr/>
        <a:lstStyle/>
        <a:p>
          <a:pPr rtl="0"/>
          <a:r>
            <a:rPr lang="es-CO" sz="1100" b="1" i="0" dirty="0">
              <a:solidFill>
                <a:srgbClr val="000000"/>
              </a:solidFill>
              <a:latin typeface="Gadugi" panose="020B0502040204020203" pitchFamily="34" charset="0"/>
            </a:rPr>
            <a:t>1. </a:t>
          </a:r>
        </a:p>
        <a:p>
          <a:pPr rtl="0"/>
          <a:r>
            <a:rPr lang="es-CO" sz="900" b="0" i="0" dirty="0">
              <a:solidFill>
                <a:srgbClr val="000000"/>
              </a:solidFill>
              <a:latin typeface="Gadugi" panose="020B0502040204020203" pitchFamily="34" charset="0"/>
            </a:rPr>
            <a:t>Elaboración de piezas de divulgación</a:t>
          </a:r>
          <a:endParaRPr lang="es-CO" sz="900" b="0" dirty="0">
            <a:solidFill>
              <a:srgbClr val="000000"/>
            </a:solidFill>
            <a:latin typeface="Gadugi" panose="020B0502040204020203" pitchFamily="34" charset="0"/>
          </a:endParaRPr>
        </a:p>
      </dgm:t>
    </dgm:pt>
    <dgm:pt modelId="{0874A225-AF0A-4800-B125-0C3ED521F5AD}" type="parTrans" cxnId="{CBE53F6A-0BD1-452D-8699-DA8B2351516C}">
      <dgm:prSet/>
      <dgm:spPr/>
      <dgm:t>
        <a:bodyPr/>
        <a:lstStyle/>
        <a:p>
          <a:endParaRPr lang="es-ES" sz="900" b="0">
            <a:solidFill>
              <a:srgbClr val="000000"/>
            </a:solidFill>
            <a:latin typeface="Gadugi" panose="020B0502040204020203" pitchFamily="34" charset="0"/>
          </a:endParaRPr>
        </a:p>
      </dgm:t>
    </dgm:pt>
    <dgm:pt modelId="{A3F3371D-A38B-4CEA-AFDF-B8989418DEC3}" type="sibTrans" cxnId="{CBE53F6A-0BD1-452D-8699-DA8B2351516C}">
      <dgm:prSet/>
      <dgm:spPr/>
      <dgm:t>
        <a:bodyPr/>
        <a:lstStyle/>
        <a:p>
          <a:endParaRPr lang="es-ES" sz="900" b="0">
            <a:solidFill>
              <a:srgbClr val="000000"/>
            </a:solidFill>
            <a:latin typeface="Gadugi" panose="020B0502040204020203" pitchFamily="34" charset="0"/>
          </a:endParaRPr>
        </a:p>
      </dgm:t>
    </dgm:pt>
    <dgm:pt modelId="{916EE9CA-B670-464B-984B-4C15609F2104}">
      <dgm:prSet custT="1"/>
      <dgm:spPr/>
      <dgm:t>
        <a:bodyPr/>
        <a:lstStyle/>
        <a:p>
          <a:pPr rtl="0"/>
          <a:r>
            <a:rPr lang="es-CO" sz="1200" b="1" dirty="0">
              <a:solidFill>
                <a:srgbClr val="000000"/>
              </a:solidFill>
              <a:latin typeface="Gadugi" panose="020B0502040204020203" pitchFamily="34" charset="0"/>
            </a:rPr>
            <a:t>5.</a:t>
          </a:r>
        </a:p>
        <a:p>
          <a:pPr rtl="0"/>
          <a:r>
            <a:rPr lang="es-CO" sz="900" b="0" i="0" dirty="0">
              <a:solidFill>
                <a:srgbClr val="000000"/>
              </a:solidFill>
              <a:latin typeface="Gadugi" panose="020B0502040204020203" pitchFamily="34" charset="0"/>
            </a:rPr>
            <a:t>Respuestas a ciudadanos y seguimiento a compromisos</a:t>
          </a:r>
          <a:endParaRPr lang="es-CO" sz="900" b="0" dirty="0">
            <a:solidFill>
              <a:srgbClr val="000000"/>
            </a:solidFill>
            <a:latin typeface="Gadugi" panose="020B0502040204020203" pitchFamily="34" charset="0"/>
          </a:endParaRPr>
        </a:p>
      </dgm:t>
    </dgm:pt>
    <dgm:pt modelId="{5BFA1C0C-95B7-401A-8BD4-8A0624F7B314}" type="parTrans" cxnId="{25FCE5E2-6517-4957-8AD8-4ED55D600CF0}">
      <dgm:prSet/>
      <dgm:spPr/>
      <dgm:t>
        <a:bodyPr/>
        <a:lstStyle/>
        <a:p>
          <a:endParaRPr lang="es-ES" sz="900" b="0">
            <a:latin typeface="Gadugi" panose="020B0502040204020203" pitchFamily="34" charset="0"/>
          </a:endParaRPr>
        </a:p>
      </dgm:t>
    </dgm:pt>
    <dgm:pt modelId="{D6B76910-458A-4DC6-B94F-EF11D40ED8EE}" type="sibTrans" cxnId="{25FCE5E2-6517-4957-8AD8-4ED55D600CF0}">
      <dgm:prSet/>
      <dgm:spPr/>
      <dgm:t>
        <a:bodyPr/>
        <a:lstStyle/>
        <a:p>
          <a:endParaRPr lang="es-ES" sz="900" b="0">
            <a:latin typeface="Gadugi" panose="020B0502040204020203" pitchFamily="34" charset="0"/>
          </a:endParaRPr>
        </a:p>
      </dgm:t>
    </dgm:pt>
    <dgm:pt modelId="{61DE13D5-DA01-493E-AE57-8D405C71A482}" type="pres">
      <dgm:prSet presAssocID="{96216315-6925-4403-BA52-1C795E83902A}" presName="Name0" presStyleCnt="0">
        <dgm:presLayoutVars>
          <dgm:chMax val="1"/>
          <dgm:dir/>
          <dgm:animLvl val="ctr"/>
          <dgm:resizeHandles val="exact"/>
        </dgm:presLayoutVars>
      </dgm:prSet>
      <dgm:spPr/>
    </dgm:pt>
    <dgm:pt modelId="{3F97AB36-F257-439C-8A54-40393A270527}" type="pres">
      <dgm:prSet presAssocID="{A7A0AE7A-35B3-4AFD-A3C2-40F25929EBD8}" presName="centerShape" presStyleLbl="node0" presStyleIdx="0" presStyleCnt="1" custLinFactNeighborX="-366"/>
      <dgm:spPr/>
    </dgm:pt>
    <dgm:pt modelId="{AADA34DD-928A-4B76-A3B1-B0964EB56635}" type="pres">
      <dgm:prSet presAssocID="{19262BE6-DB17-42AC-B9F8-63D31843E030}" presName="node" presStyleLbl="node1" presStyleIdx="0" presStyleCnt="5">
        <dgm:presLayoutVars>
          <dgm:bulletEnabled val="1"/>
        </dgm:presLayoutVars>
      </dgm:prSet>
      <dgm:spPr/>
    </dgm:pt>
    <dgm:pt modelId="{8812DFB0-EB80-484E-9818-C51651D012C3}" type="pres">
      <dgm:prSet presAssocID="{19262BE6-DB17-42AC-B9F8-63D31843E030}" presName="dummy" presStyleCnt="0"/>
      <dgm:spPr/>
    </dgm:pt>
    <dgm:pt modelId="{CCF5F38C-465E-4344-9E99-19BBC29DEFFE}" type="pres">
      <dgm:prSet presAssocID="{A3F3371D-A38B-4CEA-AFDF-B8989418DEC3}" presName="sibTrans" presStyleLbl="sibTrans2D1" presStyleIdx="0" presStyleCnt="5"/>
      <dgm:spPr/>
    </dgm:pt>
    <dgm:pt modelId="{9D225A06-7990-4D42-AD22-E7CF63F62720}" type="pres">
      <dgm:prSet presAssocID="{260AF2A9-E5EF-4982-AC4A-2D56BCEF4336}" presName="node" presStyleLbl="node1" presStyleIdx="1" presStyleCnt="5">
        <dgm:presLayoutVars>
          <dgm:bulletEnabled val="1"/>
        </dgm:presLayoutVars>
      </dgm:prSet>
      <dgm:spPr/>
    </dgm:pt>
    <dgm:pt modelId="{0AE6EAF3-DCA6-4605-8B9A-98F07DD9DA4F}" type="pres">
      <dgm:prSet presAssocID="{260AF2A9-E5EF-4982-AC4A-2D56BCEF4336}" presName="dummy" presStyleCnt="0"/>
      <dgm:spPr/>
    </dgm:pt>
    <dgm:pt modelId="{5D159E79-5AB8-42DA-9C55-8AA15A749AB6}" type="pres">
      <dgm:prSet presAssocID="{BE4B2E44-E9F9-4E33-8F6D-274967894AD9}" presName="sibTrans" presStyleLbl="sibTrans2D1" presStyleIdx="1" presStyleCnt="5"/>
      <dgm:spPr/>
    </dgm:pt>
    <dgm:pt modelId="{42953721-406A-4252-A6EA-DFAFD913BE1A}" type="pres">
      <dgm:prSet presAssocID="{DDC8C45B-B192-46E8-A552-E425FDEF2813}" presName="node" presStyleLbl="node1" presStyleIdx="2" presStyleCnt="5">
        <dgm:presLayoutVars>
          <dgm:bulletEnabled val="1"/>
        </dgm:presLayoutVars>
      </dgm:prSet>
      <dgm:spPr/>
    </dgm:pt>
    <dgm:pt modelId="{C2939C10-97A7-449F-A305-F208AE24636B}" type="pres">
      <dgm:prSet presAssocID="{DDC8C45B-B192-46E8-A552-E425FDEF2813}" presName="dummy" presStyleCnt="0"/>
      <dgm:spPr/>
    </dgm:pt>
    <dgm:pt modelId="{72897737-B3FA-4D94-9208-E26945629F1B}" type="pres">
      <dgm:prSet presAssocID="{97DB78CB-0EF3-421B-8B01-DD97A756322D}" presName="sibTrans" presStyleLbl="sibTrans2D1" presStyleIdx="2" presStyleCnt="5"/>
      <dgm:spPr/>
    </dgm:pt>
    <dgm:pt modelId="{E20F4305-DAB5-4FC2-9375-DE0DB1ED09C5}" type="pres">
      <dgm:prSet presAssocID="{7E3CA807-0F8A-47FA-A7F4-857DEDD2E877}" presName="node" presStyleLbl="node1" presStyleIdx="3" presStyleCnt="5">
        <dgm:presLayoutVars>
          <dgm:bulletEnabled val="1"/>
        </dgm:presLayoutVars>
      </dgm:prSet>
      <dgm:spPr/>
    </dgm:pt>
    <dgm:pt modelId="{44D17C97-9B98-48B9-BEE6-A185F1F3016C}" type="pres">
      <dgm:prSet presAssocID="{7E3CA807-0F8A-47FA-A7F4-857DEDD2E877}" presName="dummy" presStyleCnt="0"/>
      <dgm:spPr/>
    </dgm:pt>
    <dgm:pt modelId="{A16F2467-0BAF-4F24-A8A2-E38AACD56DC1}" type="pres">
      <dgm:prSet presAssocID="{944700B0-EBFF-47B8-86FE-53F6A16C6B1E}" presName="sibTrans" presStyleLbl="sibTrans2D1" presStyleIdx="3" presStyleCnt="5"/>
      <dgm:spPr/>
    </dgm:pt>
    <dgm:pt modelId="{4B2949FB-E99F-4A4B-A042-567D17A35E18}" type="pres">
      <dgm:prSet presAssocID="{916EE9CA-B670-464B-984B-4C15609F2104}" presName="node" presStyleLbl="node1" presStyleIdx="4" presStyleCnt="5">
        <dgm:presLayoutVars>
          <dgm:bulletEnabled val="1"/>
        </dgm:presLayoutVars>
      </dgm:prSet>
      <dgm:spPr/>
    </dgm:pt>
    <dgm:pt modelId="{4D8D1F0B-1503-4B7A-8D2A-B470267E1BBA}" type="pres">
      <dgm:prSet presAssocID="{916EE9CA-B670-464B-984B-4C15609F2104}" presName="dummy" presStyleCnt="0"/>
      <dgm:spPr/>
    </dgm:pt>
    <dgm:pt modelId="{7C95018A-4F95-4357-B6CD-0F380B99562E}" type="pres">
      <dgm:prSet presAssocID="{D6B76910-458A-4DC6-B94F-EF11D40ED8EE}" presName="sibTrans" presStyleLbl="sibTrans2D1" presStyleIdx="4" presStyleCnt="5"/>
      <dgm:spPr/>
    </dgm:pt>
  </dgm:ptLst>
  <dgm:cxnLst>
    <dgm:cxn modelId="{81535919-168C-4AFD-B6F3-BEA669EC9804}" srcId="{A7A0AE7A-35B3-4AFD-A3C2-40F25929EBD8}" destId="{260AF2A9-E5EF-4982-AC4A-2D56BCEF4336}" srcOrd="1" destOrd="0" parTransId="{028E8EB6-F3C6-4E1B-B8DB-372AB658701E}" sibTransId="{BE4B2E44-E9F9-4E33-8F6D-274967894AD9}"/>
    <dgm:cxn modelId="{53ADF21E-B1D8-497E-8647-91A7F81C8EA0}" type="presOf" srcId="{19262BE6-DB17-42AC-B9F8-63D31843E030}" destId="{AADA34DD-928A-4B76-A3B1-B0964EB56635}" srcOrd="0" destOrd="0" presId="urn:microsoft.com/office/officeart/2005/8/layout/radial6"/>
    <dgm:cxn modelId="{1BF03423-F9B5-4DC9-A9C4-A4A7F7B85BD4}" type="presOf" srcId="{BE4B2E44-E9F9-4E33-8F6D-274967894AD9}" destId="{5D159E79-5AB8-42DA-9C55-8AA15A749AB6}" srcOrd="0" destOrd="0" presId="urn:microsoft.com/office/officeart/2005/8/layout/radial6"/>
    <dgm:cxn modelId="{C6EF3D27-5E92-422C-BE5B-31D01CFF1F30}" type="presOf" srcId="{7E3CA807-0F8A-47FA-A7F4-857DEDD2E877}" destId="{E20F4305-DAB5-4FC2-9375-DE0DB1ED09C5}" srcOrd="0" destOrd="0" presId="urn:microsoft.com/office/officeart/2005/8/layout/radial6"/>
    <dgm:cxn modelId="{A6211833-A8EB-4293-9345-1FE9A3B8D59D}" type="presOf" srcId="{96216315-6925-4403-BA52-1C795E83902A}" destId="{61DE13D5-DA01-493E-AE57-8D405C71A482}" srcOrd="0" destOrd="0" presId="urn:microsoft.com/office/officeart/2005/8/layout/radial6"/>
    <dgm:cxn modelId="{17BCA840-688B-4794-8EE5-013C89264222}" type="presOf" srcId="{260AF2A9-E5EF-4982-AC4A-2D56BCEF4336}" destId="{9D225A06-7990-4D42-AD22-E7CF63F62720}" srcOrd="0" destOrd="0" presId="urn:microsoft.com/office/officeart/2005/8/layout/radial6"/>
    <dgm:cxn modelId="{CBE53F6A-0BD1-452D-8699-DA8B2351516C}" srcId="{A7A0AE7A-35B3-4AFD-A3C2-40F25929EBD8}" destId="{19262BE6-DB17-42AC-B9F8-63D31843E030}" srcOrd="0" destOrd="0" parTransId="{0874A225-AF0A-4800-B125-0C3ED521F5AD}" sibTransId="{A3F3371D-A38B-4CEA-AFDF-B8989418DEC3}"/>
    <dgm:cxn modelId="{E315574C-F63B-4063-9159-8D22ADAC3BC4}" srcId="{A7A0AE7A-35B3-4AFD-A3C2-40F25929EBD8}" destId="{DDC8C45B-B192-46E8-A552-E425FDEF2813}" srcOrd="2" destOrd="0" parTransId="{777DD3F0-262B-4DF4-BC4F-36969F1EF6EC}" sibTransId="{97DB78CB-0EF3-421B-8B01-DD97A756322D}"/>
    <dgm:cxn modelId="{FB68706F-6F10-419C-8546-F73AB5CDC108}" type="presOf" srcId="{944700B0-EBFF-47B8-86FE-53F6A16C6B1E}" destId="{A16F2467-0BAF-4F24-A8A2-E38AACD56DC1}" srcOrd="0" destOrd="0" presId="urn:microsoft.com/office/officeart/2005/8/layout/radial6"/>
    <dgm:cxn modelId="{824EC77E-71F3-49A7-BF18-C7E57B980807}" type="presOf" srcId="{D6B76910-458A-4DC6-B94F-EF11D40ED8EE}" destId="{7C95018A-4F95-4357-B6CD-0F380B99562E}" srcOrd="0" destOrd="0" presId="urn:microsoft.com/office/officeart/2005/8/layout/radial6"/>
    <dgm:cxn modelId="{4AF24693-6AAD-43C6-98F7-A3973CA8D0C1}" srcId="{A7A0AE7A-35B3-4AFD-A3C2-40F25929EBD8}" destId="{7E3CA807-0F8A-47FA-A7F4-857DEDD2E877}" srcOrd="3" destOrd="0" parTransId="{88756394-A610-4679-A34E-106292BA7D41}" sibTransId="{944700B0-EBFF-47B8-86FE-53F6A16C6B1E}"/>
    <dgm:cxn modelId="{B7FCC79A-0146-43B1-B76B-A69AA97D39FE}" type="presOf" srcId="{97DB78CB-0EF3-421B-8B01-DD97A756322D}" destId="{72897737-B3FA-4D94-9208-E26945629F1B}" srcOrd="0" destOrd="0" presId="urn:microsoft.com/office/officeart/2005/8/layout/radial6"/>
    <dgm:cxn modelId="{D35491A1-84D3-458A-B049-89020855713B}" type="presOf" srcId="{DDC8C45B-B192-46E8-A552-E425FDEF2813}" destId="{42953721-406A-4252-A6EA-DFAFD913BE1A}" srcOrd="0" destOrd="0" presId="urn:microsoft.com/office/officeart/2005/8/layout/radial6"/>
    <dgm:cxn modelId="{4F51FED4-6EAB-439D-9CE1-5B6C2F1B6521}" type="presOf" srcId="{A3F3371D-A38B-4CEA-AFDF-B8989418DEC3}" destId="{CCF5F38C-465E-4344-9E99-19BBC29DEFFE}" srcOrd="0" destOrd="0" presId="urn:microsoft.com/office/officeart/2005/8/layout/radial6"/>
    <dgm:cxn modelId="{0DD774DD-C943-4FE2-8608-BC210FBFB852}" type="presOf" srcId="{916EE9CA-B670-464B-984B-4C15609F2104}" destId="{4B2949FB-E99F-4A4B-A042-567D17A35E18}" srcOrd="0" destOrd="0" presId="urn:microsoft.com/office/officeart/2005/8/layout/radial6"/>
    <dgm:cxn modelId="{25FCE5E2-6517-4957-8AD8-4ED55D600CF0}" srcId="{A7A0AE7A-35B3-4AFD-A3C2-40F25929EBD8}" destId="{916EE9CA-B670-464B-984B-4C15609F2104}" srcOrd="4" destOrd="0" parTransId="{5BFA1C0C-95B7-401A-8BD4-8A0624F7B314}" sibTransId="{D6B76910-458A-4DC6-B94F-EF11D40ED8EE}"/>
    <dgm:cxn modelId="{EA4A9AEA-079E-4790-AD4E-5CF8A7F867B0}" type="presOf" srcId="{A7A0AE7A-35B3-4AFD-A3C2-40F25929EBD8}" destId="{3F97AB36-F257-439C-8A54-40393A270527}" srcOrd="0" destOrd="0" presId="urn:microsoft.com/office/officeart/2005/8/layout/radial6"/>
    <dgm:cxn modelId="{DE9AD3EB-01E7-4254-94AE-97C43DF70F77}" srcId="{96216315-6925-4403-BA52-1C795E83902A}" destId="{A7A0AE7A-35B3-4AFD-A3C2-40F25929EBD8}" srcOrd="0" destOrd="0" parTransId="{96951801-262C-414A-86F6-27C9D38DE2E7}" sibTransId="{3420C22A-72D2-426D-89EB-975C429E0D6F}"/>
    <dgm:cxn modelId="{0FC26AF2-45C4-4C3A-A655-B7E5E6319B02}" type="presParOf" srcId="{61DE13D5-DA01-493E-AE57-8D405C71A482}" destId="{3F97AB36-F257-439C-8A54-40393A270527}" srcOrd="0" destOrd="0" presId="urn:microsoft.com/office/officeart/2005/8/layout/radial6"/>
    <dgm:cxn modelId="{898FDF2A-B36D-4738-999E-B5997ABAA6C5}" type="presParOf" srcId="{61DE13D5-DA01-493E-AE57-8D405C71A482}" destId="{AADA34DD-928A-4B76-A3B1-B0964EB56635}" srcOrd="1" destOrd="0" presId="urn:microsoft.com/office/officeart/2005/8/layout/radial6"/>
    <dgm:cxn modelId="{F57F7D23-A14B-41A3-9BB5-256AC1DA5B71}" type="presParOf" srcId="{61DE13D5-DA01-493E-AE57-8D405C71A482}" destId="{8812DFB0-EB80-484E-9818-C51651D012C3}" srcOrd="2" destOrd="0" presId="urn:microsoft.com/office/officeart/2005/8/layout/radial6"/>
    <dgm:cxn modelId="{C6CEE661-AF42-4F8D-B3D0-7D276531357A}" type="presParOf" srcId="{61DE13D5-DA01-493E-AE57-8D405C71A482}" destId="{CCF5F38C-465E-4344-9E99-19BBC29DEFFE}" srcOrd="3" destOrd="0" presId="urn:microsoft.com/office/officeart/2005/8/layout/radial6"/>
    <dgm:cxn modelId="{75F8D78D-15FA-4483-BE75-AF3CDE7B87F8}" type="presParOf" srcId="{61DE13D5-DA01-493E-AE57-8D405C71A482}" destId="{9D225A06-7990-4D42-AD22-E7CF63F62720}" srcOrd="4" destOrd="0" presId="urn:microsoft.com/office/officeart/2005/8/layout/radial6"/>
    <dgm:cxn modelId="{F43B15E4-2053-44F7-BE45-2E33497CE266}" type="presParOf" srcId="{61DE13D5-DA01-493E-AE57-8D405C71A482}" destId="{0AE6EAF3-DCA6-4605-8B9A-98F07DD9DA4F}" srcOrd="5" destOrd="0" presId="urn:microsoft.com/office/officeart/2005/8/layout/radial6"/>
    <dgm:cxn modelId="{B7C53AFB-98FA-43B6-9FC9-2386ED4F7527}" type="presParOf" srcId="{61DE13D5-DA01-493E-AE57-8D405C71A482}" destId="{5D159E79-5AB8-42DA-9C55-8AA15A749AB6}" srcOrd="6" destOrd="0" presId="urn:microsoft.com/office/officeart/2005/8/layout/radial6"/>
    <dgm:cxn modelId="{AF9F6481-CFF8-4547-9B96-49BA700CF32B}" type="presParOf" srcId="{61DE13D5-DA01-493E-AE57-8D405C71A482}" destId="{42953721-406A-4252-A6EA-DFAFD913BE1A}" srcOrd="7" destOrd="0" presId="urn:microsoft.com/office/officeart/2005/8/layout/radial6"/>
    <dgm:cxn modelId="{847D76D1-31F8-4550-84A2-86F0F7E1F639}" type="presParOf" srcId="{61DE13D5-DA01-493E-AE57-8D405C71A482}" destId="{C2939C10-97A7-449F-A305-F208AE24636B}" srcOrd="8" destOrd="0" presId="urn:microsoft.com/office/officeart/2005/8/layout/radial6"/>
    <dgm:cxn modelId="{6B57E622-5C78-4456-9D87-2D28AB8DB4A7}" type="presParOf" srcId="{61DE13D5-DA01-493E-AE57-8D405C71A482}" destId="{72897737-B3FA-4D94-9208-E26945629F1B}" srcOrd="9" destOrd="0" presId="urn:microsoft.com/office/officeart/2005/8/layout/radial6"/>
    <dgm:cxn modelId="{AB1C7AF7-62E2-46E9-B178-6CD462AF34B1}" type="presParOf" srcId="{61DE13D5-DA01-493E-AE57-8D405C71A482}" destId="{E20F4305-DAB5-4FC2-9375-DE0DB1ED09C5}" srcOrd="10" destOrd="0" presId="urn:microsoft.com/office/officeart/2005/8/layout/radial6"/>
    <dgm:cxn modelId="{81EAA2D1-2096-4379-9A09-9F738B6504FF}" type="presParOf" srcId="{61DE13D5-DA01-493E-AE57-8D405C71A482}" destId="{44D17C97-9B98-48B9-BEE6-A185F1F3016C}" srcOrd="11" destOrd="0" presId="urn:microsoft.com/office/officeart/2005/8/layout/radial6"/>
    <dgm:cxn modelId="{6A4D9418-9C3B-44E8-8930-E2F09099F310}" type="presParOf" srcId="{61DE13D5-DA01-493E-AE57-8D405C71A482}" destId="{A16F2467-0BAF-4F24-A8A2-E38AACD56DC1}" srcOrd="12" destOrd="0" presId="urn:microsoft.com/office/officeart/2005/8/layout/radial6"/>
    <dgm:cxn modelId="{765A5EC6-5FDD-4338-BE01-9A413D5FBA6C}" type="presParOf" srcId="{61DE13D5-DA01-493E-AE57-8D405C71A482}" destId="{4B2949FB-E99F-4A4B-A042-567D17A35E18}" srcOrd="13" destOrd="0" presId="urn:microsoft.com/office/officeart/2005/8/layout/radial6"/>
    <dgm:cxn modelId="{216966FC-E203-4F51-88AD-1B990C4264BF}" type="presParOf" srcId="{61DE13D5-DA01-493E-AE57-8D405C71A482}" destId="{4D8D1F0B-1503-4B7A-8D2A-B470267E1BBA}" srcOrd="14" destOrd="0" presId="urn:microsoft.com/office/officeart/2005/8/layout/radial6"/>
    <dgm:cxn modelId="{5929A4B1-778D-4B28-BE64-A85742D3DBC4}" type="presParOf" srcId="{61DE13D5-DA01-493E-AE57-8D405C71A482}" destId="{7C95018A-4F95-4357-B6CD-0F380B99562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C6DE9-1309-49FA-AEF9-0306E80BE8A7}"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s-ES"/>
        </a:p>
      </dgm:t>
    </dgm:pt>
    <dgm:pt modelId="{CDD7D755-EAC3-41FB-80CC-CBE7B7678EC2}">
      <dgm:prSet custT="1"/>
      <dgm:spPr/>
      <dgm:t>
        <a:bodyPr/>
        <a:lstStyle/>
        <a:p>
          <a:pPr rtl="0"/>
          <a:r>
            <a:rPr lang="es-CO" sz="1600" b="1" i="0" dirty="0">
              <a:solidFill>
                <a:srgbClr val="000000"/>
              </a:solidFill>
              <a:latin typeface="Gadugi" panose="020B0502040204020203" pitchFamily="34" charset="0"/>
            </a:rPr>
            <a:t>Banner</a:t>
          </a:r>
          <a:endParaRPr lang="es-CO" sz="1050" dirty="0">
            <a:solidFill>
              <a:srgbClr val="000000"/>
            </a:solidFill>
            <a:latin typeface="Gadugi" panose="020B0502040204020203" pitchFamily="34" charset="0"/>
          </a:endParaRPr>
        </a:p>
      </dgm:t>
    </dgm:pt>
    <dgm:pt modelId="{26F7B3D5-D651-4277-B5EE-9A0DA45DA2F2}" type="parTrans" cxnId="{C8BF8DAD-9519-4459-AE2C-DA7BAF26D001}">
      <dgm:prSet/>
      <dgm:spPr/>
      <dgm:t>
        <a:bodyPr/>
        <a:lstStyle/>
        <a:p>
          <a:endParaRPr lang="es-ES" sz="1050">
            <a:solidFill>
              <a:srgbClr val="000000"/>
            </a:solidFill>
            <a:latin typeface="Gadugi" panose="020B0502040204020203" pitchFamily="34" charset="0"/>
          </a:endParaRPr>
        </a:p>
      </dgm:t>
    </dgm:pt>
    <dgm:pt modelId="{F319252F-CE27-4262-B441-005CA21F0372}" type="sibTrans" cxnId="{C8BF8DAD-9519-4459-AE2C-DA7BAF26D001}">
      <dgm:prSet/>
      <dgm:spPr/>
      <dgm:t>
        <a:bodyPr/>
        <a:lstStyle/>
        <a:p>
          <a:endParaRPr lang="es-ES" sz="1050">
            <a:solidFill>
              <a:srgbClr val="000000"/>
            </a:solidFill>
            <a:latin typeface="Gadugi" panose="020B0502040204020203" pitchFamily="34" charset="0"/>
          </a:endParaRPr>
        </a:p>
      </dgm:t>
    </dgm:pt>
    <dgm:pt modelId="{53CBA783-6F7B-4ADE-AAFE-7816D4484FEE}">
      <dgm:prSet custT="1"/>
      <dgm:spPr/>
      <dgm:t>
        <a:bodyPr/>
        <a:lstStyle/>
        <a:p>
          <a:pPr rtl="0"/>
          <a:r>
            <a:rPr lang="es-CO" sz="1600" b="1" i="0" dirty="0">
              <a:solidFill>
                <a:srgbClr val="000000"/>
              </a:solidFill>
              <a:latin typeface="Gadugi" panose="020B0502040204020203" pitchFamily="34" charset="0"/>
            </a:rPr>
            <a:t>Fecha</a:t>
          </a:r>
          <a:endParaRPr lang="es-CO" sz="2800" dirty="0">
            <a:solidFill>
              <a:srgbClr val="000000"/>
            </a:solidFill>
            <a:latin typeface="Gadugi" panose="020B0502040204020203" pitchFamily="34" charset="0"/>
          </a:endParaRPr>
        </a:p>
      </dgm:t>
    </dgm:pt>
    <dgm:pt modelId="{8B2C334B-7101-40C9-9A7F-A6E731733C91}" type="parTrans" cxnId="{9AF5718F-C03A-4C58-A4D8-3D73EC10BB6C}">
      <dgm:prSet/>
      <dgm:spPr/>
      <dgm:t>
        <a:bodyPr/>
        <a:lstStyle/>
        <a:p>
          <a:endParaRPr lang="es-ES"/>
        </a:p>
      </dgm:t>
    </dgm:pt>
    <dgm:pt modelId="{85F27E35-0CEC-4D6D-AF2A-8BF34956634A}" type="sibTrans" cxnId="{9AF5718F-C03A-4C58-A4D8-3D73EC10BB6C}">
      <dgm:prSet/>
      <dgm:spPr/>
      <dgm:t>
        <a:bodyPr/>
        <a:lstStyle/>
        <a:p>
          <a:endParaRPr lang="es-ES"/>
        </a:p>
      </dgm:t>
    </dgm:pt>
    <dgm:pt modelId="{771D3950-0AD0-4080-B64D-D016FC4D9C76}">
      <dgm:prSet custT="1"/>
      <dgm:spPr/>
      <dgm:t>
        <a:bodyPr/>
        <a:lstStyle/>
        <a:p>
          <a:pPr rtl="0"/>
          <a:r>
            <a:rPr lang="es-MX" sz="1600" b="1" dirty="0">
              <a:solidFill>
                <a:srgbClr val="000000"/>
              </a:solidFill>
              <a:latin typeface="Gadugi" panose="020B0502040204020203" pitchFamily="34" charset="0"/>
            </a:rPr>
            <a:t>Temática</a:t>
          </a:r>
          <a:endParaRPr lang="es-CO" sz="2800" b="1" dirty="0">
            <a:solidFill>
              <a:srgbClr val="000000"/>
            </a:solidFill>
            <a:latin typeface="Gadugi" panose="020B0502040204020203" pitchFamily="34" charset="0"/>
          </a:endParaRPr>
        </a:p>
      </dgm:t>
    </dgm:pt>
    <dgm:pt modelId="{38F07CE6-ABE3-4176-B0CF-A32C31F08812}" type="parTrans" cxnId="{871F2513-A346-4228-A0F8-3E3237146427}">
      <dgm:prSet/>
      <dgm:spPr/>
      <dgm:t>
        <a:bodyPr/>
        <a:lstStyle/>
        <a:p>
          <a:endParaRPr lang="es-ES"/>
        </a:p>
      </dgm:t>
    </dgm:pt>
    <dgm:pt modelId="{83F40132-230F-42B0-82B5-16BDED24AAF6}" type="sibTrans" cxnId="{871F2513-A346-4228-A0F8-3E3237146427}">
      <dgm:prSet/>
      <dgm:spPr/>
      <dgm:t>
        <a:bodyPr/>
        <a:lstStyle/>
        <a:p>
          <a:endParaRPr lang="es-ES"/>
        </a:p>
      </dgm:t>
    </dgm:pt>
    <dgm:pt modelId="{75C726B3-138A-42C6-86FD-877643D6C638}">
      <dgm:prSet custT="1"/>
      <dgm:spPr/>
      <dgm:t>
        <a:bodyPr/>
        <a:lstStyle/>
        <a:p>
          <a:pPr rtl="0"/>
          <a:r>
            <a:rPr lang="es-MX" sz="2000" dirty="0">
              <a:solidFill>
                <a:srgbClr val="000000"/>
              </a:solidFill>
              <a:latin typeface="Gadugi" panose="020B0502040204020203" pitchFamily="34" charset="0"/>
            </a:rPr>
            <a:t>21 de octubre</a:t>
          </a:r>
          <a:endParaRPr lang="es-CO" sz="2000" dirty="0">
            <a:solidFill>
              <a:srgbClr val="000000"/>
            </a:solidFill>
            <a:latin typeface="Gadugi" panose="020B0502040204020203" pitchFamily="34" charset="0"/>
          </a:endParaRPr>
        </a:p>
      </dgm:t>
    </dgm:pt>
    <dgm:pt modelId="{97CD0BBF-7060-4E3A-8D0D-DE88ACACD582}" type="parTrans" cxnId="{2C5AAC80-CE89-4FA3-85C7-43CEC2975A80}">
      <dgm:prSet/>
      <dgm:spPr/>
      <dgm:t>
        <a:bodyPr/>
        <a:lstStyle/>
        <a:p>
          <a:endParaRPr lang="es-ES"/>
        </a:p>
      </dgm:t>
    </dgm:pt>
    <dgm:pt modelId="{44167EA0-AE95-438A-B142-FABD3429E9A3}" type="sibTrans" cxnId="{2C5AAC80-CE89-4FA3-85C7-43CEC2975A80}">
      <dgm:prSet/>
      <dgm:spPr/>
      <dgm:t>
        <a:bodyPr/>
        <a:lstStyle/>
        <a:p>
          <a:endParaRPr lang="es-ES"/>
        </a:p>
      </dgm:t>
    </dgm:pt>
    <dgm:pt modelId="{D29A173A-6766-4819-BC44-646EF4377A1B}">
      <dgm:prSet custT="1"/>
      <dgm:spPr/>
      <dgm:t>
        <a:bodyPr/>
        <a:lstStyle/>
        <a:p>
          <a:pPr rtl="0"/>
          <a:r>
            <a:rPr lang="es-MX" sz="2000" dirty="0">
              <a:solidFill>
                <a:srgbClr val="000000"/>
              </a:solidFill>
              <a:latin typeface="Gadugi" panose="020B0502040204020203" pitchFamily="34" charset="0"/>
            </a:rPr>
            <a:t>20 de octubre</a:t>
          </a:r>
          <a:endParaRPr lang="es-CO" sz="2000" dirty="0">
            <a:solidFill>
              <a:srgbClr val="000000"/>
            </a:solidFill>
            <a:latin typeface="Gadugi" panose="020B0502040204020203" pitchFamily="34" charset="0"/>
          </a:endParaRPr>
        </a:p>
      </dgm:t>
    </dgm:pt>
    <dgm:pt modelId="{4E39E58A-877F-42F2-8A15-63A93E396CC0}" type="parTrans" cxnId="{3D34BFF9-10F0-47EB-ABCE-402E9D2023FC}">
      <dgm:prSet/>
      <dgm:spPr/>
      <dgm:t>
        <a:bodyPr/>
        <a:lstStyle/>
        <a:p>
          <a:endParaRPr lang="es-ES"/>
        </a:p>
      </dgm:t>
    </dgm:pt>
    <dgm:pt modelId="{9CE78F9A-4FFC-402D-8192-FF301A06BDFA}" type="sibTrans" cxnId="{3D34BFF9-10F0-47EB-ABCE-402E9D2023FC}">
      <dgm:prSet/>
      <dgm:spPr/>
      <dgm:t>
        <a:bodyPr/>
        <a:lstStyle/>
        <a:p>
          <a:endParaRPr lang="es-ES"/>
        </a:p>
      </dgm:t>
    </dgm:pt>
    <dgm:pt modelId="{2AF8BAD8-39BB-4092-9D0E-42C6370520B3}">
      <dgm:prSet custT="1"/>
      <dgm:spPr/>
      <dgm:t>
        <a:bodyPr/>
        <a:lstStyle/>
        <a:p>
          <a:pPr rtl="0"/>
          <a:r>
            <a:rPr lang="es-MX" sz="2000" b="0" dirty="0">
              <a:solidFill>
                <a:srgbClr val="000000"/>
              </a:solidFill>
              <a:latin typeface="Gadugi" panose="020B0502040204020203" pitchFamily="34" charset="0"/>
            </a:rPr>
            <a:t>Operaciones de comercio exterior</a:t>
          </a:r>
          <a:endParaRPr lang="es-CO" sz="2000" b="0" dirty="0">
            <a:solidFill>
              <a:srgbClr val="000000"/>
            </a:solidFill>
            <a:latin typeface="Gadugi" panose="020B0502040204020203" pitchFamily="34" charset="0"/>
          </a:endParaRPr>
        </a:p>
      </dgm:t>
    </dgm:pt>
    <dgm:pt modelId="{B02E7007-5799-4A0A-AB91-7433186BD67D}" type="parTrans" cxnId="{9036C9FF-86EE-4684-ADEB-BD774FA55551}">
      <dgm:prSet/>
      <dgm:spPr/>
      <dgm:t>
        <a:bodyPr/>
        <a:lstStyle/>
        <a:p>
          <a:endParaRPr lang="es-ES"/>
        </a:p>
      </dgm:t>
    </dgm:pt>
    <dgm:pt modelId="{88601EC5-FAD2-4479-BEC1-D2C33BEB1E79}" type="sibTrans" cxnId="{9036C9FF-86EE-4684-ADEB-BD774FA55551}">
      <dgm:prSet/>
      <dgm:spPr/>
      <dgm:t>
        <a:bodyPr/>
        <a:lstStyle/>
        <a:p>
          <a:endParaRPr lang="es-ES"/>
        </a:p>
      </dgm:t>
    </dgm:pt>
    <dgm:pt modelId="{12B0F4C1-21A7-40AB-81A3-B43EBA62FCC5}">
      <dgm:prSet custT="1"/>
      <dgm:spPr/>
      <dgm:t>
        <a:bodyPr/>
        <a:lstStyle/>
        <a:p>
          <a:pPr rtl="0"/>
          <a:r>
            <a:rPr lang="es-MX" sz="2000" b="0" dirty="0">
              <a:solidFill>
                <a:srgbClr val="000000"/>
              </a:solidFill>
              <a:latin typeface="Gadugi" panose="020B0502040204020203" pitchFamily="34" charset="0"/>
            </a:rPr>
            <a:t>Registro de movimientos</a:t>
          </a:r>
          <a:endParaRPr lang="es-CO" sz="2000" b="0" dirty="0">
            <a:solidFill>
              <a:srgbClr val="000000"/>
            </a:solidFill>
            <a:latin typeface="Gadugi" panose="020B0502040204020203" pitchFamily="34" charset="0"/>
          </a:endParaRPr>
        </a:p>
      </dgm:t>
    </dgm:pt>
    <dgm:pt modelId="{1F129C49-7160-4393-9D8E-1860E8DC4F44}" type="parTrans" cxnId="{485586AA-DC41-45F2-BC1F-100B688DFADA}">
      <dgm:prSet/>
      <dgm:spPr/>
      <dgm:t>
        <a:bodyPr/>
        <a:lstStyle/>
        <a:p>
          <a:endParaRPr lang="es-ES"/>
        </a:p>
      </dgm:t>
    </dgm:pt>
    <dgm:pt modelId="{5E939F01-50CE-44E9-9DDB-9B361C123BD4}" type="sibTrans" cxnId="{485586AA-DC41-45F2-BC1F-100B688DFADA}">
      <dgm:prSet/>
      <dgm:spPr/>
      <dgm:t>
        <a:bodyPr/>
        <a:lstStyle/>
        <a:p>
          <a:endParaRPr lang="es-ES"/>
        </a:p>
      </dgm:t>
    </dgm:pt>
    <dgm:pt modelId="{3C5616C6-118D-46DB-9DBE-68C09EB07DE6}" type="pres">
      <dgm:prSet presAssocID="{E58C6DE9-1309-49FA-AEF9-0306E80BE8A7}" presName="Name0" presStyleCnt="0">
        <dgm:presLayoutVars>
          <dgm:chPref val="1"/>
          <dgm:dir/>
          <dgm:animOne val="branch"/>
          <dgm:animLvl val="lvl"/>
          <dgm:resizeHandles/>
        </dgm:presLayoutVars>
      </dgm:prSet>
      <dgm:spPr/>
    </dgm:pt>
    <dgm:pt modelId="{9A7BA5C4-C34D-4091-B99B-DDBD3B8ECAAD}" type="pres">
      <dgm:prSet presAssocID="{CDD7D755-EAC3-41FB-80CC-CBE7B7678EC2}" presName="vertOne" presStyleCnt="0"/>
      <dgm:spPr/>
    </dgm:pt>
    <dgm:pt modelId="{86355B78-9FE1-41EE-B011-7027D9300D86}" type="pres">
      <dgm:prSet presAssocID="{CDD7D755-EAC3-41FB-80CC-CBE7B7678EC2}" presName="txOne" presStyleLbl="node0" presStyleIdx="0" presStyleCnt="3" custScaleY="21243" custLinFactNeighborX="3041" custLinFactNeighborY="3742">
        <dgm:presLayoutVars>
          <dgm:chPref val="3"/>
        </dgm:presLayoutVars>
      </dgm:prSet>
      <dgm:spPr/>
    </dgm:pt>
    <dgm:pt modelId="{7B2CB50E-B82E-48A5-9505-05F1C5ADB9C9}" type="pres">
      <dgm:prSet presAssocID="{CDD7D755-EAC3-41FB-80CC-CBE7B7678EC2}" presName="horzOne" presStyleCnt="0"/>
      <dgm:spPr/>
    </dgm:pt>
    <dgm:pt modelId="{15257568-85D5-4A20-AD28-E13CBBBF9280}" type="pres">
      <dgm:prSet presAssocID="{F319252F-CE27-4262-B441-005CA21F0372}" presName="sibSpaceOne" presStyleCnt="0"/>
      <dgm:spPr/>
    </dgm:pt>
    <dgm:pt modelId="{EDC3D73F-9AE9-4B95-8107-F3B22D18E314}" type="pres">
      <dgm:prSet presAssocID="{53CBA783-6F7B-4ADE-AAFE-7816D4484FEE}" presName="vertOne" presStyleCnt="0"/>
      <dgm:spPr/>
    </dgm:pt>
    <dgm:pt modelId="{B667CFF7-83E3-443F-A7C1-19ECBB32AB1E}" type="pres">
      <dgm:prSet presAssocID="{53CBA783-6F7B-4ADE-AAFE-7816D4484FEE}" presName="txOne" presStyleLbl="node0" presStyleIdx="1" presStyleCnt="3" custScaleY="21243" custLinFactNeighborX="3041" custLinFactNeighborY="26980">
        <dgm:presLayoutVars>
          <dgm:chPref val="3"/>
        </dgm:presLayoutVars>
      </dgm:prSet>
      <dgm:spPr/>
    </dgm:pt>
    <dgm:pt modelId="{C14BEB9E-1322-4E05-A2EF-4C8D1929222A}" type="pres">
      <dgm:prSet presAssocID="{53CBA783-6F7B-4ADE-AAFE-7816D4484FEE}" presName="parTransOne" presStyleCnt="0"/>
      <dgm:spPr/>
    </dgm:pt>
    <dgm:pt modelId="{0A6C3EA1-73DE-42E7-A1B1-7FAF2DDF5AFF}" type="pres">
      <dgm:prSet presAssocID="{53CBA783-6F7B-4ADE-AAFE-7816D4484FEE}" presName="horzOne" presStyleCnt="0"/>
      <dgm:spPr/>
    </dgm:pt>
    <dgm:pt modelId="{ED13F6AA-ED03-482B-9FDA-4708ED3ED9F4}" type="pres">
      <dgm:prSet presAssocID="{D29A173A-6766-4819-BC44-646EF4377A1B}" presName="vertTwo" presStyleCnt="0"/>
      <dgm:spPr/>
    </dgm:pt>
    <dgm:pt modelId="{0BADC354-8F61-464D-9A4F-C08BAEECD6BE}" type="pres">
      <dgm:prSet presAssocID="{D29A173A-6766-4819-BC44-646EF4377A1B}" presName="txTwo" presStyleLbl="node2" presStyleIdx="0" presStyleCnt="2" custScaleY="61416" custLinFactNeighborX="3509">
        <dgm:presLayoutVars>
          <dgm:chPref val="3"/>
        </dgm:presLayoutVars>
      </dgm:prSet>
      <dgm:spPr/>
    </dgm:pt>
    <dgm:pt modelId="{05639360-824E-4FFB-91C8-3BA4328452D7}" type="pres">
      <dgm:prSet presAssocID="{D29A173A-6766-4819-BC44-646EF4377A1B}" presName="parTransTwo" presStyleCnt="0"/>
      <dgm:spPr/>
    </dgm:pt>
    <dgm:pt modelId="{5C41B053-EAFC-48A0-862F-D90EC2ED6679}" type="pres">
      <dgm:prSet presAssocID="{D29A173A-6766-4819-BC44-646EF4377A1B}" presName="horzTwo" presStyleCnt="0"/>
      <dgm:spPr/>
    </dgm:pt>
    <dgm:pt modelId="{03EEBEDC-AC0C-4A00-BBF8-3966C112E7E3}" type="pres">
      <dgm:prSet presAssocID="{75C726B3-138A-42C6-86FD-877643D6C638}" presName="vertThree" presStyleCnt="0"/>
      <dgm:spPr/>
    </dgm:pt>
    <dgm:pt modelId="{9B2FB6BB-6D7A-4384-9A1B-F7B277EB10DB}" type="pres">
      <dgm:prSet presAssocID="{75C726B3-138A-42C6-86FD-877643D6C638}" presName="txThree" presStyleLbl="node3" presStyleIdx="0" presStyleCnt="2" custScaleY="64720" custLinFactNeighborX="3509">
        <dgm:presLayoutVars>
          <dgm:chPref val="3"/>
        </dgm:presLayoutVars>
      </dgm:prSet>
      <dgm:spPr/>
    </dgm:pt>
    <dgm:pt modelId="{D0C15A03-8F90-46D5-B864-61B55577360D}" type="pres">
      <dgm:prSet presAssocID="{75C726B3-138A-42C6-86FD-877643D6C638}" presName="horzThree" presStyleCnt="0"/>
      <dgm:spPr/>
    </dgm:pt>
    <dgm:pt modelId="{E0090B62-5090-4B4B-A9A1-845D6FD93E72}" type="pres">
      <dgm:prSet presAssocID="{85F27E35-0CEC-4D6D-AF2A-8BF34956634A}" presName="sibSpaceOne" presStyleCnt="0"/>
      <dgm:spPr/>
    </dgm:pt>
    <dgm:pt modelId="{4467B4BF-D4DA-4CCA-9B7C-3DD01C33A7F4}" type="pres">
      <dgm:prSet presAssocID="{771D3950-0AD0-4080-B64D-D016FC4D9C76}" presName="vertOne" presStyleCnt="0"/>
      <dgm:spPr/>
    </dgm:pt>
    <dgm:pt modelId="{1875B66F-F747-4CF7-9640-5CA7B97DF3B0}" type="pres">
      <dgm:prSet presAssocID="{771D3950-0AD0-4080-B64D-D016FC4D9C76}" presName="txOne" presStyleLbl="node0" presStyleIdx="2" presStyleCnt="3" custAng="10800000" custFlipVert="1" custScaleY="22980" custLinFactNeighborX="-4996" custLinFactNeighborY="26980">
        <dgm:presLayoutVars>
          <dgm:chPref val="3"/>
        </dgm:presLayoutVars>
      </dgm:prSet>
      <dgm:spPr/>
    </dgm:pt>
    <dgm:pt modelId="{B86713A6-DC43-4BEE-9B44-E02B28719016}" type="pres">
      <dgm:prSet presAssocID="{771D3950-0AD0-4080-B64D-D016FC4D9C76}" presName="parTransOne" presStyleCnt="0"/>
      <dgm:spPr/>
    </dgm:pt>
    <dgm:pt modelId="{E33AF693-E937-44E3-B302-81A2DC8B25A5}" type="pres">
      <dgm:prSet presAssocID="{771D3950-0AD0-4080-B64D-D016FC4D9C76}" presName="horzOne" presStyleCnt="0"/>
      <dgm:spPr/>
    </dgm:pt>
    <dgm:pt modelId="{D2E7B2EC-7292-4218-97CF-071F94C2AFEB}" type="pres">
      <dgm:prSet presAssocID="{12B0F4C1-21A7-40AB-81A3-B43EBA62FCC5}" presName="vertTwo" presStyleCnt="0"/>
      <dgm:spPr/>
    </dgm:pt>
    <dgm:pt modelId="{538EBEEF-726A-4EBD-A3D7-F5E319649994}" type="pres">
      <dgm:prSet presAssocID="{12B0F4C1-21A7-40AB-81A3-B43EBA62FCC5}" presName="txTwo" presStyleLbl="node2" presStyleIdx="1" presStyleCnt="2" custScaleY="60497" custLinFactNeighborX="-4453">
        <dgm:presLayoutVars>
          <dgm:chPref val="3"/>
        </dgm:presLayoutVars>
      </dgm:prSet>
      <dgm:spPr/>
    </dgm:pt>
    <dgm:pt modelId="{0CEF1AE9-54B3-42F0-80B4-4645412A72F3}" type="pres">
      <dgm:prSet presAssocID="{12B0F4C1-21A7-40AB-81A3-B43EBA62FCC5}" presName="parTransTwo" presStyleCnt="0"/>
      <dgm:spPr/>
    </dgm:pt>
    <dgm:pt modelId="{7AACFA89-6E8A-48E2-AD80-7E2EA2E48FEC}" type="pres">
      <dgm:prSet presAssocID="{12B0F4C1-21A7-40AB-81A3-B43EBA62FCC5}" presName="horzTwo" presStyleCnt="0"/>
      <dgm:spPr/>
    </dgm:pt>
    <dgm:pt modelId="{222945D5-35E7-4678-B28E-1CE0B449F51F}" type="pres">
      <dgm:prSet presAssocID="{2AF8BAD8-39BB-4092-9D0E-42C6370520B3}" presName="vertThree" presStyleCnt="0"/>
      <dgm:spPr/>
    </dgm:pt>
    <dgm:pt modelId="{65F6F269-FA78-4B89-A25D-1E13E5CFDDCC}" type="pres">
      <dgm:prSet presAssocID="{2AF8BAD8-39BB-4092-9D0E-42C6370520B3}" presName="txThree" presStyleLbl="node3" presStyleIdx="1" presStyleCnt="2" custScaleY="65638" custLinFactNeighborX="-4157">
        <dgm:presLayoutVars>
          <dgm:chPref val="3"/>
        </dgm:presLayoutVars>
      </dgm:prSet>
      <dgm:spPr/>
    </dgm:pt>
    <dgm:pt modelId="{C6DFA5D5-C365-482B-A18C-A8115FA9E588}" type="pres">
      <dgm:prSet presAssocID="{2AF8BAD8-39BB-4092-9D0E-42C6370520B3}" presName="horzThree" presStyleCnt="0"/>
      <dgm:spPr/>
    </dgm:pt>
  </dgm:ptLst>
  <dgm:cxnLst>
    <dgm:cxn modelId="{8E555606-EB54-4D1A-A1F4-203387DCB224}" type="presOf" srcId="{75C726B3-138A-42C6-86FD-877643D6C638}" destId="{9B2FB6BB-6D7A-4384-9A1B-F7B277EB10DB}" srcOrd="0" destOrd="0" presId="urn:microsoft.com/office/officeart/2005/8/layout/hierarchy4"/>
    <dgm:cxn modelId="{871F2513-A346-4228-A0F8-3E3237146427}" srcId="{E58C6DE9-1309-49FA-AEF9-0306E80BE8A7}" destId="{771D3950-0AD0-4080-B64D-D016FC4D9C76}" srcOrd="2" destOrd="0" parTransId="{38F07CE6-ABE3-4176-B0CF-A32C31F08812}" sibTransId="{83F40132-230F-42B0-82B5-16BDED24AAF6}"/>
    <dgm:cxn modelId="{40A68238-B61D-4743-BED9-465D620E3535}" type="presOf" srcId="{CDD7D755-EAC3-41FB-80CC-CBE7B7678EC2}" destId="{86355B78-9FE1-41EE-B011-7027D9300D86}" srcOrd="0" destOrd="0" presId="urn:microsoft.com/office/officeart/2005/8/layout/hierarchy4"/>
    <dgm:cxn modelId="{DAD95A47-C523-41E7-B495-4BA869D74465}" type="presOf" srcId="{E58C6DE9-1309-49FA-AEF9-0306E80BE8A7}" destId="{3C5616C6-118D-46DB-9DBE-68C09EB07DE6}" srcOrd="0" destOrd="0" presId="urn:microsoft.com/office/officeart/2005/8/layout/hierarchy4"/>
    <dgm:cxn modelId="{2B975754-EDBC-45AA-BAE9-C603214D7E9E}" type="presOf" srcId="{771D3950-0AD0-4080-B64D-D016FC4D9C76}" destId="{1875B66F-F747-4CF7-9640-5CA7B97DF3B0}" srcOrd="0" destOrd="0" presId="urn:microsoft.com/office/officeart/2005/8/layout/hierarchy4"/>
    <dgm:cxn modelId="{2C5AAC80-CE89-4FA3-85C7-43CEC2975A80}" srcId="{D29A173A-6766-4819-BC44-646EF4377A1B}" destId="{75C726B3-138A-42C6-86FD-877643D6C638}" srcOrd="0" destOrd="0" parTransId="{97CD0BBF-7060-4E3A-8D0D-DE88ACACD582}" sibTransId="{44167EA0-AE95-438A-B142-FABD3429E9A3}"/>
    <dgm:cxn modelId="{7AF5C382-AEB6-49D6-9E00-8680BFE84E3B}" type="presOf" srcId="{12B0F4C1-21A7-40AB-81A3-B43EBA62FCC5}" destId="{538EBEEF-726A-4EBD-A3D7-F5E319649994}" srcOrd="0" destOrd="0" presId="urn:microsoft.com/office/officeart/2005/8/layout/hierarchy4"/>
    <dgm:cxn modelId="{2AAB7A8A-E4B5-459E-9065-511965594119}" type="presOf" srcId="{53CBA783-6F7B-4ADE-AAFE-7816D4484FEE}" destId="{B667CFF7-83E3-443F-A7C1-19ECBB32AB1E}" srcOrd="0" destOrd="0" presId="urn:microsoft.com/office/officeart/2005/8/layout/hierarchy4"/>
    <dgm:cxn modelId="{9AF5718F-C03A-4C58-A4D8-3D73EC10BB6C}" srcId="{E58C6DE9-1309-49FA-AEF9-0306E80BE8A7}" destId="{53CBA783-6F7B-4ADE-AAFE-7816D4484FEE}" srcOrd="1" destOrd="0" parTransId="{8B2C334B-7101-40C9-9A7F-A6E731733C91}" sibTransId="{85F27E35-0CEC-4D6D-AF2A-8BF34956634A}"/>
    <dgm:cxn modelId="{51FABA90-D5B2-4F8C-8B85-477AF537EA1B}" type="presOf" srcId="{2AF8BAD8-39BB-4092-9D0E-42C6370520B3}" destId="{65F6F269-FA78-4B89-A25D-1E13E5CFDDCC}" srcOrd="0" destOrd="0" presId="urn:microsoft.com/office/officeart/2005/8/layout/hierarchy4"/>
    <dgm:cxn modelId="{6C234B9E-F209-4808-A1A6-292E71D58548}" type="presOf" srcId="{D29A173A-6766-4819-BC44-646EF4377A1B}" destId="{0BADC354-8F61-464D-9A4F-C08BAEECD6BE}" srcOrd="0" destOrd="0" presId="urn:microsoft.com/office/officeart/2005/8/layout/hierarchy4"/>
    <dgm:cxn modelId="{485586AA-DC41-45F2-BC1F-100B688DFADA}" srcId="{771D3950-0AD0-4080-B64D-D016FC4D9C76}" destId="{12B0F4C1-21A7-40AB-81A3-B43EBA62FCC5}" srcOrd="0" destOrd="0" parTransId="{1F129C49-7160-4393-9D8E-1860E8DC4F44}" sibTransId="{5E939F01-50CE-44E9-9DDB-9B361C123BD4}"/>
    <dgm:cxn modelId="{C8BF8DAD-9519-4459-AE2C-DA7BAF26D001}" srcId="{E58C6DE9-1309-49FA-AEF9-0306E80BE8A7}" destId="{CDD7D755-EAC3-41FB-80CC-CBE7B7678EC2}" srcOrd="0" destOrd="0" parTransId="{26F7B3D5-D651-4277-B5EE-9A0DA45DA2F2}" sibTransId="{F319252F-CE27-4262-B441-005CA21F0372}"/>
    <dgm:cxn modelId="{3D34BFF9-10F0-47EB-ABCE-402E9D2023FC}" srcId="{53CBA783-6F7B-4ADE-AAFE-7816D4484FEE}" destId="{D29A173A-6766-4819-BC44-646EF4377A1B}" srcOrd="0" destOrd="0" parTransId="{4E39E58A-877F-42F2-8A15-63A93E396CC0}" sibTransId="{9CE78F9A-4FFC-402D-8192-FF301A06BDFA}"/>
    <dgm:cxn modelId="{9036C9FF-86EE-4684-ADEB-BD774FA55551}" srcId="{12B0F4C1-21A7-40AB-81A3-B43EBA62FCC5}" destId="{2AF8BAD8-39BB-4092-9D0E-42C6370520B3}" srcOrd="0" destOrd="0" parTransId="{B02E7007-5799-4A0A-AB91-7433186BD67D}" sibTransId="{88601EC5-FAD2-4479-BEC1-D2C33BEB1E79}"/>
    <dgm:cxn modelId="{7E7ED10A-4B9F-4222-BB61-33D3E00AB010}" type="presParOf" srcId="{3C5616C6-118D-46DB-9DBE-68C09EB07DE6}" destId="{9A7BA5C4-C34D-4091-B99B-DDBD3B8ECAAD}" srcOrd="0" destOrd="0" presId="urn:microsoft.com/office/officeart/2005/8/layout/hierarchy4"/>
    <dgm:cxn modelId="{A9824C40-9C14-4167-8E4B-7B4FA3943B0D}" type="presParOf" srcId="{9A7BA5C4-C34D-4091-B99B-DDBD3B8ECAAD}" destId="{86355B78-9FE1-41EE-B011-7027D9300D86}" srcOrd="0" destOrd="0" presId="urn:microsoft.com/office/officeart/2005/8/layout/hierarchy4"/>
    <dgm:cxn modelId="{9407124D-F59A-44D7-B1DF-AAA96354F8F2}" type="presParOf" srcId="{9A7BA5C4-C34D-4091-B99B-DDBD3B8ECAAD}" destId="{7B2CB50E-B82E-48A5-9505-05F1C5ADB9C9}" srcOrd="1" destOrd="0" presId="urn:microsoft.com/office/officeart/2005/8/layout/hierarchy4"/>
    <dgm:cxn modelId="{D1BCC688-3091-45A9-B8E2-C9742F7BEE16}" type="presParOf" srcId="{3C5616C6-118D-46DB-9DBE-68C09EB07DE6}" destId="{15257568-85D5-4A20-AD28-E13CBBBF9280}" srcOrd="1" destOrd="0" presId="urn:microsoft.com/office/officeart/2005/8/layout/hierarchy4"/>
    <dgm:cxn modelId="{13634D8F-BE8D-4775-A7BF-B9D78D47CB05}" type="presParOf" srcId="{3C5616C6-118D-46DB-9DBE-68C09EB07DE6}" destId="{EDC3D73F-9AE9-4B95-8107-F3B22D18E314}" srcOrd="2" destOrd="0" presId="urn:microsoft.com/office/officeart/2005/8/layout/hierarchy4"/>
    <dgm:cxn modelId="{69D0DD3C-2D38-4335-B679-5827DFDB72D1}" type="presParOf" srcId="{EDC3D73F-9AE9-4B95-8107-F3B22D18E314}" destId="{B667CFF7-83E3-443F-A7C1-19ECBB32AB1E}" srcOrd="0" destOrd="0" presId="urn:microsoft.com/office/officeart/2005/8/layout/hierarchy4"/>
    <dgm:cxn modelId="{7A039EA8-824C-45A2-A68F-38D85AFA8271}" type="presParOf" srcId="{EDC3D73F-9AE9-4B95-8107-F3B22D18E314}" destId="{C14BEB9E-1322-4E05-A2EF-4C8D1929222A}" srcOrd="1" destOrd="0" presId="urn:microsoft.com/office/officeart/2005/8/layout/hierarchy4"/>
    <dgm:cxn modelId="{72A65525-3C24-49E4-A95C-D20C22029E66}" type="presParOf" srcId="{EDC3D73F-9AE9-4B95-8107-F3B22D18E314}" destId="{0A6C3EA1-73DE-42E7-A1B1-7FAF2DDF5AFF}" srcOrd="2" destOrd="0" presId="urn:microsoft.com/office/officeart/2005/8/layout/hierarchy4"/>
    <dgm:cxn modelId="{9EECAC46-9855-4920-A377-79550C1B7963}" type="presParOf" srcId="{0A6C3EA1-73DE-42E7-A1B1-7FAF2DDF5AFF}" destId="{ED13F6AA-ED03-482B-9FDA-4708ED3ED9F4}" srcOrd="0" destOrd="0" presId="urn:microsoft.com/office/officeart/2005/8/layout/hierarchy4"/>
    <dgm:cxn modelId="{BC88A306-8C46-4C82-8976-AE88DF5A5703}" type="presParOf" srcId="{ED13F6AA-ED03-482B-9FDA-4708ED3ED9F4}" destId="{0BADC354-8F61-464D-9A4F-C08BAEECD6BE}" srcOrd="0" destOrd="0" presId="urn:microsoft.com/office/officeart/2005/8/layout/hierarchy4"/>
    <dgm:cxn modelId="{5C31BA15-0984-4D98-932F-124E7DF5B4A6}" type="presParOf" srcId="{ED13F6AA-ED03-482B-9FDA-4708ED3ED9F4}" destId="{05639360-824E-4FFB-91C8-3BA4328452D7}" srcOrd="1" destOrd="0" presId="urn:microsoft.com/office/officeart/2005/8/layout/hierarchy4"/>
    <dgm:cxn modelId="{030E414D-689C-4264-9F63-8544026F5236}" type="presParOf" srcId="{ED13F6AA-ED03-482B-9FDA-4708ED3ED9F4}" destId="{5C41B053-EAFC-48A0-862F-D90EC2ED6679}" srcOrd="2" destOrd="0" presId="urn:microsoft.com/office/officeart/2005/8/layout/hierarchy4"/>
    <dgm:cxn modelId="{ED38E2BB-5BB3-4A48-9039-61107C7BDA3D}" type="presParOf" srcId="{5C41B053-EAFC-48A0-862F-D90EC2ED6679}" destId="{03EEBEDC-AC0C-4A00-BBF8-3966C112E7E3}" srcOrd="0" destOrd="0" presId="urn:microsoft.com/office/officeart/2005/8/layout/hierarchy4"/>
    <dgm:cxn modelId="{A9E872E1-77B7-40B8-906D-852E704C78E1}" type="presParOf" srcId="{03EEBEDC-AC0C-4A00-BBF8-3966C112E7E3}" destId="{9B2FB6BB-6D7A-4384-9A1B-F7B277EB10DB}" srcOrd="0" destOrd="0" presId="urn:microsoft.com/office/officeart/2005/8/layout/hierarchy4"/>
    <dgm:cxn modelId="{9C0107F8-2FFB-4EF3-9915-228D94D8FE52}" type="presParOf" srcId="{03EEBEDC-AC0C-4A00-BBF8-3966C112E7E3}" destId="{D0C15A03-8F90-46D5-B864-61B55577360D}" srcOrd="1" destOrd="0" presId="urn:microsoft.com/office/officeart/2005/8/layout/hierarchy4"/>
    <dgm:cxn modelId="{FCBB5145-0548-4E67-BA43-D817C9BF80F5}" type="presParOf" srcId="{3C5616C6-118D-46DB-9DBE-68C09EB07DE6}" destId="{E0090B62-5090-4B4B-A9A1-845D6FD93E72}" srcOrd="3" destOrd="0" presId="urn:microsoft.com/office/officeart/2005/8/layout/hierarchy4"/>
    <dgm:cxn modelId="{937547FA-983A-4EF4-840B-FC4C67A62DE8}" type="presParOf" srcId="{3C5616C6-118D-46DB-9DBE-68C09EB07DE6}" destId="{4467B4BF-D4DA-4CCA-9B7C-3DD01C33A7F4}" srcOrd="4" destOrd="0" presId="urn:microsoft.com/office/officeart/2005/8/layout/hierarchy4"/>
    <dgm:cxn modelId="{10C4F63A-1B9A-4A76-90B8-A4B62E5CB340}" type="presParOf" srcId="{4467B4BF-D4DA-4CCA-9B7C-3DD01C33A7F4}" destId="{1875B66F-F747-4CF7-9640-5CA7B97DF3B0}" srcOrd="0" destOrd="0" presId="urn:microsoft.com/office/officeart/2005/8/layout/hierarchy4"/>
    <dgm:cxn modelId="{3D48C569-0CAA-4955-A894-4AF4DD606EE2}" type="presParOf" srcId="{4467B4BF-D4DA-4CCA-9B7C-3DD01C33A7F4}" destId="{B86713A6-DC43-4BEE-9B44-E02B28719016}" srcOrd="1" destOrd="0" presId="urn:microsoft.com/office/officeart/2005/8/layout/hierarchy4"/>
    <dgm:cxn modelId="{314EDE43-674F-47B8-8C6F-6FA5ACF2AA16}" type="presParOf" srcId="{4467B4BF-D4DA-4CCA-9B7C-3DD01C33A7F4}" destId="{E33AF693-E937-44E3-B302-81A2DC8B25A5}" srcOrd="2" destOrd="0" presId="urn:microsoft.com/office/officeart/2005/8/layout/hierarchy4"/>
    <dgm:cxn modelId="{331522A0-9151-4C67-B37C-4C5CE99307FB}" type="presParOf" srcId="{E33AF693-E937-44E3-B302-81A2DC8B25A5}" destId="{D2E7B2EC-7292-4218-97CF-071F94C2AFEB}" srcOrd="0" destOrd="0" presId="urn:microsoft.com/office/officeart/2005/8/layout/hierarchy4"/>
    <dgm:cxn modelId="{50A918D2-A79E-423B-8A61-0E1F652B5332}" type="presParOf" srcId="{D2E7B2EC-7292-4218-97CF-071F94C2AFEB}" destId="{538EBEEF-726A-4EBD-A3D7-F5E319649994}" srcOrd="0" destOrd="0" presId="urn:microsoft.com/office/officeart/2005/8/layout/hierarchy4"/>
    <dgm:cxn modelId="{1F7BFF8C-22F3-4CDD-839E-7F4B7CBC89DA}" type="presParOf" srcId="{D2E7B2EC-7292-4218-97CF-071F94C2AFEB}" destId="{0CEF1AE9-54B3-42F0-80B4-4645412A72F3}" srcOrd="1" destOrd="0" presId="urn:microsoft.com/office/officeart/2005/8/layout/hierarchy4"/>
    <dgm:cxn modelId="{EE9D8840-895E-4641-86D8-A13CD6F6D3BB}" type="presParOf" srcId="{D2E7B2EC-7292-4218-97CF-071F94C2AFEB}" destId="{7AACFA89-6E8A-48E2-AD80-7E2EA2E48FEC}" srcOrd="2" destOrd="0" presId="urn:microsoft.com/office/officeart/2005/8/layout/hierarchy4"/>
    <dgm:cxn modelId="{61475DCE-71FA-43BB-BB22-DBA3B16B1093}" type="presParOf" srcId="{7AACFA89-6E8A-48E2-AD80-7E2EA2E48FEC}" destId="{222945D5-35E7-4678-B28E-1CE0B449F51F}" srcOrd="0" destOrd="0" presId="urn:microsoft.com/office/officeart/2005/8/layout/hierarchy4"/>
    <dgm:cxn modelId="{CC73CCBA-FE5A-40A3-99EB-B23D95E7B9C7}" type="presParOf" srcId="{222945D5-35E7-4678-B28E-1CE0B449F51F}" destId="{65F6F269-FA78-4B89-A25D-1E13E5CFDDCC}" srcOrd="0" destOrd="0" presId="urn:microsoft.com/office/officeart/2005/8/layout/hierarchy4"/>
    <dgm:cxn modelId="{0D1BC4D9-ADAB-45EA-8085-4D6AF6B42DD3}" type="presParOf" srcId="{222945D5-35E7-4678-B28E-1CE0B449F51F}" destId="{C6DFA5D5-C365-482B-A18C-A8115FA9E58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018A-4F95-4357-B6CD-0F380B99562E}">
      <dsp:nvSpPr>
        <dsp:cNvPr id="0" name=""/>
        <dsp:cNvSpPr/>
      </dsp:nvSpPr>
      <dsp:spPr>
        <a:xfrm>
          <a:off x="2112271" y="521588"/>
          <a:ext cx="3480848" cy="3480848"/>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16F2467-0BAF-4F24-A8A2-E38AACD56DC1}">
      <dsp:nvSpPr>
        <dsp:cNvPr id="0" name=""/>
        <dsp:cNvSpPr/>
      </dsp:nvSpPr>
      <dsp:spPr>
        <a:xfrm>
          <a:off x="2112271" y="521588"/>
          <a:ext cx="3480848" cy="3480848"/>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2897737-B3FA-4D94-9208-E26945629F1B}">
      <dsp:nvSpPr>
        <dsp:cNvPr id="0" name=""/>
        <dsp:cNvSpPr/>
      </dsp:nvSpPr>
      <dsp:spPr>
        <a:xfrm>
          <a:off x="2112271" y="521588"/>
          <a:ext cx="3480848" cy="3480848"/>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159E79-5AB8-42DA-9C55-8AA15A749AB6}">
      <dsp:nvSpPr>
        <dsp:cNvPr id="0" name=""/>
        <dsp:cNvSpPr/>
      </dsp:nvSpPr>
      <dsp:spPr>
        <a:xfrm>
          <a:off x="2112271" y="521588"/>
          <a:ext cx="3480848" cy="3480848"/>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CF5F38C-465E-4344-9E99-19BBC29DEFFE}">
      <dsp:nvSpPr>
        <dsp:cNvPr id="0" name=""/>
        <dsp:cNvSpPr/>
      </dsp:nvSpPr>
      <dsp:spPr>
        <a:xfrm>
          <a:off x="2112271" y="521588"/>
          <a:ext cx="3480848" cy="3480848"/>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F97AB36-F257-439C-8A54-40393A270527}">
      <dsp:nvSpPr>
        <dsp:cNvPr id="0" name=""/>
        <dsp:cNvSpPr/>
      </dsp:nvSpPr>
      <dsp:spPr>
        <a:xfrm>
          <a:off x="3038860" y="1460621"/>
          <a:ext cx="1602781" cy="160278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b="1" i="0" kern="1200" dirty="0">
              <a:solidFill>
                <a:srgbClr val="000000"/>
              </a:solidFill>
              <a:latin typeface="Gadugi" panose="020B0502040204020203" pitchFamily="34" charset="0"/>
            </a:rPr>
            <a:t>A través de las fases de:</a:t>
          </a:r>
          <a:endParaRPr lang="es-CO" sz="1200" b="1" kern="1200" dirty="0">
            <a:solidFill>
              <a:srgbClr val="000000"/>
            </a:solidFill>
            <a:latin typeface="Gadugi" panose="020B0502040204020203" pitchFamily="34" charset="0"/>
          </a:endParaRPr>
        </a:p>
      </dsp:txBody>
      <dsp:txXfrm>
        <a:off x="3273582" y="1695343"/>
        <a:ext cx="1133337" cy="1133337"/>
      </dsp:txXfrm>
    </dsp:sp>
    <dsp:sp modelId="{AADA34DD-928A-4B76-A3B1-B0964EB56635}">
      <dsp:nvSpPr>
        <dsp:cNvPr id="0" name=""/>
        <dsp:cNvSpPr/>
      </dsp:nvSpPr>
      <dsp:spPr>
        <a:xfrm>
          <a:off x="3291722" y="1004"/>
          <a:ext cx="1121947" cy="112194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s-CO" sz="1100" b="1" i="0" kern="1200" dirty="0">
              <a:solidFill>
                <a:srgbClr val="000000"/>
              </a:solidFill>
              <a:latin typeface="Gadugi" panose="020B0502040204020203" pitchFamily="34" charset="0"/>
            </a:rPr>
            <a:t>1. </a:t>
          </a:r>
        </a:p>
        <a:p>
          <a:pPr marL="0" lvl="0" indent="0" algn="ctr" defTabSz="488950" rtl="0">
            <a:lnSpc>
              <a:spcPct val="90000"/>
            </a:lnSpc>
            <a:spcBef>
              <a:spcPct val="0"/>
            </a:spcBef>
            <a:spcAft>
              <a:spcPct val="35000"/>
            </a:spcAft>
            <a:buNone/>
          </a:pPr>
          <a:r>
            <a:rPr lang="es-CO" sz="900" b="0" i="0" kern="1200" dirty="0">
              <a:solidFill>
                <a:srgbClr val="000000"/>
              </a:solidFill>
              <a:latin typeface="Gadugi" panose="020B0502040204020203" pitchFamily="34" charset="0"/>
            </a:rPr>
            <a:t>Elaboración de piezas de divulgación</a:t>
          </a:r>
          <a:endParaRPr lang="es-CO" sz="900" b="0" kern="1200" dirty="0">
            <a:solidFill>
              <a:srgbClr val="000000"/>
            </a:solidFill>
            <a:latin typeface="Gadugi" panose="020B0502040204020203" pitchFamily="34" charset="0"/>
          </a:endParaRPr>
        </a:p>
      </dsp:txBody>
      <dsp:txXfrm>
        <a:off x="3456027" y="165309"/>
        <a:ext cx="793337" cy="793337"/>
      </dsp:txXfrm>
    </dsp:sp>
    <dsp:sp modelId="{9D225A06-7990-4D42-AD22-E7CF63F62720}">
      <dsp:nvSpPr>
        <dsp:cNvPr id="0" name=""/>
        <dsp:cNvSpPr/>
      </dsp:nvSpPr>
      <dsp:spPr>
        <a:xfrm>
          <a:off x="4908550" y="1175699"/>
          <a:ext cx="1121947" cy="112194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b="1" i="0" kern="1200" dirty="0">
              <a:solidFill>
                <a:srgbClr val="000000"/>
              </a:solidFill>
              <a:latin typeface="Gadugi" panose="020B0502040204020203" pitchFamily="34" charset="0"/>
            </a:rPr>
            <a:t>2. </a:t>
          </a:r>
          <a:r>
            <a:rPr lang="es-CO" sz="900" b="0" i="0" kern="1200" dirty="0">
              <a:solidFill>
                <a:srgbClr val="000000"/>
              </a:solidFill>
              <a:latin typeface="Gadugi" panose="020B0502040204020203" pitchFamily="34" charset="0"/>
            </a:rPr>
            <a:t>Publicación de piezas de divulgación</a:t>
          </a:r>
          <a:endParaRPr lang="es-CO" sz="900" b="0" kern="1200" dirty="0">
            <a:solidFill>
              <a:srgbClr val="000000"/>
            </a:solidFill>
            <a:latin typeface="Gadugi" panose="020B0502040204020203" pitchFamily="34" charset="0"/>
          </a:endParaRPr>
        </a:p>
      </dsp:txBody>
      <dsp:txXfrm>
        <a:off x="5072855" y="1340004"/>
        <a:ext cx="793337" cy="793337"/>
      </dsp:txXfrm>
    </dsp:sp>
    <dsp:sp modelId="{42953721-406A-4252-A6EA-DFAFD913BE1A}">
      <dsp:nvSpPr>
        <dsp:cNvPr id="0" name=""/>
        <dsp:cNvSpPr/>
      </dsp:nvSpPr>
      <dsp:spPr>
        <a:xfrm>
          <a:off x="4290977" y="3076394"/>
          <a:ext cx="1121947" cy="112194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b="1" i="0" kern="1200" dirty="0">
              <a:solidFill>
                <a:srgbClr val="000000"/>
              </a:solidFill>
              <a:latin typeface="Gadugi" panose="020B0502040204020203" pitchFamily="34" charset="0"/>
            </a:rPr>
            <a:t>3. </a:t>
          </a:r>
        </a:p>
        <a:p>
          <a:pPr marL="0" lvl="0" indent="0" algn="ctr" defTabSz="533400" rtl="0">
            <a:lnSpc>
              <a:spcPct val="90000"/>
            </a:lnSpc>
            <a:spcBef>
              <a:spcPct val="0"/>
            </a:spcBef>
            <a:spcAft>
              <a:spcPct val="35000"/>
            </a:spcAft>
            <a:buNone/>
          </a:pPr>
          <a:r>
            <a:rPr lang="es-CO" sz="900" b="0" i="0" kern="1200" dirty="0">
              <a:solidFill>
                <a:srgbClr val="000000"/>
              </a:solidFill>
              <a:latin typeface="Gadugi" panose="020B0502040204020203" pitchFamily="34" charset="0"/>
            </a:rPr>
            <a:t>Realización de capacitaciones</a:t>
          </a:r>
          <a:endParaRPr lang="es-CO" sz="900" b="0" kern="1200" dirty="0">
            <a:solidFill>
              <a:srgbClr val="000000"/>
            </a:solidFill>
            <a:latin typeface="Gadugi" panose="020B0502040204020203" pitchFamily="34" charset="0"/>
          </a:endParaRPr>
        </a:p>
      </dsp:txBody>
      <dsp:txXfrm>
        <a:off x="4455282" y="3240699"/>
        <a:ext cx="793337" cy="793337"/>
      </dsp:txXfrm>
    </dsp:sp>
    <dsp:sp modelId="{E20F4305-DAB5-4FC2-9375-DE0DB1ED09C5}">
      <dsp:nvSpPr>
        <dsp:cNvPr id="0" name=""/>
        <dsp:cNvSpPr/>
      </dsp:nvSpPr>
      <dsp:spPr>
        <a:xfrm>
          <a:off x="2292467" y="3076394"/>
          <a:ext cx="1121947" cy="112194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b="1" i="0" kern="1200" dirty="0">
              <a:solidFill>
                <a:srgbClr val="000000"/>
              </a:solidFill>
              <a:latin typeface="Gadugi" panose="020B0502040204020203" pitchFamily="34" charset="0"/>
            </a:rPr>
            <a:t>4.</a:t>
          </a:r>
        </a:p>
        <a:p>
          <a:pPr marL="0" lvl="0" indent="0" algn="ctr" defTabSz="533400" rtl="0">
            <a:lnSpc>
              <a:spcPct val="90000"/>
            </a:lnSpc>
            <a:spcBef>
              <a:spcPct val="0"/>
            </a:spcBef>
            <a:spcAft>
              <a:spcPct val="35000"/>
            </a:spcAft>
            <a:buNone/>
          </a:pPr>
          <a:r>
            <a:rPr lang="es-CO" sz="900" b="0" i="0" kern="1200" dirty="0">
              <a:solidFill>
                <a:srgbClr val="000000"/>
              </a:solidFill>
              <a:latin typeface="Gadugi" panose="020B0502040204020203" pitchFamily="34" charset="0"/>
            </a:rPr>
            <a:t>Verificación de resultados mediante encuesta</a:t>
          </a:r>
          <a:endParaRPr lang="es-CO" sz="900" b="0" kern="1200" dirty="0">
            <a:solidFill>
              <a:srgbClr val="000000"/>
            </a:solidFill>
            <a:latin typeface="Gadugi" panose="020B0502040204020203" pitchFamily="34" charset="0"/>
          </a:endParaRPr>
        </a:p>
      </dsp:txBody>
      <dsp:txXfrm>
        <a:off x="2456772" y="3240699"/>
        <a:ext cx="793337" cy="793337"/>
      </dsp:txXfrm>
    </dsp:sp>
    <dsp:sp modelId="{4B2949FB-E99F-4A4B-A042-567D17A35E18}">
      <dsp:nvSpPr>
        <dsp:cNvPr id="0" name=""/>
        <dsp:cNvSpPr/>
      </dsp:nvSpPr>
      <dsp:spPr>
        <a:xfrm>
          <a:off x="1674894" y="1175699"/>
          <a:ext cx="1121947" cy="112194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CO" sz="1200" b="1" kern="1200" dirty="0">
              <a:solidFill>
                <a:srgbClr val="000000"/>
              </a:solidFill>
              <a:latin typeface="Gadugi" panose="020B0502040204020203" pitchFamily="34" charset="0"/>
            </a:rPr>
            <a:t>5.</a:t>
          </a:r>
        </a:p>
        <a:p>
          <a:pPr marL="0" lvl="0" indent="0" algn="ctr" defTabSz="533400" rtl="0">
            <a:lnSpc>
              <a:spcPct val="90000"/>
            </a:lnSpc>
            <a:spcBef>
              <a:spcPct val="0"/>
            </a:spcBef>
            <a:spcAft>
              <a:spcPct val="35000"/>
            </a:spcAft>
            <a:buNone/>
          </a:pPr>
          <a:r>
            <a:rPr lang="es-CO" sz="900" b="0" i="0" kern="1200" dirty="0">
              <a:solidFill>
                <a:srgbClr val="000000"/>
              </a:solidFill>
              <a:latin typeface="Gadugi" panose="020B0502040204020203" pitchFamily="34" charset="0"/>
            </a:rPr>
            <a:t>Respuestas a ciudadanos y seguimiento a compromisos</a:t>
          </a:r>
          <a:endParaRPr lang="es-CO" sz="900" b="0" kern="1200" dirty="0">
            <a:solidFill>
              <a:srgbClr val="000000"/>
            </a:solidFill>
            <a:latin typeface="Gadugi" panose="020B0502040204020203" pitchFamily="34" charset="0"/>
          </a:endParaRPr>
        </a:p>
      </dsp:txBody>
      <dsp:txXfrm>
        <a:off x="1839199" y="1340004"/>
        <a:ext cx="793337" cy="793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5B78-9FE1-41EE-B011-7027D9300D86}">
      <dsp:nvSpPr>
        <dsp:cNvPr id="0" name=""/>
        <dsp:cNvSpPr/>
      </dsp:nvSpPr>
      <dsp:spPr>
        <a:xfrm>
          <a:off x="68509" y="59589"/>
          <a:ext cx="2083425" cy="3372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1" i="0" kern="1200" dirty="0">
              <a:solidFill>
                <a:srgbClr val="000000"/>
              </a:solidFill>
              <a:latin typeface="Gadugi" panose="020B0502040204020203" pitchFamily="34" charset="0"/>
            </a:rPr>
            <a:t>Banner</a:t>
          </a:r>
          <a:endParaRPr lang="es-CO" sz="1050" kern="1200" dirty="0">
            <a:solidFill>
              <a:srgbClr val="000000"/>
            </a:solidFill>
            <a:latin typeface="Gadugi" panose="020B0502040204020203" pitchFamily="34" charset="0"/>
          </a:endParaRPr>
        </a:p>
      </dsp:txBody>
      <dsp:txXfrm>
        <a:off x="78387" y="69467"/>
        <a:ext cx="2063669" cy="317494"/>
      </dsp:txXfrm>
    </dsp:sp>
    <dsp:sp modelId="{B667CFF7-83E3-443F-A7C1-19ECBB32AB1E}">
      <dsp:nvSpPr>
        <dsp:cNvPr id="0" name=""/>
        <dsp:cNvSpPr/>
      </dsp:nvSpPr>
      <dsp:spPr>
        <a:xfrm>
          <a:off x="2501950" y="59632"/>
          <a:ext cx="2083425" cy="33725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b="1" i="0" kern="1200" dirty="0">
              <a:solidFill>
                <a:srgbClr val="000000"/>
              </a:solidFill>
              <a:latin typeface="Gadugi" panose="020B0502040204020203" pitchFamily="34" charset="0"/>
            </a:rPr>
            <a:t>Fecha</a:t>
          </a:r>
          <a:endParaRPr lang="es-CO" sz="2800" kern="1200" dirty="0">
            <a:solidFill>
              <a:srgbClr val="000000"/>
            </a:solidFill>
            <a:latin typeface="Gadugi" panose="020B0502040204020203" pitchFamily="34" charset="0"/>
          </a:endParaRPr>
        </a:p>
      </dsp:txBody>
      <dsp:txXfrm>
        <a:off x="2511828" y="69510"/>
        <a:ext cx="2063669" cy="317494"/>
      </dsp:txXfrm>
    </dsp:sp>
    <dsp:sp modelId="{0BADC354-8F61-464D-9A4F-C08BAEECD6BE}">
      <dsp:nvSpPr>
        <dsp:cNvPr id="0" name=""/>
        <dsp:cNvSpPr/>
      </dsp:nvSpPr>
      <dsp:spPr>
        <a:xfrm>
          <a:off x="2513592" y="557783"/>
          <a:ext cx="2079358" cy="97502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MX" sz="2000" kern="1200" dirty="0">
              <a:solidFill>
                <a:srgbClr val="000000"/>
              </a:solidFill>
              <a:latin typeface="Gadugi" panose="020B0502040204020203" pitchFamily="34" charset="0"/>
            </a:rPr>
            <a:t>20 de octubre</a:t>
          </a:r>
          <a:endParaRPr lang="es-CO" sz="2000" kern="1200" dirty="0">
            <a:solidFill>
              <a:srgbClr val="000000"/>
            </a:solidFill>
            <a:latin typeface="Gadugi" panose="020B0502040204020203" pitchFamily="34" charset="0"/>
          </a:endParaRPr>
        </a:p>
      </dsp:txBody>
      <dsp:txXfrm>
        <a:off x="2542150" y="586341"/>
        <a:ext cx="2022242" cy="917913"/>
      </dsp:txXfrm>
    </dsp:sp>
    <dsp:sp modelId="{9B2FB6BB-6D7A-4384-9A1B-F7B277EB10DB}">
      <dsp:nvSpPr>
        <dsp:cNvPr id="0" name=""/>
        <dsp:cNvSpPr/>
      </dsp:nvSpPr>
      <dsp:spPr>
        <a:xfrm>
          <a:off x="2513592" y="1753163"/>
          <a:ext cx="2079358" cy="102748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MX" sz="2000" kern="1200" dirty="0">
              <a:solidFill>
                <a:srgbClr val="000000"/>
              </a:solidFill>
              <a:latin typeface="Gadugi" panose="020B0502040204020203" pitchFamily="34" charset="0"/>
            </a:rPr>
            <a:t>21 de octubre</a:t>
          </a:r>
          <a:endParaRPr lang="es-CO" sz="2000" kern="1200" dirty="0">
            <a:solidFill>
              <a:srgbClr val="000000"/>
            </a:solidFill>
            <a:latin typeface="Gadugi" panose="020B0502040204020203" pitchFamily="34" charset="0"/>
          </a:endParaRPr>
        </a:p>
      </dsp:txBody>
      <dsp:txXfrm>
        <a:off x="2543686" y="1783257"/>
        <a:ext cx="2019170" cy="967295"/>
      </dsp:txXfrm>
    </dsp:sp>
    <dsp:sp modelId="{1875B66F-F747-4CF7-9640-5CA7B97DF3B0}">
      <dsp:nvSpPr>
        <dsp:cNvPr id="0" name=""/>
        <dsp:cNvSpPr/>
      </dsp:nvSpPr>
      <dsp:spPr>
        <a:xfrm rot="10800000" flipV="1">
          <a:off x="4767947" y="59632"/>
          <a:ext cx="2083425" cy="36482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MX" sz="1600" b="1" kern="1200" dirty="0">
              <a:solidFill>
                <a:srgbClr val="000000"/>
              </a:solidFill>
              <a:latin typeface="Gadugi" panose="020B0502040204020203" pitchFamily="34" charset="0"/>
            </a:rPr>
            <a:t>Temática</a:t>
          </a:r>
          <a:endParaRPr lang="es-CO" sz="2800" b="1" kern="1200" dirty="0">
            <a:solidFill>
              <a:srgbClr val="000000"/>
            </a:solidFill>
            <a:latin typeface="Gadugi" panose="020B0502040204020203" pitchFamily="34" charset="0"/>
          </a:endParaRPr>
        </a:p>
      </dsp:txBody>
      <dsp:txXfrm rot="-10800000">
        <a:off x="4778632" y="70317"/>
        <a:ext cx="2062055" cy="343456"/>
      </dsp:txXfrm>
    </dsp:sp>
    <dsp:sp modelId="{538EBEEF-726A-4EBD-A3D7-F5E319649994}">
      <dsp:nvSpPr>
        <dsp:cNvPr id="0" name=""/>
        <dsp:cNvSpPr/>
      </dsp:nvSpPr>
      <dsp:spPr>
        <a:xfrm>
          <a:off x="4780368" y="585359"/>
          <a:ext cx="2081391" cy="960439"/>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MX" sz="2000" b="0" kern="1200" dirty="0">
              <a:solidFill>
                <a:srgbClr val="000000"/>
              </a:solidFill>
              <a:latin typeface="Gadugi" panose="020B0502040204020203" pitchFamily="34" charset="0"/>
            </a:rPr>
            <a:t>Registro de movimientos</a:t>
          </a:r>
          <a:endParaRPr lang="es-CO" sz="2000" b="0" kern="1200" dirty="0">
            <a:solidFill>
              <a:srgbClr val="000000"/>
            </a:solidFill>
            <a:latin typeface="Gadugi" panose="020B0502040204020203" pitchFamily="34" charset="0"/>
          </a:endParaRPr>
        </a:p>
      </dsp:txBody>
      <dsp:txXfrm>
        <a:off x="4808498" y="613489"/>
        <a:ext cx="2025131" cy="904179"/>
      </dsp:txXfrm>
    </dsp:sp>
    <dsp:sp modelId="{65F6F269-FA78-4B89-A25D-1E13E5CFDDCC}">
      <dsp:nvSpPr>
        <dsp:cNvPr id="0" name=""/>
        <dsp:cNvSpPr/>
      </dsp:nvSpPr>
      <dsp:spPr>
        <a:xfrm>
          <a:off x="4786529" y="1766150"/>
          <a:ext cx="2081391" cy="10420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MX" sz="2000" b="0" kern="1200" dirty="0">
              <a:solidFill>
                <a:srgbClr val="000000"/>
              </a:solidFill>
              <a:latin typeface="Gadugi" panose="020B0502040204020203" pitchFamily="34" charset="0"/>
            </a:rPr>
            <a:t>Operaciones de comercio exterior</a:t>
          </a:r>
          <a:endParaRPr lang="es-CO" sz="2000" b="0" kern="1200" dirty="0">
            <a:solidFill>
              <a:srgbClr val="000000"/>
            </a:solidFill>
            <a:latin typeface="Gadugi" panose="020B0502040204020203" pitchFamily="34" charset="0"/>
          </a:endParaRPr>
        </a:p>
      </dsp:txBody>
      <dsp:txXfrm>
        <a:off x="4817050" y="1796671"/>
        <a:ext cx="2020349" cy="9810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14B9D765-8469-5930-1FA0-8C21F0C53CE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30C8F689-BA6E-6111-6BF1-11F827C139E9}"/>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s-CO" altLang="es-CO">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11;g495ef59f35_0_36:notes">
            <a:extLst>
              <a:ext uri="{FF2B5EF4-FFF2-40B4-BE49-F238E27FC236}">
                <a16:creationId xmlns:a16="http://schemas.microsoft.com/office/drawing/2014/main" id="{D0BFE1F0-5F31-AC86-C4D7-393A238A603D}"/>
              </a:ext>
            </a:extLst>
          </p:cNvPr>
          <p:cNvSpPr>
            <a:spLocks noGrp="1" noRot="1" noChangeAspect="1" noTextEdit="1"/>
          </p:cNvSpPr>
          <p:nvPr>
            <p:ph type="sldImg" idx="2"/>
          </p:nvPr>
        </p:nvSpPr>
        <p:spPr>
          <a:xfrm>
            <a:off x="381000" y="685800"/>
            <a:ext cx="6096000" cy="3429000"/>
          </a:xfrm>
          <a:noFill/>
          <a:ln>
            <a:headEnd/>
            <a:tailEnd/>
          </a:ln>
        </p:spPr>
      </p:sp>
      <p:sp>
        <p:nvSpPr>
          <p:cNvPr id="8195" name="Google Shape;112;g495ef59f35_0_36:notes">
            <a:extLst>
              <a:ext uri="{FF2B5EF4-FFF2-40B4-BE49-F238E27FC236}">
                <a16:creationId xmlns:a16="http://schemas.microsoft.com/office/drawing/2014/main" id="{940A6C7C-AD0C-10CD-8282-C18B694C1DFE}"/>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54;p6:notes">
            <a:extLst>
              <a:ext uri="{FF2B5EF4-FFF2-40B4-BE49-F238E27FC236}">
                <a16:creationId xmlns:a16="http://schemas.microsoft.com/office/drawing/2014/main" id="{B7579AA0-9A34-A06F-208D-97CEBA40CC69}"/>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38915" name="Google Shape;155;p6:notes">
            <a:extLst>
              <a:ext uri="{FF2B5EF4-FFF2-40B4-BE49-F238E27FC236}">
                <a16:creationId xmlns:a16="http://schemas.microsoft.com/office/drawing/2014/main" id="{D6ED21D8-1246-B321-6B42-E89763A111A6}"/>
              </a:ext>
            </a:extLst>
          </p:cNvPr>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281229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Google Shape;154;p6:notes">
            <a:extLst>
              <a:ext uri="{FF2B5EF4-FFF2-40B4-BE49-F238E27FC236}">
                <a16:creationId xmlns:a16="http://schemas.microsoft.com/office/drawing/2014/main" id="{B7579AA0-9A34-A06F-208D-97CEBA40CC69}"/>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38915" name="Google Shape;155;p6:notes">
            <a:extLst>
              <a:ext uri="{FF2B5EF4-FFF2-40B4-BE49-F238E27FC236}">
                <a16:creationId xmlns:a16="http://schemas.microsoft.com/office/drawing/2014/main" id="{D6ED21D8-1246-B321-6B42-E89763A111A6}"/>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154;p6:notes">
            <a:extLst>
              <a:ext uri="{FF2B5EF4-FFF2-40B4-BE49-F238E27FC236}">
                <a16:creationId xmlns:a16="http://schemas.microsoft.com/office/drawing/2014/main" id="{A95D7F78-C71C-71CD-6998-D4B096BA7C65}"/>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61443" name="Google Shape;155;p6:notes">
            <a:extLst>
              <a:ext uri="{FF2B5EF4-FFF2-40B4-BE49-F238E27FC236}">
                <a16:creationId xmlns:a16="http://schemas.microsoft.com/office/drawing/2014/main" id="{AC81EDD4-C239-A53F-5ACE-53871BF6AF85}"/>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Google Shape;154;p6:notes">
            <a:extLst>
              <a:ext uri="{FF2B5EF4-FFF2-40B4-BE49-F238E27FC236}">
                <a16:creationId xmlns:a16="http://schemas.microsoft.com/office/drawing/2014/main" id="{19DF0A04-B0FB-03E5-8862-00C6EF4C11D0}"/>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65539" name="Google Shape;155;p6:notes">
            <a:extLst>
              <a:ext uri="{FF2B5EF4-FFF2-40B4-BE49-F238E27FC236}">
                <a16:creationId xmlns:a16="http://schemas.microsoft.com/office/drawing/2014/main" id="{CE065599-E185-83CF-0DB6-1AD01D33B56D}"/>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Google Shape;154;p6:notes">
            <a:extLst>
              <a:ext uri="{FF2B5EF4-FFF2-40B4-BE49-F238E27FC236}">
                <a16:creationId xmlns:a16="http://schemas.microsoft.com/office/drawing/2014/main" id="{1D42D8F8-CEB1-DABA-E8E2-3C7702CE6446}"/>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67587" name="Google Shape;155;p6:notes">
            <a:extLst>
              <a:ext uri="{FF2B5EF4-FFF2-40B4-BE49-F238E27FC236}">
                <a16:creationId xmlns:a16="http://schemas.microsoft.com/office/drawing/2014/main" id="{D28E9FD3-3C53-C75D-3A74-4FE5B3E5A2DC}"/>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111;g495ef59f35_0_36:notes">
            <a:extLst>
              <a:ext uri="{FF2B5EF4-FFF2-40B4-BE49-F238E27FC236}">
                <a16:creationId xmlns:a16="http://schemas.microsoft.com/office/drawing/2014/main" id="{55097580-15CB-F5D4-053F-E01C00DA6EDE}"/>
              </a:ext>
            </a:extLst>
          </p:cNvPr>
          <p:cNvSpPr>
            <a:spLocks noGrp="1" noRot="1" noChangeAspect="1" noTextEdit="1"/>
          </p:cNvSpPr>
          <p:nvPr>
            <p:ph type="sldImg" idx="2"/>
          </p:nvPr>
        </p:nvSpPr>
        <p:spPr>
          <a:xfrm>
            <a:off x="381000" y="685800"/>
            <a:ext cx="6096000" cy="3429000"/>
          </a:xfrm>
          <a:noFill/>
          <a:ln>
            <a:headEnd/>
            <a:tailEnd/>
          </a:ln>
        </p:spPr>
      </p:sp>
      <p:sp>
        <p:nvSpPr>
          <p:cNvPr id="68611" name="Google Shape;112;g495ef59f35_0_36:notes">
            <a:extLst>
              <a:ext uri="{FF2B5EF4-FFF2-40B4-BE49-F238E27FC236}">
                <a16:creationId xmlns:a16="http://schemas.microsoft.com/office/drawing/2014/main" id="{D2086436-2C49-A33F-05C9-9B5AA6156FF0}"/>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Google Shape;123;p2:notes">
            <a:extLst>
              <a:ext uri="{FF2B5EF4-FFF2-40B4-BE49-F238E27FC236}">
                <a16:creationId xmlns:a16="http://schemas.microsoft.com/office/drawing/2014/main" id="{518DC800-107F-6249-8F70-5B9499562958}"/>
              </a:ext>
            </a:extLst>
          </p:cNvPr>
          <p:cNvSpPr>
            <a:spLocks noGrp="1" noRot="1" noChangeAspect="1" noTextEdit="1"/>
          </p:cNvSpPr>
          <p:nvPr>
            <p:ph type="sldImg" idx="2"/>
          </p:nvPr>
        </p:nvSpPr>
        <p:spPr>
          <a:xfrm>
            <a:off x="381000" y="685800"/>
            <a:ext cx="6096000" cy="3429000"/>
          </a:xfrm>
          <a:noFill/>
          <a:ln>
            <a:headEnd/>
            <a:tailEnd/>
          </a:ln>
        </p:spPr>
      </p:sp>
      <p:sp>
        <p:nvSpPr>
          <p:cNvPr id="10243" name="Google Shape;124;p2:notes">
            <a:extLst>
              <a:ext uri="{FF2B5EF4-FFF2-40B4-BE49-F238E27FC236}">
                <a16:creationId xmlns:a16="http://schemas.microsoft.com/office/drawing/2014/main" id="{7E65D604-CC41-A4FE-2704-A2809EEA8BFD}"/>
              </a:ext>
            </a:extLst>
          </p:cNvPr>
          <p:cNvSpPr txBox="1">
            <a:spLocks noGrp="1"/>
          </p:cNvSpPr>
          <p:nvPr>
            <p:ph type="body" idx="1"/>
          </p:nvPr>
        </p:nvSpPr>
        <p:spPr>
          <a:noFill/>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23;p2:notes">
            <a:extLst>
              <a:ext uri="{FF2B5EF4-FFF2-40B4-BE49-F238E27FC236}">
                <a16:creationId xmlns:a16="http://schemas.microsoft.com/office/drawing/2014/main" id="{D02242F0-67AF-CF0A-DFF9-4D597AA2010C}"/>
              </a:ext>
            </a:extLst>
          </p:cNvPr>
          <p:cNvSpPr>
            <a:spLocks noGrp="1" noRot="1" noChangeAspect="1" noTextEdit="1"/>
          </p:cNvSpPr>
          <p:nvPr>
            <p:ph type="sldImg" idx="2"/>
          </p:nvPr>
        </p:nvSpPr>
        <p:spPr>
          <a:xfrm>
            <a:off x="381000" y="685800"/>
            <a:ext cx="6096000" cy="3429000"/>
          </a:xfrm>
          <a:noFill/>
          <a:ln>
            <a:headEnd/>
            <a:tailEnd/>
          </a:ln>
        </p:spPr>
      </p:sp>
      <p:sp>
        <p:nvSpPr>
          <p:cNvPr id="12291" name="Google Shape;124;p2:notes">
            <a:extLst>
              <a:ext uri="{FF2B5EF4-FFF2-40B4-BE49-F238E27FC236}">
                <a16:creationId xmlns:a16="http://schemas.microsoft.com/office/drawing/2014/main" id="{9DFCE3B2-4963-14F0-A979-D7342B133DF1}"/>
              </a:ext>
            </a:extLst>
          </p:cNvPr>
          <p:cNvSpPr txBox="1">
            <a:spLocks noGrp="1"/>
          </p:cNvSpPr>
          <p:nvPr>
            <p:ph type="body" idx="1"/>
          </p:nvPr>
        </p:nvSpPr>
        <p:spPr>
          <a:noFill/>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154;p6:notes">
            <a:extLst>
              <a:ext uri="{FF2B5EF4-FFF2-40B4-BE49-F238E27FC236}">
                <a16:creationId xmlns:a16="http://schemas.microsoft.com/office/drawing/2014/main" id="{1AE84064-EC8A-832A-6FC6-E536B3D4D005}"/>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14339" name="Google Shape;155;p6:notes">
            <a:extLst>
              <a:ext uri="{FF2B5EF4-FFF2-40B4-BE49-F238E27FC236}">
                <a16:creationId xmlns:a16="http://schemas.microsoft.com/office/drawing/2014/main" id="{E60A1257-3B56-8D4B-E27A-53D9F466CEFC}"/>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54;p6:notes">
            <a:extLst>
              <a:ext uri="{FF2B5EF4-FFF2-40B4-BE49-F238E27FC236}">
                <a16:creationId xmlns:a16="http://schemas.microsoft.com/office/drawing/2014/main" id="{C2EE2F6A-6E65-2C41-5573-1FF00C2A1822}"/>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16387" name="Google Shape;155;p6:notes">
            <a:extLst>
              <a:ext uri="{FF2B5EF4-FFF2-40B4-BE49-F238E27FC236}">
                <a16:creationId xmlns:a16="http://schemas.microsoft.com/office/drawing/2014/main" id="{C8341086-D840-4BF1-8DA2-1C85C4AA6DB3}"/>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54;p6:notes">
            <a:extLst>
              <a:ext uri="{FF2B5EF4-FFF2-40B4-BE49-F238E27FC236}">
                <a16:creationId xmlns:a16="http://schemas.microsoft.com/office/drawing/2014/main" id="{72303D54-CD70-81BD-C198-6AD09D39830A}"/>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18435" name="Google Shape;155;p6:notes">
            <a:extLst>
              <a:ext uri="{FF2B5EF4-FFF2-40B4-BE49-F238E27FC236}">
                <a16:creationId xmlns:a16="http://schemas.microsoft.com/office/drawing/2014/main" id="{1F1DBF09-5A8C-EFC7-7385-55D076B12698}"/>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154;p6:notes">
            <a:extLst>
              <a:ext uri="{FF2B5EF4-FFF2-40B4-BE49-F238E27FC236}">
                <a16:creationId xmlns:a16="http://schemas.microsoft.com/office/drawing/2014/main" id="{EAF99185-D4F2-DF2D-DA31-26FE546BB95B}"/>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20483" name="Google Shape;155;p6:notes">
            <a:extLst>
              <a:ext uri="{FF2B5EF4-FFF2-40B4-BE49-F238E27FC236}">
                <a16:creationId xmlns:a16="http://schemas.microsoft.com/office/drawing/2014/main" id="{BCE70BE4-66D2-0604-21D3-4F8C89461448}"/>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Google Shape;154;p6:notes">
            <a:extLst>
              <a:ext uri="{FF2B5EF4-FFF2-40B4-BE49-F238E27FC236}">
                <a16:creationId xmlns:a16="http://schemas.microsoft.com/office/drawing/2014/main" id="{91DF5B3E-5AA5-E80C-9E15-6D3CEF6BB2B9}"/>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22531" name="Google Shape;155;p6:notes">
            <a:extLst>
              <a:ext uri="{FF2B5EF4-FFF2-40B4-BE49-F238E27FC236}">
                <a16:creationId xmlns:a16="http://schemas.microsoft.com/office/drawing/2014/main" id="{B8CEBB52-A37F-8F5F-8E06-B2F674D1A3BF}"/>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54;p6:notes">
            <a:extLst>
              <a:ext uri="{FF2B5EF4-FFF2-40B4-BE49-F238E27FC236}">
                <a16:creationId xmlns:a16="http://schemas.microsoft.com/office/drawing/2014/main" id="{AC1FA9F9-2883-E760-DE1C-52DD7761BCF9}"/>
              </a:ext>
            </a:extLst>
          </p:cNvPr>
          <p:cNvSpPr txBox="1">
            <a:spLocks noGrp="1"/>
          </p:cNvSpPr>
          <p:nvPr>
            <p:ph type="body" idx="1"/>
          </p:nvPr>
        </p:nvSpPr>
        <p:spPr>
          <a:ln/>
        </p:spPr>
        <p:txBody>
          <a:bodyPr/>
          <a:lstStyle/>
          <a:p>
            <a:pPr marL="0" indent="0" eaLnBrk="1" hangingPunct="1">
              <a:buSzPts val="1100"/>
            </a:pPr>
            <a:endParaRPr lang="es-CO" altLang="es-CO" sz="1100">
              <a:latin typeface="Arial" panose="020B0604020202020204" pitchFamily="34" charset="0"/>
              <a:cs typeface="Arial" panose="020B0604020202020204" pitchFamily="34" charset="0"/>
            </a:endParaRPr>
          </a:p>
        </p:txBody>
      </p:sp>
      <p:sp>
        <p:nvSpPr>
          <p:cNvPr id="34819" name="Google Shape;155;p6:notes">
            <a:extLst>
              <a:ext uri="{FF2B5EF4-FFF2-40B4-BE49-F238E27FC236}">
                <a16:creationId xmlns:a16="http://schemas.microsoft.com/office/drawing/2014/main" id="{3DD9C527-4F95-CF8E-A624-7B5A9B903453}"/>
              </a:ext>
            </a:extLst>
          </p:cNvPr>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279099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2" name="Google Shape;49;p8">
            <a:extLst>
              <a:ext uri="{FF2B5EF4-FFF2-40B4-BE49-F238E27FC236}">
                <a16:creationId xmlns:a16="http://schemas.microsoft.com/office/drawing/2014/main" id="{C31F34E6-8312-23D5-C94D-B2C6C2B8ED32}"/>
              </a:ext>
            </a:extLst>
          </p:cNvPr>
          <p:cNvSpPr txBox="1">
            <a:spLocks noChangeArrowheads="1"/>
          </p:cNvSpPr>
          <p:nvPr/>
        </p:nvSpPr>
        <p:spPr bwMode="auto">
          <a:xfrm>
            <a:off x="366713" y="98425"/>
            <a:ext cx="1855787" cy="180975"/>
          </a:xfrm>
          <a:prstGeom prst="rect">
            <a:avLst/>
          </a:prstGeom>
          <a:noFill/>
          <a:ln>
            <a:noFill/>
          </a:ln>
        </p:spPr>
        <p:txBody>
          <a:bodyPr lIns="68575" tIns="34275" rIns="68575" bIns="34275" anchor="ct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eaLnBrk="1" hangingPunct="1">
              <a:buSzPts val="1100"/>
              <a:defRPr/>
            </a:pPr>
            <a:r>
              <a:rPr lang="es-CO" sz="600">
                <a:solidFill>
                  <a:srgbClr val="0066CD"/>
                </a:solidFill>
                <a:latin typeface="Work Sans Light" charset="0"/>
                <a:sym typeface="Work Sans Light" charset="0"/>
              </a:rPr>
              <a:t>Presidencia de la República de Colombia</a:t>
            </a:r>
            <a:endParaRPr lang="es-ES" sz="600">
              <a:solidFill>
                <a:srgbClr val="0066CD"/>
              </a:solidFill>
              <a:latin typeface="Work Sans Light" charset="0"/>
              <a:sym typeface="Work Sans Light" charset="0"/>
            </a:endParaRPr>
          </a:p>
        </p:txBody>
      </p:sp>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Tree>
    <p:extLst>
      <p:ext uri="{BB962C8B-B14F-4D97-AF65-F5344CB8AC3E}">
        <p14:creationId xmlns:p14="http://schemas.microsoft.com/office/powerpoint/2010/main" val="304910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2" name="Google Shape;93;p14">
            <a:extLst>
              <a:ext uri="{FF2B5EF4-FFF2-40B4-BE49-F238E27FC236}">
                <a16:creationId xmlns:a16="http://schemas.microsoft.com/office/drawing/2014/main" id="{B989F8A9-BB85-0C92-4FDC-03B5D369C84B}"/>
              </a:ext>
            </a:extLst>
          </p:cNvPr>
          <p:cNvSpPr txBox="1">
            <a:spLocks noChangeArrowheads="1"/>
          </p:cNvSpPr>
          <p:nvPr/>
        </p:nvSpPr>
        <p:spPr bwMode="auto">
          <a:xfrm>
            <a:off x="1644650" y="4802188"/>
            <a:ext cx="4576763" cy="341312"/>
          </a:xfrm>
          <a:prstGeom prst="rect">
            <a:avLst/>
          </a:prstGeom>
          <a:noFill/>
          <a:ln>
            <a:noFill/>
          </a:ln>
        </p:spPr>
        <p:txBody>
          <a:bodyPr lIns="91425" tIns="91425" rIns="91425" bIns="91425"/>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eaLnBrk="1" hangingPunct="1">
              <a:buSzPts val="600"/>
              <a:defRPr/>
            </a:pPr>
            <a:r>
              <a:rPr lang="es-CO" sz="600">
                <a:solidFill>
                  <a:srgbClr val="0054BC"/>
                </a:solidFill>
                <a:latin typeface="Work Sans" charset="0"/>
                <a:sym typeface="Work Sans" charset="0"/>
              </a:rPr>
              <a:t>Esta presentación es propiedad intelectual controlada y producida por la Presidencia de la República.</a:t>
            </a:r>
            <a:endParaRPr lang="es-ES" sz="600">
              <a:solidFill>
                <a:srgbClr val="0054BC"/>
              </a:solidFill>
              <a:latin typeface="Work Sans" charset="0"/>
              <a:sym typeface="Work Sans" charset="0"/>
            </a:endParaRPr>
          </a:p>
        </p:txBody>
      </p:sp>
      <p:sp>
        <p:nvSpPr>
          <p:cNvPr id="3" name="Google Shape;69;p9">
            <a:extLst>
              <a:ext uri="{FF2B5EF4-FFF2-40B4-BE49-F238E27FC236}">
                <a16:creationId xmlns:a16="http://schemas.microsoft.com/office/drawing/2014/main" id="{7C3DAAB3-2A35-F768-C578-1936E176E560}"/>
              </a:ext>
            </a:extLst>
          </p:cNvPr>
          <p:cNvSpPr txBox="1">
            <a:spLocks noChangeArrowheads="1"/>
          </p:cNvSpPr>
          <p:nvPr userDrawn="1"/>
        </p:nvSpPr>
        <p:spPr bwMode="auto">
          <a:xfrm>
            <a:off x="325438" y="106363"/>
            <a:ext cx="1854200" cy="180975"/>
          </a:xfrm>
          <a:prstGeom prst="rect">
            <a:avLst/>
          </a:prstGeom>
          <a:noFill/>
          <a:ln>
            <a:noFill/>
          </a:ln>
        </p:spPr>
        <p:txBody>
          <a:bodyPr lIns="68575" tIns="34275" rIns="68575" bIns="34275" anchor="ctr"/>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eaLnBrk="1" hangingPunct="1">
              <a:buSzPts val="1100"/>
              <a:defRPr/>
            </a:pPr>
            <a:r>
              <a:rPr lang="es-CO" sz="600">
                <a:solidFill>
                  <a:srgbClr val="0066CD"/>
                </a:solidFill>
                <a:latin typeface="Work Sans Light" charset="0"/>
                <a:sym typeface="Work Sans Light" charset="0"/>
              </a:rPr>
              <a:t>Presidencia de la República de Colombia</a:t>
            </a:r>
            <a:endParaRPr lang="es-ES" sz="600">
              <a:solidFill>
                <a:srgbClr val="0066CD"/>
              </a:solidFill>
              <a:latin typeface="Work Sans Light" charset="0"/>
              <a:sym typeface="Work Sans Light" charset="0"/>
            </a:endParaRPr>
          </a:p>
        </p:txBody>
      </p:sp>
    </p:spTree>
    <p:extLst>
      <p:ext uri="{BB962C8B-B14F-4D97-AF65-F5344CB8AC3E}">
        <p14:creationId xmlns:p14="http://schemas.microsoft.com/office/powerpoint/2010/main" val="315261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2" name="Google Shape;12;p2">
            <a:extLst>
              <a:ext uri="{FF2B5EF4-FFF2-40B4-BE49-F238E27FC236}">
                <a16:creationId xmlns:a16="http://schemas.microsoft.com/office/drawing/2014/main" id="{47124AA0-FFB0-A8E8-D895-8B3268029AEC}"/>
              </a:ext>
            </a:extLst>
          </p:cNvPr>
          <p:cNvSpPr txBox="1">
            <a:spLocks noChangeArrowheads="1"/>
          </p:cNvSpPr>
          <p:nvPr/>
        </p:nvSpPr>
        <p:spPr bwMode="auto">
          <a:xfrm>
            <a:off x="8335963" y="53975"/>
            <a:ext cx="549275" cy="393700"/>
          </a:xfrm>
          <a:prstGeom prst="rect">
            <a:avLst/>
          </a:prstGeom>
          <a:no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000000"/>
              </a:buClr>
              <a:buSzPts val="700"/>
              <a:buFont typeface="Arial" panose="020B0604020202020204" pitchFamily="34" charset="0"/>
              <a:buNone/>
            </a:pPr>
            <a:fld id="{E76C4EDD-E04E-4E12-BCCB-BF32CABE1AD1}" type="slidenum">
              <a:rPr lang="es-CO" altLang="es-CO" sz="700">
                <a:solidFill>
                  <a:srgbClr val="0054BC"/>
                </a:solidFill>
                <a:latin typeface="Work Sans" pitchFamily="2" charset="0"/>
                <a:sym typeface="Work Sans" pitchFamily="2" charset="0"/>
              </a:rPr>
              <a:pPr algn="r" eaLnBrk="1" hangingPunct="1">
                <a:buClr>
                  <a:srgbClr val="000000"/>
                </a:buClr>
                <a:buSzPts val="700"/>
                <a:buFont typeface="Arial" panose="020B0604020202020204" pitchFamily="34" charset="0"/>
                <a:buNone/>
              </a:pPr>
              <a:t>‹Nº›</a:t>
            </a:fld>
            <a:endParaRPr lang="es-ES" altLang="es-CO" sz="700">
              <a:solidFill>
                <a:srgbClr val="0054BC"/>
              </a:solidFill>
              <a:latin typeface="Work Sans" pitchFamily="2" charset="0"/>
              <a:sym typeface="Work Sans" pitchFamily="2" charset="0"/>
            </a:endParaRPr>
          </a:p>
        </p:txBody>
      </p:sp>
      <p:sp>
        <p:nvSpPr>
          <p:cNvPr id="3" name="Google Shape;13;p2">
            <a:extLst>
              <a:ext uri="{FF2B5EF4-FFF2-40B4-BE49-F238E27FC236}">
                <a16:creationId xmlns:a16="http://schemas.microsoft.com/office/drawing/2014/main" id="{9614616D-F45C-A0EA-3931-905C1D7360C9}"/>
              </a:ext>
            </a:extLst>
          </p:cNvPr>
          <p:cNvSpPr txBox="1">
            <a:spLocks noChangeArrowheads="1"/>
          </p:cNvSpPr>
          <p:nvPr/>
        </p:nvSpPr>
        <p:spPr bwMode="auto">
          <a:xfrm>
            <a:off x="8335963" y="-22225"/>
            <a:ext cx="549275" cy="393700"/>
          </a:xfrm>
          <a:prstGeom prst="rect">
            <a:avLst/>
          </a:prstGeom>
          <a:no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000000"/>
              </a:buClr>
              <a:buSzPts val="700"/>
              <a:buFont typeface="Arial" panose="020B0604020202020204" pitchFamily="34" charset="0"/>
              <a:buNone/>
            </a:pPr>
            <a:fld id="{D86BC960-F9A5-4FBE-B1CE-2BFF23994AAF}" type="slidenum">
              <a:rPr lang="es-CO" altLang="es-CO" sz="700">
                <a:solidFill>
                  <a:srgbClr val="FFFFFF"/>
                </a:solidFill>
                <a:latin typeface="Work Sans" pitchFamily="2" charset="0"/>
                <a:sym typeface="Work Sans" pitchFamily="2" charset="0"/>
              </a:rPr>
              <a:pPr algn="r" eaLnBrk="1" hangingPunct="1">
                <a:buClr>
                  <a:srgbClr val="000000"/>
                </a:buClr>
                <a:buSzPts val="700"/>
                <a:buFont typeface="Arial" panose="020B0604020202020204" pitchFamily="34" charset="0"/>
                <a:buNone/>
              </a:pPr>
              <a:t>‹Nº›</a:t>
            </a:fld>
            <a:endParaRPr lang="es-ES" altLang="es-CO" sz="700">
              <a:solidFill>
                <a:srgbClr val="FFFFFF"/>
              </a:solidFill>
              <a:latin typeface="Work Sans" pitchFamily="2" charset="0"/>
              <a:sym typeface="Work Sans" pitchFamily="2" charset="0"/>
            </a:endParaRPr>
          </a:p>
        </p:txBody>
      </p:sp>
      <p:sp>
        <p:nvSpPr>
          <p:cNvPr id="4" name="Google Shape;14;p2">
            <a:extLst>
              <a:ext uri="{FF2B5EF4-FFF2-40B4-BE49-F238E27FC236}">
                <a16:creationId xmlns:a16="http://schemas.microsoft.com/office/drawing/2014/main" id="{49F8D276-2875-B322-DDB2-554049423F94}"/>
              </a:ext>
            </a:extLst>
          </p:cNvPr>
          <p:cNvSpPr>
            <a:spLocks noChangeArrowheads="1"/>
          </p:cNvSpPr>
          <p:nvPr/>
        </p:nvSpPr>
        <p:spPr bwMode="auto">
          <a:xfrm>
            <a:off x="6483350" y="0"/>
            <a:ext cx="2665413" cy="5143500"/>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es-CO" altLang="es-CO">
              <a:solidFill>
                <a:srgbClr val="FFFFFF"/>
              </a:solidFill>
            </a:endParaRPr>
          </a:p>
        </p:txBody>
      </p:sp>
      <p:sp>
        <p:nvSpPr>
          <p:cNvPr id="5" name="Google Shape;15;p2">
            <a:extLst>
              <a:ext uri="{FF2B5EF4-FFF2-40B4-BE49-F238E27FC236}">
                <a16:creationId xmlns:a16="http://schemas.microsoft.com/office/drawing/2014/main" id="{8932721D-CF4A-7964-CB36-4A8C898C943F}"/>
              </a:ext>
            </a:extLst>
          </p:cNvPr>
          <p:cNvSpPr txBox="1">
            <a:spLocks noChangeArrowheads="1"/>
          </p:cNvSpPr>
          <p:nvPr/>
        </p:nvSpPr>
        <p:spPr bwMode="auto">
          <a:xfrm>
            <a:off x="1098550" y="4856163"/>
            <a:ext cx="4292600" cy="341312"/>
          </a:xfrm>
          <a:prstGeom prst="rect">
            <a:avLst/>
          </a:prstGeom>
          <a:noFill/>
          <a:ln>
            <a:noFill/>
          </a:ln>
        </p:spPr>
        <p:txBody>
          <a:bodyPr lIns="91425" tIns="91425" rIns="91425" bIns="91425"/>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eaLnBrk="1" hangingPunct="1">
              <a:buSzPts val="600"/>
              <a:defRPr/>
            </a:pPr>
            <a:r>
              <a:rPr lang="es-CO" sz="600">
                <a:solidFill>
                  <a:srgbClr val="FFFFFF"/>
                </a:solidFill>
                <a:latin typeface="Work Sans" charset="0"/>
                <a:sym typeface="Work Sans" charset="0"/>
              </a:rPr>
              <a:t>Esta presentación es propiedad intelectual controlada y producida por la Presidencia de la República.</a:t>
            </a:r>
            <a:endParaRPr lang="es-ES" sz="600">
              <a:solidFill>
                <a:srgbClr val="FFFFFF"/>
              </a:solidFill>
              <a:latin typeface="Work Sans" charset="0"/>
              <a:sym typeface="Work Sans" charset="0"/>
            </a:endParaRPr>
          </a:p>
        </p:txBody>
      </p:sp>
      <p:pic>
        <p:nvPicPr>
          <p:cNvPr id="6" name="Imagen 14">
            <a:extLst>
              <a:ext uri="{FF2B5EF4-FFF2-40B4-BE49-F238E27FC236}">
                <a16:creationId xmlns:a16="http://schemas.microsoft.com/office/drawing/2014/main" id="{26783D8C-2952-5084-385D-51CA09B80D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5088" y="2214563"/>
            <a:ext cx="41862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54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1">
  <p:cSld name="Diapositiva de título 1">
    <p:bg>
      <p:bgPr>
        <a:solidFill>
          <a:srgbClr val="FFAB00"/>
        </a:solidFill>
        <a:effectLst/>
      </p:bgPr>
    </p:bg>
    <p:spTree>
      <p:nvGrpSpPr>
        <p:cNvPr id="1" name="Shape 17"/>
        <p:cNvGrpSpPr/>
        <p:nvPr/>
      </p:nvGrpSpPr>
      <p:grpSpPr>
        <a:xfrm>
          <a:off x="0" y="0"/>
          <a:ext cx="0" cy="0"/>
          <a:chOff x="0" y="0"/>
          <a:chExt cx="0" cy="0"/>
        </a:xfrm>
      </p:grpSpPr>
      <p:sp>
        <p:nvSpPr>
          <p:cNvPr id="2" name="Google Shape;18;p3">
            <a:extLst>
              <a:ext uri="{FF2B5EF4-FFF2-40B4-BE49-F238E27FC236}">
                <a16:creationId xmlns:a16="http://schemas.microsoft.com/office/drawing/2014/main" id="{B7518854-71B0-D3FC-FD8A-8234EF5BDF64}"/>
              </a:ext>
            </a:extLst>
          </p:cNvPr>
          <p:cNvSpPr txBox="1">
            <a:spLocks noChangeArrowheads="1"/>
          </p:cNvSpPr>
          <p:nvPr/>
        </p:nvSpPr>
        <p:spPr bwMode="auto">
          <a:xfrm>
            <a:off x="8335963" y="53975"/>
            <a:ext cx="549275" cy="393700"/>
          </a:xfrm>
          <a:prstGeom prst="rect">
            <a:avLst/>
          </a:prstGeom>
          <a:no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000000"/>
              </a:buClr>
              <a:buSzPts val="700"/>
              <a:buFont typeface="Arial" panose="020B0604020202020204" pitchFamily="34" charset="0"/>
              <a:buNone/>
            </a:pPr>
            <a:fld id="{1EAEEB55-DB72-4E19-AE16-7E01931BDE90}" type="slidenum">
              <a:rPr lang="es-CO" altLang="es-CO" sz="700">
                <a:solidFill>
                  <a:srgbClr val="0054BC"/>
                </a:solidFill>
                <a:latin typeface="Work Sans" pitchFamily="2" charset="0"/>
                <a:sym typeface="Work Sans" pitchFamily="2" charset="0"/>
              </a:rPr>
              <a:pPr algn="r" eaLnBrk="1" hangingPunct="1">
                <a:buClr>
                  <a:srgbClr val="000000"/>
                </a:buClr>
                <a:buSzPts val="700"/>
                <a:buFont typeface="Arial" panose="020B0604020202020204" pitchFamily="34" charset="0"/>
                <a:buNone/>
              </a:pPr>
              <a:t>‹Nº›</a:t>
            </a:fld>
            <a:endParaRPr lang="es-ES" altLang="es-CO" sz="700">
              <a:solidFill>
                <a:srgbClr val="0054BC"/>
              </a:solidFill>
              <a:latin typeface="Work Sans" pitchFamily="2" charset="0"/>
              <a:sym typeface="Work Sans" pitchFamily="2" charset="0"/>
            </a:endParaRPr>
          </a:p>
        </p:txBody>
      </p:sp>
      <p:sp>
        <p:nvSpPr>
          <p:cNvPr id="3" name="Google Shape;19;p3">
            <a:extLst>
              <a:ext uri="{FF2B5EF4-FFF2-40B4-BE49-F238E27FC236}">
                <a16:creationId xmlns:a16="http://schemas.microsoft.com/office/drawing/2014/main" id="{8A4573C8-6C93-96E5-F949-1C7A9B2E6D74}"/>
              </a:ext>
            </a:extLst>
          </p:cNvPr>
          <p:cNvSpPr txBox="1">
            <a:spLocks noChangeArrowheads="1"/>
          </p:cNvSpPr>
          <p:nvPr/>
        </p:nvSpPr>
        <p:spPr bwMode="auto">
          <a:xfrm>
            <a:off x="8335963" y="-22225"/>
            <a:ext cx="549275" cy="393700"/>
          </a:xfrm>
          <a:prstGeom prst="rect">
            <a:avLst/>
          </a:prstGeom>
          <a:no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000000"/>
              </a:buClr>
              <a:buSzPts val="700"/>
              <a:buFont typeface="Arial" panose="020B0604020202020204" pitchFamily="34" charset="0"/>
              <a:buNone/>
            </a:pPr>
            <a:fld id="{07E23BEA-3672-4EE7-A78E-E2A207766D94}" type="slidenum">
              <a:rPr lang="es-CO" altLang="es-CO" sz="700">
                <a:solidFill>
                  <a:srgbClr val="FFFFFF"/>
                </a:solidFill>
                <a:latin typeface="Work Sans" pitchFamily="2" charset="0"/>
                <a:sym typeface="Work Sans" pitchFamily="2" charset="0"/>
              </a:rPr>
              <a:pPr algn="r" eaLnBrk="1" hangingPunct="1">
                <a:buClr>
                  <a:srgbClr val="000000"/>
                </a:buClr>
                <a:buSzPts val="700"/>
                <a:buFont typeface="Arial" panose="020B0604020202020204" pitchFamily="34" charset="0"/>
                <a:buNone/>
              </a:pPr>
              <a:t>‹Nº›</a:t>
            </a:fld>
            <a:endParaRPr lang="es-ES" altLang="es-CO" sz="700">
              <a:solidFill>
                <a:srgbClr val="FFFFFF"/>
              </a:solidFill>
              <a:latin typeface="Work Sans" pitchFamily="2" charset="0"/>
              <a:sym typeface="Work Sans" pitchFamily="2" charset="0"/>
            </a:endParaRPr>
          </a:p>
        </p:txBody>
      </p:sp>
      <p:sp>
        <p:nvSpPr>
          <p:cNvPr id="4" name="Google Shape;20;p3">
            <a:extLst>
              <a:ext uri="{FF2B5EF4-FFF2-40B4-BE49-F238E27FC236}">
                <a16:creationId xmlns:a16="http://schemas.microsoft.com/office/drawing/2014/main" id="{7C76ED8A-BA64-F837-1352-C19D2C7AFB2B}"/>
              </a:ext>
            </a:extLst>
          </p:cNvPr>
          <p:cNvSpPr>
            <a:spLocks noChangeArrowheads="1"/>
          </p:cNvSpPr>
          <p:nvPr/>
        </p:nvSpPr>
        <p:spPr bwMode="auto">
          <a:xfrm>
            <a:off x="6483350" y="0"/>
            <a:ext cx="2665413" cy="5143500"/>
          </a:xfrm>
          <a:prstGeom prst="rect">
            <a:avLst/>
          </a:prstGeom>
          <a:solidFill>
            <a:schemeClr val="accent1"/>
          </a:solidFill>
          <a:ln>
            <a:noFill/>
          </a:ln>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defRPr/>
            </a:pPr>
            <a:endParaRPr lang="es-CO" altLang="es-CO">
              <a:solidFill>
                <a:srgbClr val="FFFFFF"/>
              </a:solidFill>
            </a:endParaRPr>
          </a:p>
        </p:txBody>
      </p:sp>
      <p:sp>
        <p:nvSpPr>
          <p:cNvPr id="5" name="Google Shape;21;p3">
            <a:extLst>
              <a:ext uri="{FF2B5EF4-FFF2-40B4-BE49-F238E27FC236}">
                <a16:creationId xmlns:a16="http://schemas.microsoft.com/office/drawing/2014/main" id="{B908F6FB-AD33-74F7-75AA-8CD688FB3480}"/>
              </a:ext>
            </a:extLst>
          </p:cNvPr>
          <p:cNvSpPr txBox="1">
            <a:spLocks noChangeArrowheads="1"/>
          </p:cNvSpPr>
          <p:nvPr/>
        </p:nvSpPr>
        <p:spPr bwMode="auto">
          <a:xfrm>
            <a:off x="1098550" y="4856163"/>
            <a:ext cx="4292600" cy="341312"/>
          </a:xfrm>
          <a:prstGeom prst="rect">
            <a:avLst/>
          </a:prstGeom>
          <a:noFill/>
          <a:ln>
            <a:noFill/>
          </a:ln>
        </p:spPr>
        <p:txBody>
          <a:bodyPr lIns="91425" tIns="91425" rIns="91425" bIns="91425"/>
          <a:lstStyle>
            <a:lvl1pPr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eaLnBrk="1" hangingPunct="1">
              <a:buSzPts val="600"/>
              <a:defRPr/>
            </a:pPr>
            <a:r>
              <a:rPr lang="es-CO" sz="600">
                <a:solidFill>
                  <a:srgbClr val="FFFFFF"/>
                </a:solidFill>
                <a:latin typeface="Work Sans" charset="0"/>
                <a:sym typeface="Work Sans" charset="0"/>
              </a:rPr>
              <a:t>Esta presentación es propiedad intelectual controlada y producida por la Presidencia de la República.</a:t>
            </a:r>
            <a:endParaRPr lang="es-ES" sz="600">
              <a:solidFill>
                <a:srgbClr val="FFFFFF"/>
              </a:solidFill>
              <a:latin typeface="Work Sans" charset="0"/>
              <a:sym typeface="Work Sans" charset="0"/>
            </a:endParaRPr>
          </a:p>
        </p:txBody>
      </p:sp>
      <p:pic>
        <p:nvPicPr>
          <p:cNvPr id="6" name="Imagen 14">
            <a:extLst>
              <a:ext uri="{FF2B5EF4-FFF2-40B4-BE49-F238E27FC236}">
                <a16:creationId xmlns:a16="http://schemas.microsoft.com/office/drawing/2014/main" id="{6920E8A2-4737-43B0-6BEE-5CE28F9355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75088" y="2214563"/>
            <a:ext cx="41862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603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9886C610-63B8-5BFD-B02C-3D45B9534F54}"/>
              </a:ext>
            </a:extLst>
          </p:cNvPr>
          <p:cNvSpPr txBox="1">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5" tIns="34275" rIns="68575" bIns="34275" numCol="1" anchor="ctr" anchorCtr="0" compatLnSpc="1">
            <a:prstTxWarp prst="textNoShape">
              <a:avLst/>
            </a:prstTxWarp>
          </a:bodyPr>
          <a:lstStyle/>
          <a:p>
            <a:pPr lvl="0"/>
            <a:endParaRPr lang="es-CO" altLang="es-CO">
              <a:sym typeface="Arial" panose="020B0604020202020204" pitchFamily="34" charset="0"/>
            </a:endParaRPr>
          </a:p>
        </p:txBody>
      </p:sp>
      <p:sp>
        <p:nvSpPr>
          <p:cNvPr id="1027" name="Google Shape;7;p1">
            <a:extLst>
              <a:ext uri="{FF2B5EF4-FFF2-40B4-BE49-F238E27FC236}">
                <a16:creationId xmlns:a16="http://schemas.microsoft.com/office/drawing/2014/main" id="{1C244D71-C262-837D-2A82-1AF5B177517A}"/>
              </a:ext>
            </a:extLst>
          </p:cNvPr>
          <p:cNvSpPr txBox="1">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5" tIns="34275" rIns="68575" bIns="34275" numCol="1" anchor="t" anchorCtr="0" compatLnSpc="1">
            <a:prstTxWarp prst="textNoShape">
              <a:avLst/>
            </a:prstTxWarp>
          </a:bodyPr>
          <a:lstStyle/>
          <a:p>
            <a:pPr lvl="0"/>
            <a:endParaRPr lang="es-CO" altLang="es-CO">
              <a:sym typeface="Arial" panose="020B0604020202020204" pitchFamily="34" charset="0"/>
            </a:endParaRPr>
          </a:p>
        </p:txBody>
      </p:sp>
      <p:sp>
        <p:nvSpPr>
          <p:cNvPr id="1028" name="Google Shape;8;p1">
            <a:extLst>
              <a:ext uri="{FF2B5EF4-FFF2-40B4-BE49-F238E27FC236}">
                <a16:creationId xmlns:a16="http://schemas.microsoft.com/office/drawing/2014/main" id="{28B59743-DB7F-8317-4C5C-2AD3857120EE}"/>
              </a:ext>
            </a:extLst>
          </p:cNvPr>
          <p:cNvSpPr txBox="1">
            <a:spLocks noGrp="1"/>
          </p:cNvSpPr>
          <p:nvPr>
            <p:ph type="dt" idx="10"/>
          </p:nvPr>
        </p:nvSpPr>
        <p:spPr bwMode="auto">
          <a:xfrm>
            <a:off x="628650" y="4767263"/>
            <a:ext cx="2057400" cy="274637"/>
          </a:xfrm>
          <a:prstGeom prst="rect">
            <a:avLst/>
          </a:prstGeom>
          <a:noFill/>
          <a:ln>
            <a:noFill/>
          </a:ln>
        </p:spPr>
        <p:txBody>
          <a:bodyPr vert="horz" wrap="square" lIns="68575" tIns="34275" rIns="68575" bIns="34275" numCol="1" anchor="ctr" anchorCtr="0" compatLnSpc="1">
            <a:prstTxWarp prst="textNoShape">
              <a:avLst/>
            </a:prstTxWarp>
          </a:bodyPr>
          <a:lstStyle>
            <a:lvl1pPr eaLnBrk="1" hangingPunct="1">
              <a:buClr>
                <a:srgbClr val="000000"/>
              </a:buClr>
              <a:buSzPts val="1100"/>
              <a:buFont typeface="Arial" pitchFamily="34" charset="0"/>
              <a:defRPr sz="900">
                <a:solidFill>
                  <a:srgbClr val="888E9D"/>
                </a:solidFill>
                <a:latin typeface="Work Sans" charset="0"/>
                <a:cs typeface="Arial" pitchFamily="34" charset="0"/>
                <a:sym typeface="Work Sans"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endParaRPr lang="es-CO"/>
          </a:p>
        </p:txBody>
      </p:sp>
      <p:sp>
        <p:nvSpPr>
          <p:cNvPr id="1029" name="Google Shape;9;p1">
            <a:extLst>
              <a:ext uri="{FF2B5EF4-FFF2-40B4-BE49-F238E27FC236}">
                <a16:creationId xmlns:a16="http://schemas.microsoft.com/office/drawing/2014/main" id="{D5EC191F-62D5-8E12-8D09-715B851F0AB6}"/>
              </a:ext>
            </a:extLst>
          </p:cNvPr>
          <p:cNvSpPr txBox="1">
            <a:spLocks noGrp="1"/>
          </p:cNvSpPr>
          <p:nvPr>
            <p:ph type="ftr" idx="11"/>
          </p:nvPr>
        </p:nvSpPr>
        <p:spPr bwMode="auto">
          <a:xfrm>
            <a:off x="3028950" y="4767263"/>
            <a:ext cx="3086100" cy="274637"/>
          </a:xfrm>
          <a:prstGeom prst="rect">
            <a:avLst/>
          </a:prstGeom>
          <a:noFill/>
          <a:ln>
            <a:noFill/>
          </a:ln>
        </p:spPr>
        <p:txBody>
          <a:bodyPr vert="horz" wrap="square" lIns="68575" tIns="34275" rIns="68575" bIns="34275" numCol="1" anchor="ctr" anchorCtr="0" compatLnSpc="1">
            <a:prstTxWarp prst="textNoShape">
              <a:avLst/>
            </a:prstTxWarp>
          </a:bodyPr>
          <a:lstStyle>
            <a:lvl1pPr algn="ctr" eaLnBrk="1" hangingPunct="1">
              <a:buClr>
                <a:srgbClr val="000000"/>
              </a:buClr>
              <a:buSzPts val="1100"/>
              <a:buFont typeface="Arial" pitchFamily="34" charset="0"/>
              <a:defRPr sz="900">
                <a:solidFill>
                  <a:srgbClr val="888E9D"/>
                </a:solidFill>
                <a:latin typeface="Work Sans" charset="0"/>
                <a:cs typeface="Arial" pitchFamily="34" charset="0"/>
                <a:sym typeface="Work Sans" charset="0"/>
              </a:defRPr>
            </a:lvl1pPr>
            <a:lvl2pPr marL="742950" indent="-28575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eaLnBrk="0" hangingPunct="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endParaRPr lang="es-CO"/>
          </a:p>
        </p:txBody>
      </p:sp>
      <p:sp>
        <p:nvSpPr>
          <p:cNvPr id="1030" name="Google Shape;10;p1">
            <a:extLst>
              <a:ext uri="{FF2B5EF4-FFF2-40B4-BE49-F238E27FC236}">
                <a16:creationId xmlns:a16="http://schemas.microsoft.com/office/drawing/2014/main" id="{45F1A069-3335-C8F9-C9D4-A07894340909}"/>
              </a:ext>
            </a:extLst>
          </p:cNvPr>
          <p:cNvSpPr txBox="1">
            <a:spLocks noGrp="1"/>
          </p:cNvSpPr>
          <p:nvPr>
            <p:ph type="sldNum" idx="12"/>
          </p:nvPr>
        </p:nvSpPr>
        <p:spPr bwMode="auto">
          <a:xfrm>
            <a:off x="6457950" y="4767263"/>
            <a:ext cx="2057400" cy="274637"/>
          </a:xfrm>
          <a:prstGeom prst="rect">
            <a:avLst/>
          </a:prstGeom>
          <a:noFill/>
          <a:ln>
            <a:noFill/>
          </a:ln>
        </p:spPr>
        <p:txBody>
          <a:bodyPr vert="horz" wrap="square" lIns="68575" tIns="34275" rIns="68575" bIns="34275" numCol="1" anchor="ctr" anchorCtr="0" compatLnSpc="1">
            <a:prstTxWarp prst="textNoShape">
              <a:avLst/>
            </a:prstTxWarp>
          </a:bodyPr>
          <a:lstStyle>
            <a:lvl1pPr algn="r" eaLnBrk="1" hangingPunct="1">
              <a:buClr>
                <a:srgbClr val="000000"/>
              </a:buClr>
              <a:buSzPts val="900"/>
              <a:buFont typeface="Arial" panose="020B0604020202020204" pitchFamily="34" charset="0"/>
              <a:buNone/>
              <a:defRPr sz="900">
                <a:solidFill>
                  <a:srgbClr val="888E9D"/>
                </a:solidFill>
                <a:latin typeface="Work Sans" pitchFamily="2" charset="0"/>
                <a:sym typeface="Work Sans" pitchFamily="2" charset="0"/>
              </a:defRPr>
            </a:lvl1pPr>
          </a:lstStyle>
          <a:p>
            <a:fld id="{C310944F-DD2C-4F14-B363-93DCDC4D4786}" type="slidenum">
              <a:rPr lang="es-CO" altLang="es-CO"/>
              <a:pPr/>
              <a:t>‹Nº›</a:t>
            </a:fld>
            <a:endParaRPr lang="es-ES" altLang="es-CO"/>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justicia.gov.co/Portals/0/Participe_2020/Anexo%201_%20Consolidado%20de%20respuestas%20a%20ciudadanos_campana_MinJusticiaTeEscucha_2020.xls?ver=2020-03-11-160822-377" TargetMode="External"/><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forms.office.com/Pages/AnalysisPage.aspx?AnalyzerToken=Red6Wwt9Ib6xclduQowCQ9iQeqTwmQqJ&amp;id=zfse-ze-OEKE0k-sLHVR3F6ucVNGTK5Ogc8N5i4siUlURjRUMldPVzFBOU5BNEVZRjdKWTBaUExLUi4u" TargetMode="External"/><Relationship Id="rId4" Type="http://schemas.openxmlformats.org/officeDocument/2006/relationships/hyperlink" Target="https://forms.office.com/Pages/AnalysisPage.aspx?AnalyzerToken=ItGEIFy5FRNlgLBR5fEpDtnfOUw5vQsb&amp;id=zfse-ze-OEKE0k-sLHVR3F6ucVNGTK5Ogc8N5i4siUlUOTFHTTlVNVQ0T005Q0tYM1RRSTkzWFY0Ny4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8.png"/><Relationship Id="rId4" Type="http://schemas.openxmlformats.org/officeDocument/2006/relationships/diagramData" Target="../diagrams/data2.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njusticia.gov.co/Portals/0/2020/Participe/Anexo_cronograma%20de%20actividades%20del%20plan%20de%20participacion_2020.xls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157F4B01-58F5-BCF0-5D54-3D3D30C7BAA4}"/>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37891" name="CuadroTexto 19">
            <a:extLst>
              <a:ext uri="{FF2B5EF4-FFF2-40B4-BE49-F238E27FC236}">
                <a16:creationId xmlns:a16="http://schemas.microsoft.com/office/drawing/2014/main" id="{06D005F1-FF7A-ECBE-7963-2B6BF1D4D086}"/>
              </a:ext>
            </a:extLst>
          </p:cNvPr>
          <p:cNvSpPr txBox="1">
            <a:spLocks noChangeArrowheads="1"/>
          </p:cNvSpPr>
          <p:nvPr/>
        </p:nvSpPr>
        <p:spPr bwMode="auto">
          <a:xfrm>
            <a:off x="2009775" y="150813"/>
            <a:ext cx="7134225"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a:solidFill>
                  <a:schemeClr val="bg1"/>
                </a:solidFill>
                <a:latin typeface="Gadugi" panose="020B0502040204020203" pitchFamily="34" charset="0"/>
              </a:rPr>
              <a:t>3. Resultados y evidencias</a:t>
            </a:r>
          </a:p>
        </p:txBody>
      </p:sp>
      <p:sp>
        <p:nvSpPr>
          <p:cNvPr id="21" name="Rectángulo 20">
            <a:extLst>
              <a:ext uri="{FF2B5EF4-FFF2-40B4-BE49-F238E27FC236}">
                <a16:creationId xmlns:a16="http://schemas.microsoft.com/office/drawing/2014/main" id="{3E1E4A65-5CF5-D6EC-58DC-D63672509772}"/>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37893" name="CuadroTexto 24">
            <a:extLst>
              <a:ext uri="{FF2B5EF4-FFF2-40B4-BE49-F238E27FC236}">
                <a16:creationId xmlns:a16="http://schemas.microsoft.com/office/drawing/2014/main" id="{0682B48C-5474-E5D3-70C7-947E268380CF}"/>
              </a:ext>
            </a:extLst>
          </p:cNvPr>
          <p:cNvSpPr txBox="1">
            <a:spLocks noChangeArrowheads="1"/>
          </p:cNvSpPr>
          <p:nvPr/>
        </p:nvSpPr>
        <p:spPr bwMode="auto">
          <a:xfrm flipH="1">
            <a:off x="6861175" y="239713"/>
            <a:ext cx="2219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sp>
        <p:nvSpPr>
          <p:cNvPr id="37894" name="Rectángulo 8">
            <a:extLst>
              <a:ext uri="{FF2B5EF4-FFF2-40B4-BE49-F238E27FC236}">
                <a16:creationId xmlns:a16="http://schemas.microsoft.com/office/drawing/2014/main" id="{9F162414-62FD-C877-0679-E73193362A23}"/>
              </a:ext>
            </a:extLst>
          </p:cNvPr>
          <p:cNvSpPr>
            <a:spLocks noChangeArrowheads="1"/>
          </p:cNvSpPr>
          <p:nvPr/>
        </p:nvSpPr>
        <p:spPr bwMode="auto">
          <a:xfrm>
            <a:off x="242888" y="908050"/>
            <a:ext cx="8793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dirty="0">
                <a:latin typeface="Gadugi" panose="020B0502040204020203" pitchFamily="34" charset="0"/>
              </a:rPr>
              <a:t>3.5 Encuestas de satisfacción capacitación </a:t>
            </a:r>
            <a:r>
              <a:rPr lang="es-MX" altLang="es-CO" sz="1800" b="1" i="1" dirty="0">
                <a:latin typeface="Gadugi" panose="020B0502040204020203" pitchFamily="34" charset="0"/>
              </a:rPr>
              <a:t>REGISTRO DE MOVIMIENTOS EN EL SICOQ </a:t>
            </a:r>
          </a:p>
        </p:txBody>
      </p:sp>
      <p:pic>
        <p:nvPicPr>
          <p:cNvPr id="37895" name="Imagen 2">
            <a:extLst>
              <a:ext uri="{FF2B5EF4-FFF2-40B4-BE49-F238E27FC236}">
                <a16:creationId xmlns:a16="http://schemas.microsoft.com/office/drawing/2014/main" id="{DD5F712F-03DC-D493-084A-1CC516B112C9}"/>
              </a:ext>
            </a:extLst>
          </p:cNvPr>
          <p:cNvPicPr>
            <a:picLocks noChangeAspect="1"/>
          </p:cNvPicPr>
          <p:nvPr/>
        </p:nvPicPr>
        <p:blipFill>
          <a:blip r:embed="rId3">
            <a:extLst>
              <a:ext uri="{28A0092B-C50C-407E-A947-70E740481C1C}">
                <a14:useLocalDpi xmlns:a14="http://schemas.microsoft.com/office/drawing/2010/main" val="0"/>
              </a:ext>
            </a:extLst>
          </a:blip>
          <a:srcRect l="7507" t="9473" r="3513" b="13548"/>
          <a:stretch>
            <a:fillRect/>
          </a:stretch>
        </p:blipFill>
        <p:spPr bwMode="auto">
          <a:xfrm>
            <a:off x="111319" y="1644967"/>
            <a:ext cx="42576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CuadroTexto 3">
            <a:extLst>
              <a:ext uri="{FF2B5EF4-FFF2-40B4-BE49-F238E27FC236}">
                <a16:creationId xmlns:a16="http://schemas.microsoft.com/office/drawing/2014/main" id="{395AEDFE-FFF6-ED22-E246-D4BD28818E00}"/>
              </a:ext>
            </a:extLst>
          </p:cNvPr>
          <p:cNvSpPr txBox="1">
            <a:spLocks noChangeArrowheads="1"/>
          </p:cNvSpPr>
          <p:nvPr/>
        </p:nvSpPr>
        <p:spPr bwMode="auto">
          <a:xfrm>
            <a:off x="774700" y="2703513"/>
            <a:ext cx="2568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300" b="1" dirty="0">
                <a:latin typeface="Gadugi" panose="020B0502040204020203" pitchFamily="34" charset="0"/>
              </a:rPr>
              <a:t>De 1 a 5, siendo 1 la calificación más baja y 5 la más alta, ¿qué calificación le daría a su experiencia? </a:t>
            </a:r>
          </a:p>
        </p:txBody>
      </p:sp>
      <p:graphicFrame>
        <p:nvGraphicFramePr>
          <p:cNvPr id="5" name="Tabla 4">
            <a:extLst>
              <a:ext uri="{FF2B5EF4-FFF2-40B4-BE49-F238E27FC236}">
                <a16:creationId xmlns:a16="http://schemas.microsoft.com/office/drawing/2014/main" id="{524CFBDA-2438-1E23-CC9F-00C2E4D38ABC}"/>
              </a:ext>
            </a:extLst>
          </p:cNvPr>
          <p:cNvGraphicFramePr>
            <a:graphicFrameLocks noGrp="1"/>
          </p:cNvGraphicFramePr>
          <p:nvPr>
            <p:extLst>
              <p:ext uri="{D42A27DB-BD31-4B8C-83A1-F6EECF244321}">
                <p14:modId xmlns:p14="http://schemas.microsoft.com/office/powerpoint/2010/main" val="3661852248"/>
              </p:ext>
            </p:extLst>
          </p:nvPr>
        </p:nvGraphicFramePr>
        <p:xfrm>
          <a:off x="4649788" y="1600200"/>
          <a:ext cx="4097337" cy="2622550"/>
        </p:xfrm>
        <a:graphic>
          <a:graphicData uri="http://schemas.openxmlformats.org/drawingml/2006/table">
            <a:tbl>
              <a:tblPr/>
              <a:tblGrid>
                <a:gridCol w="2047875">
                  <a:extLst>
                    <a:ext uri="{9D8B030D-6E8A-4147-A177-3AD203B41FA5}">
                      <a16:colId xmlns:a16="http://schemas.microsoft.com/office/drawing/2014/main" val="20000"/>
                    </a:ext>
                  </a:extLst>
                </a:gridCol>
                <a:gridCol w="2049462">
                  <a:extLst>
                    <a:ext uri="{9D8B030D-6E8A-4147-A177-3AD203B41FA5}">
                      <a16:colId xmlns:a16="http://schemas.microsoft.com/office/drawing/2014/main" val="20001"/>
                    </a:ext>
                  </a:extLst>
                </a:gridCol>
              </a:tblGrid>
              <a:tr h="374650">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1" i="0" u="none" strike="noStrike" cap="none" normalizeH="0" baseline="0" dirty="0">
                          <a:ln>
                            <a:noFill/>
                          </a:ln>
                          <a:solidFill>
                            <a:srgbClr val="FFFFFF"/>
                          </a:solidFill>
                          <a:effectLst/>
                          <a:latin typeface="News Gothic MT" pitchFamily="6" charset="0"/>
                          <a:cs typeface="Arial" pitchFamily="34" charset="0"/>
                          <a:sym typeface="Arial" pitchFamily="34" charset="0"/>
                        </a:rPr>
                        <a:t>Calificación</a:t>
                      </a:r>
                    </a:p>
                  </a:txBody>
                  <a:tcPr horzOverflow="overflow">
                    <a:lnL>
                      <a:noFill/>
                    </a:lnL>
                    <a:lnR>
                      <a:noFill/>
                    </a:lnR>
                    <a:lnT>
                      <a:noFill/>
                    </a:lnT>
                    <a:lnB>
                      <a:noFill/>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1" i="0" u="none" strike="noStrike" cap="none" normalizeH="0" baseline="0">
                          <a:ln>
                            <a:noFill/>
                          </a:ln>
                          <a:solidFill>
                            <a:srgbClr val="FFFFFF"/>
                          </a:solidFill>
                          <a:effectLst/>
                          <a:latin typeface="News Gothic MT" pitchFamily="6" charset="0"/>
                          <a:cs typeface="Arial" pitchFamily="34" charset="0"/>
                          <a:sym typeface="Arial" pitchFamily="34" charset="0"/>
                        </a:rPr>
                        <a:t>Nª votaciones</a:t>
                      </a:r>
                    </a:p>
                  </a:txBody>
                  <a:tcPr horzOverflow="overflow">
                    <a:lnL>
                      <a:noFill/>
                    </a:lnL>
                    <a:lnR>
                      <a:noFill/>
                    </a:lnR>
                    <a:lnT>
                      <a:noFill/>
                    </a:lnT>
                    <a:lnB>
                      <a:noFill/>
                    </a:lnB>
                    <a:lnTlToBr>
                      <a:noFill/>
                    </a:lnTlToBr>
                    <a:lnBlToTr>
                      <a:noFill/>
                    </a:lnBlToTr>
                    <a:solidFill>
                      <a:srgbClr val="FF6600"/>
                    </a:solidFill>
                  </a:tcPr>
                </a:tc>
                <a:extLst>
                  <a:ext uri="{0D108BD9-81ED-4DB2-BD59-A6C34878D82A}">
                    <a16:rowId xmlns:a16="http://schemas.microsoft.com/office/drawing/2014/main" val="10000"/>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5. Muy satisfecho</a:t>
                      </a:r>
                    </a:p>
                  </a:txBody>
                  <a:tcPr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46</a:t>
                      </a:r>
                    </a:p>
                  </a:txBody>
                  <a:tcPr horzOverflow="overflow">
                    <a:lnL>
                      <a:noFill/>
                    </a:lnL>
                    <a:lnR>
                      <a:noFill/>
                    </a:lnR>
                    <a:lnT>
                      <a:noFill/>
                    </a:lnT>
                    <a:lnB>
                      <a:noFill/>
                    </a:lnB>
                    <a:lnTlToBr>
                      <a:noFill/>
                    </a:lnTlToBr>
                    <a:lnBlToTr>
                      <a:noFill/>
                    </a:lnBlToTr>
                    <a:solidFill>
                      <a:srgbClr val="F5F8FF"/>
                    </a:solidFill>
                  </a:tcPr>
                </a:tc>
                <a:extLst>
                  <a:ext uri="{0D108BD9-81ED-4DB2-BD59-A6C34878D82A}">
                    <a16:rowId xmlns:a16="http://schemas.microsoft.com/office/drawing/2014/main" val="10001"/>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4. Satisfecho</a:t>
                      </a:r>
                    </a:p>
                  </a:txBody>
                  <a:tcPr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29</a:t>
                      </a:r>
                    </a:p>
                  </a:txBody>
                  <a:tcPr horzOverflow="overflow">
                    <a:lnL>
                      <a:noFill/>
                    </a:lnL>
                    <a:lnR>
                      <a:noFill/>
                    </a:lnR>
                    <a:lnT>
                      <a:noFill/>
                    </a:lnT>
                    <a:lnB>
                      <a:noFill/>
                    </a:lnB>
                    <a:lnTlToBr>
                      <a:noFill/>
                    </a:lnTlToBr>
                    <a:lnBlToTr>
                      <a:noFill/>
                    </a:lnBlToTr>
                    <a:solidFill>
                      <a:srgbClr val="FAFCFF"/>
                    </a:solidFill>
                  </a:tcPr>
                </a:tc>
                <a:extLst>
                  <a:ext uri="{0D108BD9-81ED-4DB2-BD59-A6C34878D82A}">
                    <a16:rowId xmlns:a16="http://schemas.microsoft.com/office/drawing/2014/main" val="10002"/>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3. Conforme</a:t>
                      </a:r>
                    </a:p>
                  </a:txBody>
                  <a:tcP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2</a:t>
                      </a:r>
                    </a:p>
                  </a:txBody>
                  <a:tcPr horzOverflow="overflow">
                    <a:lnL>
                      <a:noFill/>
                    </a:lnL>
                    <a:lnR>
                      <a:noFill/>
                    </a:lnR>
                    <a:lnT>
                      <a:noFill/>
                    </a:lnT>
                    <a:lnB>
                      <a:noFill/>
                    </a:lnB>
                    <a:lnTlToBr>
                      <a:noFill/>
                    </a:lnTlToBr>
                    <a:lnBlToTr>
                      <a:noFill/>
                    </a:lnBlToTr>
                    <a:solidFill>
                      <a:srgbClr val="F5F8FF"/>
                    </a:solidFill>
                  </a:tcPr>
                </a:tc>
                <a:extLst>
                  <a:ext uri="{0D108BD9-81ED-4DB2-BD59-A6C34878D82A}">
                    <a16:rowId xmlns:a16="http://schemas.microsoft.com/office/drawing/2014/main" val="10003"/>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2. Insatisfecho</a:t>
                      </a:r>
                    </a:p>
                  </a:txBody>
                  <a:tcP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0</a:t>
                      </a:r>
                    </a:p>
                  </a:txBody>
                  <a:tcPr horzOverflow="overflow">
                    <a:lnL>
                      <a:noFill/>
                    </a:lnL>
                    <a:lnR>
                      <a:noFill/>
                    </a:lnR>
                    <a:lnT>
                      <a:noFill/>
                    </a:lnT>
                    <a:lnB>
                      <a:noFill/>
                    </a:lnB>
                    <a:lnTlToBr>
                      <a:noFill/>
                    </a:lnTlToBr>
                    <a:lnBlToTr>
                      <a:noFill/>
                    </a:lnBlToTr>
                    <a:solidFill>
                      <a:srgbClr val="FAFCFF"/>
                    </a:solidFill>
                  </a:tcPr>
                </a:tc>
                <a:extLst>
                  <a:ext uri="{0D108BD9-81ED-4DB2-BD59-A6C34878D82A}">
                    <a16:rowId xmlns:a16="http://schemas.microsoft.com/office/drawing/2014/main" val="10004"/>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1. Muy insatisfecho</a:t>
                      </a:r>
                    </a:p>
                  </a:txBody>
                  <a:tcP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0</a:t>
                      </a:r>
                    </a:p>
                  </a:txBody>
                  <a:tcPr horzOverflow="overflow">
                    <a:lnL>
                      <a:noFill/>
                    </a:lnL>
                    <a:lnR>
                      <a:noFill/>
                    </a:lnR>
                    <a:lnT>
                      <a:noFill/>
                    </a:lnT>
                    <a:lnB>
                      <a:noFill/>
                    </a:lnB>
                    <a:lnTlToBr>
                      <a:noFill/>
                    </a:lnTlToBr>
                    <a:lnBlToTr>
                      <a:noFill/>
                    </a:lnBlToTr>
                    <a:solidFill>
                      <a:srgbClr val="F5F8FF"/>
                    </a:solidFill>
                  </a:tcPr>
                </a:tc>
                <a:extLst>
                  <a:ext uri="{0D108BD9-81ED-4DB2-BD59-A6C34878D82A}">
                    <a16:rowId xmlns:a16="http://schemas.microsoft.com/office/drawing/2014/main" val="10005"/>
                  </a:ext>
                </a:extLst>
              </a:tr>
              <a:tr h="374650">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1" i="0" u="none" strike="noStrike" cap="none" normalizeH="0" baseline="0">
                          <a:ln>
                            <a:noFill/>
                          </a:ln>
                          <a:solidFill>
                            <a:srgbClr val="000000"/>
                          </a:solidFill>
                          <a:effectLst/>
                          <a:latin typeface="News Gothic MT" pitchFamily="6" charset="0"/>
                          <a:cs typeface="Arial" pitchFamily="34" charset="0"/>
                          <a:sym typeface="Arial" pitchFamily="34" charset="0"/>
                        </a:rPr>
                        <a:t>Total</a:t>
                      </a:r>
                    </a:p>
                  </a:txBody>
                  <a:tcPr horzOverflow="overflow">
                    <a:lnL>
                      <a:noFill/>
                    </a:lnL>
                    <a:lnR>
                      <a:noFill/>
                    </a:lnR>
                    <a:lnT>
                      <a:noFill/>
                    </a:lnT>
                    <a:lnB>
                      <a:noFill/>
                    </a:lnB>
                    <a:lnTlToBr>
                      <a:noFill/>
                    </a:lnTlToBr>
                    <a:lnBlToTr>
                      <a:noFill/>
                    </a:lnBlToTr>
                    <a:solidFill>
                      <a:srgbClr val="FAFC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77</a:t>
                      </a:r>
                    </a:p>
                  </a:txBody>
                  <a:tcPr horzOverflow="overflow">
                    <a:lnL>
                      <a:noFill/>
                    </a:lnL>
                    <a:lnR>
                      <a:noFill/>
                    </a:lnR>
                    <a:lnT>
                      <a:noFill/>
                    </a:lnT>
                    <a:lnB>
                      <a:noFill/>
                    </a:lnB>
                    <a:lnTlToBr>
                      <a:noFill/>
                    </a:lnTlToBr>
                    <a:lnBlToTr>
                      <a:noFill/>
                    </a:lnBlToTr>
                    <a:solidFill>
                      <a:srgbClr val="FAFCFF"/>
                    </a:solidFill>
                  </a:tcPr>
                </a:tc>
                <a:extLst>
                  <a:ext uri="{0D108BD9-81ED-4DB2-BD59-A6C34878D82A}">
                    <a16:rowId xmlns:a16="http://schemas.microsoft.com/office/drawing/2014/main" val="10006"/>
                  </a:ext>
                </a:extLst>
              </a:tr>
            </a:tbl>
          </a:graphicData>
        </a:graphic>
      </p:graphicFrame>
      <p:sp>
        <p:nvSpPr>
          <p:cNvPr id="37913" name="CuadroTexto 2">
            <a:extLst>
              <a:ext uri="{FF2B5EF4-FFF2-40B4-BE49-F238E27FC236}">
                <a16:creationId xmlns:a16="http://schemas.microsoft.com/office/drawing/2014/main" id="{664598A6-4C02-1885-F2C5-E2FBF839B78A}"/>
              </a:ext>
            </a:extLst>
          </p:cNvPr>
          <p:cNvSpPr txBox="1">
            <a:spLocks noChangeArrowheads="1"/>
          </p:cNvSpPr>
          <p:nvPr/>
        </p:nvSpPr>
        <p:spPr bwMode="auto">
          <a:xfrm>
            <a:off x="242887" y="4313336"/>
            <a:ext cx="85042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s-CO" altLang="es-CO" b="1" dirty="0"/>
              <a:t>Nota 1:</a:t>
            </a:r>
            <a:r>
              <a:rPr lang="es-CO" altLang="es-CO" dirty="0"/>
              <a:t> Durante la sesión de capacitación, se compartió la encuesta de satisfacción que fue atendida por 77 personas.</a:t>
            </a:r>
          </a:p>
          <a:p>
            <a:pPr>
              <a:buClrTx/>
              <a:buFontTx/>
              <a:buNone/>
            </a:pPr>
            <a:r>
              <a:rPr lang="es-CO" altLang="es-CO" b="1" dirty="0"/>
              <a:t>Nota 2:</a:t>
            </a:r>
            <a:r>
              <a:rPr lang="es-CO" altLang="es-CO" dirty="0"/>
              <a:t> El 97.4% de los asistentes confirmaron estar muy satisfechos o satisfechos con el evento.</a:t>
            </a:r>
          </a:p>
        </p:txBody>
      </p:sp>
    </p:spTree>
    <p:extLst>
      <p:ext uri="{BB962C8B-B14F-4D97-AF65-F5344CB8AC3E}">
        <p14:creationId xmlns:p14="http://schemas.microsoft.com/office/powerpoint/2010/main" val="254910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157F4B01-58F5-BCF0-5D54-3D3D30C7BAA4}"/>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37891" name="CuadroTexto 19">
            <a:extLst>
              <a:ext uri="{FF2B5EF4-FFF2-40B4-BE49-F238E27FC236}">
                <a16:creationId xmlns:a16="http://schemas.microsoft.com/office/drawing/2014/main" id="{06D005F1-FF7A-ECBE-7963-2B6BF1D4D086}"/>
              </a:ext>
            </a:extLst>
          </p:cNvPr>
          <p:cNvSpPr txBox="1">
            <a:spLocks noChangeArrowheads="1"/>
          </p:cNvSpPr>
          <p:nvPr/>
        </p:nvSpPr>
        <p:spPr bwMode="auto">
          <a:xfrm>
            <a:off x="2009775" y="150813"/>
            <a:ext cx="7134225"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a:solidFill>
                  <a:schemeClr val="bg1"/>
                </a:solidFill>
                <a:latin typeface="Gadugi" panose="020B0502040204020203" pitchFamily="34" charset="0"/>
              </a:rPr>
              <a:t>3. Resultados y evidencias</a:t>
            </a:r>
          </a:p>
        </p:txBody>
      </p:sp>
      <p:sp>
        <p:nvSpPr>
          <p:cNvPr id="21" name="Rectángulo 20">
            <a:extLst>
              <a:ext uri="{FF2B5EF4-FFF2-40B4-BE49-F238E27FC236}">
                <a16:creationId xmlns:a16="http://schemas.microsoft.com/office/drawing/2014/main" id="{3E1E4A65-5CF5-D6EC-58DC-D63672509772}"/>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37893" name="CuadroTexto 24">
            <a:extLst>
              <a:ext uri="{FF2B5EF4-FFF2-40B4-BE49-F238E27FC236}">
                <a16:creationId xmlns:a16="http://schemas.microsoft.com/office/drawing/2014/main" id="{0682B48C-5474-E5D3-70C7-947E268380CF}"/>
              </a:ext>
            </a:extLst>
          </p:cNvPr>
          <p:cNvSpPr txBox="1">
            <a:spLocks noChangeArrowheads="1"/>
          </p:cNvSpPr>
          <p:nvPr/>
        </p:nvSpPr>
        <p:spPr bwMode="auto">
          <a:xfrm flipH="1">
            <a:off x="6861175" y="239713"/>
            <a:ext cx="2219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sp>
        <p:nvSpPr>
          <p:cNvPr id="37894" name="Rectángulo 8">
            <a:extLst>
              <a:ext uri="{FF2B5EF4-FFF2-40B4-BE49-F238E27FC236}">
                <a16:creationId xmlns:a16="http://schemas.microsoft.com/office/drawing/2014/main" id="{9F162414-62FD-C877-0679-E73193362A23}"/>
              </a:ext>
            </a:extLst>
          </p:cNvPr>
          <p:cNvSpPr>
            <a:spLocks noChangeArrowheads="1"/>
          </p:cNvSpPr>
          <p:nvPr/>
        </p:nvSpPr>
        <p:spPr bwMode="auto">
          <a:xfrm>
            <a:off x="242888" y="908050"/>
            <a:ext cx="87931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dirty="0">
                <a:latin typeface="Gadugi" panose="020B0502040204020203" pitchFamily="34" charset="0"/>
              </a:rPr>
              <a:t>3.6 Encuestas de satisfacción capacitación </a:t>
            </a:r>
            <a:r>
              <a:rPr lang="es-MX" altLang="es-CO" sz="1600" b="1" i="1" dirty="0">
                <a:latin typeface="Gadugi" panose="020B0502040204020203" pitchFamily="34" charset="0"/>
              </a:rPr>
              <a:t>OPERACIONES DE COMERCIO EXTERIOR DE SUSTANCIAS CONTROLADAS Y CONCEPTOS TÉCNICOS DE MEZCLAS</a:t>
            </a:r>
            <a:endParaRPr lang="es-MX" altLang="es-CO" sz="1800" b="1" i="1" dirty="0">
              <a:latin typeface="Gadugi" panose="020B0502040204020203" pitchFamily="34" charset="0"/>
            </a:endParaRPr>
          </a:p>
        </p:txBody>
      </p:sp>
      <p:pic>
        <p:nvPicPr>
          <p:cNvPr id="37895" name="Imagen 2">
            <a:extLst>
              <a:ext uri="{FF2B5EF4-FFF2-40B4-BE49-F238E27FC236}">
                <a16:creationId xmlns:a16="http://schemas.microsoft.com/office/drawing/2014/main" id="{DD5F712F-03DC-D493-084A-1CC516B112C9}"/>
              </a:ext>
            </a:extLst>
          </p:cNvPr>
          <p:cNvPicPr>
            <a:picLocks noChangeAspect="1"/>
          </p:cNvPicPr>
          <p:nvPr/>
        </p:nvPicPr>
        <p:blipFill>
          <a:blip r:embed="rId3">
            <a:extLst>
              <a:ext uri="{28A0092B-C50C-407E-A947-70E740481C1C}">
                <a14:useLocalDpi xmlns:a14="http://schemas.microsoft.com/office/drawing/2010/main" val="0"/>
              </a:ext>
            </a:extLst>
          </a:blip>
          <a:srcRect l="7507" t="9473" r="3513" b="13548"/>
          <a:stretch>
            <a:fillRect/>
          </a:stretch>
        </p:blipFill>
        <p:spPr bwMode="auto">
          <a:xfrm>
            <a:off x="111319" y="1644967"/>
            <a:ext cx="42576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CuadroTexto 3">
            <a:extLst>
              <a:ext uri="{FF2B5EF4-FFF2-40B4-BE49-F238E27FC236}">
                <a16:creationId xmlns:a16="http://schemas.microsoft.com/office/drawing/2014/main" id="{395AEDFE-FFF6-ED22-E246-D4BD28818E00}"/>
              </a:ext>
            </a:extLst>
          </p:cNvPr>
          <p:cNvSpPr txBox="1">
            <a:spLocks noChangeArrowheads="1"/>
          </p:cNvSpPr>
          <p:nvPr/>
        </p:nvSpPr>
        <p:spPr bwMode="auto">
          <a:xfrm>
            <a:off x="774700" y="2703513"/>
            <a:ext cx="25685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300" b="1" dirty="0">
                <a:latin typeface="Gadugi" panose="020B0502040204020203" pitchFamily="34" charset="0"/>
              </a:rPr>
              <a:t>De 1 a 5, siendo 1 la calificación más baja y 5 la más alta, ¿qué calificación le daría a su experiencia? </a:t>
            </a:r>
          </a:p>
        </p:txBody>
      </p:sp>
      <p:graphicFrame>
        <p:nvGraphicFramePr>
          <p:cNvPr id="5" name="Tabla 4">
            <a:extLst>
              <a:ext uri="{FF2B5EF4-FFF2-40B4-BE49-F238E27FC236}">
                <a16:creationId xmlns:a16="http://schemas.microsoft.com/office/drawing/2014/main" id="{524CFBDA-2438-1E23-CC9F-00C2E4D38ABC}"/>
              </a:ext>
            </a:extLst>
          </p:cNvPr>
          <p:cNvGraphicFramePr>
            <a:graphicFrameLocks noGrp="1"/>
          </p:cNvGraphicFramePr>
          <p:nvPr>
            <p:extLst>
              <p:ext uri="{D42A27DB-BD31-4B8C-83A1-F6EECF244321}">
                <p14:modId xmlns:p14="http://schemas.microsoft.com/office/powerpoint/2010/main" val="1896736548"/>
              </p:ext>
            </p:extLst>
          </p:nvPr>
        </p:nvGraphicFramePr>
        <p:xfrm>
          <a:off x="4649788" y="1600200"/>
          <a:ext cx="4097337" cy="2622550"/>
        </p:xfrm>
        <a:graphic>
          <a:graphicData uri="http://schemas.openxmlformats.org/drawingml/2006/table">
            <a:tbl>
              <a:tblPr/>
              <a:tblGrid>
                <a:gridCol w="2047875">
                  <a:extLst>
                    <a:ext uri="{9D8B030D-6E8A-4147-A177-3AD203B41FA5}">
                      <a16:colId xmlns:a16="http://schemas.microsoft.com/office/drawing/2014/main" val="20000"/>
                    </a:ext>
                  </a:extLst>
                </a:gridCol>
                <a:gridCol w="2049462">
                  <a:extLst>
                    <a:ext uri="{9D8B030D-6E8A-4147-A177-3AD203B41FA5}">
                      <a16:colId xmlns:a16="http://schemas.microsoft.com/office/drawing/2014/main" val="20001"/>
                    </a:ext>
                  </a:extLst>
                </a:gridCol>
              </a:tblGrid>
              <a:tr h="374650">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1" i="0" u="none" strike="noStrike" cap="none" normalizeH="0" baseline="0" dirty="0">
                          <a:ln>
                            <a:noFill/>
                          </a:ln>
                          <a:solidFill>
                            <a:srgbClr val="FFFFFF"/>
                          </a:solidFill>
                          <a:effectLst/>
                          <a:latin typeface="News Gothic MT" pitchFamily="6" charset="0"/>
                          <a:cs typeface="Arial" pitchFamily="34" charset="0"/>
                          <a:sym typeface="Arial" pitchFamily="34" charset="0"/>
                        </a:rPr>
                        <a:t>Calificación</a:t>
                      </a:r>
                    </a:p>
                  </a:txBody>
                  <a:tcPr horzOverflow="overflow">
                    <a:lnL>
                      <a:noFill/>
                    </a:lnL>
                    <a:lnR>
                      <a:noFill/>
                    </a:lnR>
                    <a:lnT>
                      <a:noFill/>
                    </a:lnT>
                    <a:lnB>
                      <a:noFill/>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1" i="0" u="none" strike="noStrike" cap="none" normalizeH="0" baseline="0">
                          <a:ln>
                            <a:noFill/>
                          </a:ln>
                          <a:solidFill>
                            <a:srgbClr val="FFFFFF"/>
                          </a:solidFill>
                          <a:effectLst/>
                          <a:latin typeface="News Gothic MT" pitchFamily="6" charset="0"/>
                          <a:cs typeface="Arial" pitchFamily="34" charset="0"/>
                          <a:sym typeface="Arial" pitchFamily="34" charset="0"/>
                        </a:rPr>
                        <a:t>Nª votaciones</a:t>
                      </a:r>
                    </a:p>
                  </a:txBody>
                  <a:tcPr horzOverflow="overflow">
                    <a:lnL>
                      <a:noFill/>
                    </a:lnL>
                    <a:lnR>
                      <a:noFill/>
                    </a:lnR>
                    <a:lnT>
                      <a:noFill/>
                    </a:lnT>
                    <a:lnB>
                      <a:noFill/>
                    </a:lnB>
                    <a:lnTlToBr>
                      <a:noFill/>
                    </a:lnTlToBr>
                    <a:lnBlToTr>
                      <a:noFill/>
                    </a:lnBlToTr>
                    <a:solidFill>
                      <a:srgbClr val="FF6600"/>
                    </a:solidFill>
                  </a:tcPr>
                </a:tc>
                <a:extLst>
                  <a:ext uri="{0D108BD9-81ED-4DB2-BD59-A6C34878D82A}">
                    <a16:rowId xmlns:a16="http://schemas.microsoft.com/office/drawing/2014/main" val="10000"/>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5. Muy satisfecho</a:t>
                      </a:r>
                    </a:p>
                  </a:txBody>
                  <a:tcPr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13</a:t>
                      </a:r>
                    </a:p>
                  </a:txBody>
                  <a:tcPr horzOverflow="overflow">
                    <a:lnL>
                      <a:noFill/>
                    </a:lnL>
                    <a:lnR>
                      <a:noFill/>
                    </a:lnR>
                    <a:lnT>
                      <a:noFill/>
                    </a:lnT>
                    <a:lnB>
                      <a:noFill/>
                    </a:lnB>
                    <a:lnTlToBr>
                      <a:noFill/>
                    </a:lnTlToBr>
                    <a:lnBlToTr>
                      <a:noFill/>
                    </a:lnBlToTr>
                    <a:solidFill>
                      <a:srgbClr val="F5F8FF"/>
                    </a:solidFill>
                  </a:tcPr>
                </a:tc>
                <a:extLst>
                  <a:ext uri="{0D108BD9-81ED-4DB2-BD59-A6C34878D82A}">
                    <a16:rowId xmlns:a16="http://schemas.microsoft.com/office/drawing/2014/main" val="10001"/>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4. Satisfecho</a:t>
                      </a:r>
                    </a:p>
                  </a:txBody>
                  <a:tcPr horzOverflow="overflow">
                    <a:lnL>
                      <a:noFill/>
                    </a:lnL>
                    <a:lnR>
                      <a:noFill/>
                    </a:lnR>
                    <a:lnT>
                      <a:noFill/>
                    </a:lnT>
                    <a:lnB>
                      <a:noFill/>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3</a:t>
                      </a:r>
                    </a:p>
                  </a:txBody>
                  <a:tcPr horzOverflow="overflow">
                    <a:lnL>
                      <a:noFill/>
                    </a:lnL>
                    <a:lnR>
                      <a:noFill/>
                    </a:lnR>
                    <a:lnT>
                      <a:noFill/>
                    </a:lnT>
                    <a:lnB>
                      <a:noFill/>
                    </a:lnB>
                    <a:lnTlToBr>
                      <a:noFill/>
                    </a:lnTlToBr>
                    <a:lnBlToTr>
                      <a:noFill/>
                    </a:lnBlToTr>
                    <a:solidFill>
                      <a:srgbClr val="FAFCFF"/>
                    </a:solidFill>
                  </a:tcPr>
                </a:tc>
                <a:extLst>
                  <a:ext uri="{0D108BD9-81ED-4DB2-BD59-A6C34878D82A}">
                    <a16:rowId xmlns:a16="http://schemas.microsoft.com/office/drawing/2014/main" val="10002"/>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3. Conforme</a:t>
                      </a:r>
                    </a:p>
                  </a:txBody>
                  <a:tcP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0</a:t>
                      </a:r>
                    </a:p>
                  </a:txBody>
                  <a:tcPr horzOverflow="overflow">
                    <a:lnL>
                      <a:noFill/>
                    </a:lnL>
                    <a:lnR>
                      <a:noFill/>
                    </a:lnR>
                    <a:lnT>
                      <a:noFill/>
                    </a:lnT>
                    <a:lnB>
                      <a:noFill/>
                    </a:lnB>
                    <a:lnTlToBr>
                      <a:noFill/>
                    </a:lnTlToBr>
                    <a:lnBlToTr>
                      <a:noFill/>
                    </a:lnBlToTr>
                    <a:solidFill>
                      <a:srgbClr val="F5F8FF"/>
                    </a:solidFill>
                  </a:tcPr>
                </a:tc>
                <a:extLst>
                  <a:ext uri="{0D108BD9-81ED-4DB2-BD59-A6C34878D82A}">
                    <a16:rowId xmlns:a16="http://schemas.microsoft.com/office/drawing/2014/main" val="10003"/>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2. Insatisfecho</a:t>
                      </a:r>
                    </a:p>
                  </a:txBody>
                  <a:tcP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0</a:t>
                      </a:r>
                    </a:p>
                  </a:txBody>
                  <a:tcPr horzOverflow="overflow">
                    <a:lnL>
                      <a:noFill/>
                    </a:lnL>
                    <a:lnR>
                      <a:noFill/>
                    </a:lnR>
                    <a:lnT>
                      <a:noFill/>
                    </a:lnT>
                    <a:lnB>
                      <a:noFill/>
                    </a:lnB>
                    <a:lnTlToBr>
                      <a:noFill/>
                    </a:lnTlToBr>
                    <a:lnBlToTr>
                      <a:noFill/>
                    </a:lnBlToTr>
                    <a:solidFill>
                      <a:srgbClr val="FAFCFF"/>
                    </a:solidFill>
                  </a:tcPr>
                </a:tc>
                <a:extLst>
                  <a:ext uri="{0D108BD9-81ED-4DB2-BD59-A6C34878D82A}">
                    <a16:rowId xmlns:a16="http://schemas.microsoft.com/office/drawing/2014/main" val="10004"/>
                  </a:ext>
                </a:extLst>
              </a:tr>
              <a:tr h="3746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a:ln>
                            <a:noFill/>
                          </a:ln>
                          <a:solidFill>
                            <a:srgbClr val="000000"/>
                          </a:solidFill>
                          <a:effectLst/>
                          <a:latin typeface="News Gothic MT" pitchFamily="6" charset="0"/>
                          <a:cs typeface="Arial" pitchFamily="34" charset="0"/>
                          <a:sym typeface="Arial" pitchFamily="34" charset="0"/>
                        </a:rPr>
                        <a:t>1. Muy insatisfecho</a:t>
                      </a:r>
                    </a:p>
                  </a:txBody>
                  <a:tcP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0</a:t>
                      </a:r>
                    </a:p>
                  </a:txBody>
                  <a:tcPr horzOverflow="overflow">
                    <a:lnL>
                      <a:noFill/>
                    </a:lnL>
                    <a:lnR>
                      <a:noFill/>
                    </a:lnR>
                    <a:lnT>
                      <a:noFill/>
                    </a:lnT>
                    <a:lnB>
                      <a:noFill/>
                    </a:lnB>
                    <a:lnTlToBr>
                      <a:noFill/>
                    </a:lnTlToBr>
                    <a:lnBlToTr>
                      <a:noFill/>
                    </a:lnBlToTr>
                    <a:solidFill>
                      <a:srgbClr val="F5F8FF"/>
                    </a:solidFill>
                  </a:tcPr>
                </a:tc>
                <a:extLst>
                  <a:ext uri="{0D108BD9-81ED-4DB2-BD59-A6C34878D82A}">
                    <a16:rowId xmlns:a16="http://schemas.microsoft.com/office/drawing/2014/main" val="10005"/>
                  </a:ext>
                </a:extLst>
              </a:tr>
              <a:tr h="374650">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1" i="0" u="none" strike="noStrike" cap="none" normalizeH="0" baseline="0">
                          <a:ln>
                            <a:noFill/>
                          </a:ln>
                          <a:solidFill>
                            <a:srgbClr val="000000"/>
                          </a:solidFill>
                          <a:effectLst/>
                          <a:latin typeface="News Gothic MT" pitchFamily="6" charset="0"/>
                          <a:cs typeface="Arial" pitchFamily="34" charset="0"/>
                          <a:sym typeface="Arial" pitchFamily="34" charset="0"/>
                        </a:rPr>
                        <a:t>Total</a:t>
                      </a:r>
                    </a:p>
                  </a:txBody>
                  <a:tcPr horzOverflow="overflow">
                    <a:lnL>
                      <a:noFill/>
                    </a:lnL>
                    <a:lnR>
                      <a:noFill/>
                    </a:lnR>
                    <a:lnT>
                      <a:noFill/>
                    </a:lnT>
                    <a:lnB>
                      <a:noFill/>
                    </a:lnB>
                    <a:lnTlToBr>
                      <a:noFill/>
                    </a:lnTlToBr>
                    <a:lnBlToTr>
                      <a:noFill/>
                    </a:lnBlToTr>
                    <a:solidFill>
                      <a:srgbClr val="FAFC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000000"/>
                          </a:solidFill>
                          <a:effectLst/>
                          <a:latin typeface="News Gothic MT" pitchFamily="6" charset="0"/>
                          <a:cs typeface="Arial" pitchFamily="34" charset="0"/>
                          <a:sym typeface="Arial" pitchFamily="34" charset="0"/>
                        </a:rPr>
                        <a:t>16</a:t>
                      </a:r>
                    </a:p>
                  </a:txBody>
                  <a:tcPr horzOverflow="overflow">
                    <a:lnL>
                      <a:noFill/>
                    </a:lnL>
                    <a:lnR>
                      <a:noFill/>
                    </a:lnR>
                    <a:lnT>
                      <a:noFill/>
                    </a:lnT>
                    <a:lnB>
                      <a:noFill/>
                    </a:lnB>
                    <a:lnTlToBr>
                      <a:noFill/>
                    </a:lnTlToBr>
                    <a:lnBlToTr>
                      <a:noFill/>
                    </a:lnBlToTr>
                    <a:solidFill>
                      <a:srgbClr val="FAFCFF"/>
                    </a:solidFill>
                  </a:tcPr>
                </a:tc>
                <a:extLst>
                  <a:ext uri="{0D108BD9-81ED-4DB2-BD59-A6C34878D82A}">
                    <a16:rowId xmlns:a16="http://schemas.microsoft.com/office/drawing/2014/main" val="10006"/>
                  </a:ext>
                </a:extLst>
              </a:tr>
            </a:tbl>
          </a:graphicData>
        </a:graphic>
      </p:graphicFrame>
      <p:sp>
        <p:nvSpPr>
          <p:cNvPr id="37913" name="CuadroTexto 2">
            <a:extLst>
              <a:ext uri="{FF2B5EF4-FFF2-40B4-BE49-F238E27FC236}">
                <a16:creationId xmlns:a16="http://schemas.microsoft.com/office/drawing/2014/main" id="{664598A6-4C02-1885-F2C5-E2FBF839B78A}"/>
              </a:ext>
            </a:extLst>
          </p:cNvPr>
          <p:cNvSpPr txBox="1">
            <a:spLocks noChangeArrowheads="1"/>
          </p:cNvSpPr>
          <p:nvPr/>
        </p:nvSpPr>
        <p:spPr bwMode="auto">
          <a:xfrm>
            <a:off x="242887" y="4313336"/>
            <a:ext cx="85042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es-CO" altLang="es-CO" b="1" dirty="0"/>
              <a:t>Nota 1:</a:t>
            </a:r>
            <a:r>
              <a:rPr lang="es-CO" altLang="es-CO" dirty="0"/>
              <a:t> Durante la sesión de capacitación, se compartió la encuesta de satisfacción que fue atendida por 16 personas.</a:t>
            </a:r>
          </a:p>
          <a:p>
            <a:pPr>
              <a:buClrTx/>
              <a:buFontTx/>
              <a:buNone/>
            </a:pPr>
            <a:r>
              <a:rPr lang="es-CO" altLang="es-CO" b="1" dirty="0"/>
              <a:t>Nota 2:</a:t>
            </a:r>
            <a:r>
              <a:rPr lang="es-CO" altLang="es-CO" dirty="0"/>
              <a:t> El 100% de los asistentes confirmaron estar muy satisfechos o satisfechos con el evento.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9BE06CE5-E86F-F16E-1E7E-D3B91982292D}"/>
              </a:ext>
            </a:extLst>
          </p:cNvPr>
          <p:cNvSpPr/>
          <p:nvPr/>
        </p:nvSpPr>
        <p:spPr>
          <a:xfrm>
            <a:off x="0" y="-22225"/>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21" name="Rectángulo 20">
            <a:extLst>
              <a:ext uri="{FF2B5EF4-FFF2-40B4-BE49-F238E27FC236}">
                <a16:creationId xmlns:a16="http://schemas.microsoft.com/office/drawing/2014/main" id="{EEF6AFB2-C81D-BB40-E3BD-880E6BC87505}"/>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60420" name="CuadroTexto 19">
            <a:extLst>
              <a:ext uri="{FF2B5EF4-FFF2-40B4-BE49-F238E27FC236}">
                <a16:creationId xmlns:a16="http://schemas.microsoft.com/office/drawing/2014/main" id="{60773E0D-6584-D478-A82C-050F8813644F}"/>
              </a:ext>
            </a:extLst>
          </p:cNvPr>
          <p:cNvSpPr txBox="1">
            <a:spLocks noChangeArrowheads="1"/>
          </p:cNvSpPr>
          <p:nvPr/>
        </p:nvSpPr>
        <p:spPr bwMode="auto">
          <a:xfrm>
            <a:off x="2135188" y="150813"/>
            <a:ext cx="7008812" cy="4619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400" b="1">
                <a:solidFill>
                  <a:schemeClr val="bg1"/>
                </a:solidFill>
                <a:latin typeface="Gadugi" panose="020B0502040204020203" pitchFamily="34" charset="0"/>
              </a:rPr>
              <a:t>3. Resultados y evidencias</a:t>
            </a:r>
          </a:p>
        </p:txBody>
      </p:sp>
      <p:sp>
        <p:nvSpPr>
          <p:cNvPr id="60421" name="CuadroTexto 24">
            <a:extLst>
              <a:ext uri="{FF2B5EF4-FFF2-40B4-BE49-F238E27FC236}">
                <a16:creationId xmlns:a16="http://schemas.microsoft.com/office/drawing/2014/main" id="{3F64E9E3-4C01-E334-F85B-A1E6663C9595}"/>
              </a:ext>
            </a:extLst>
          </p:cNvPr>
          <p:cNvSpPr txBox="1">
            <a:spLocks noChangeArrowheads="1"/>
          </p:cNvSpPr>
          <p:nvPr/>
        </p:nvSpPr>
        <p:spPr bwMode="auto">
          <a:xfrm flipH="1">
            <a:off x="6907213" y="212725"/>
            <a:ext cx="2220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sp>
        <p:nvSpPr>
          <p:cNvPr id="60422" name="Rectángulo 8">
            <a:extLst>
              <a:ext uri="{FF2B5EF4-FFF2-40B4-BE49-F238E27FC236}">
                <a16:creationId xmlns:a16="http://schemas.microsoft.com/office/drawing/2014/main" id="{C3DE6EEB-66D1-0F0F-2769-5C449F31B0BC}"/>
              </a:ext>
            </a:extLst>
          </p:cNvPr>
          <p:cNvSpPr>
            <a:spLocks noChangeArrowheads="1"/>
          </p:cNvSpPr>
          <p:nvPr/>
        </p:nvSpPr>
        <p:spPr bwMode="auto">
          <a:xfrm>
            <a:off x="242888" y="908050"/>
            <a:ext cx="879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a:latin typeface="Gadugi" panose="020B0502040204020203" pitchFamily="34" charset="0"/>
              </a:rPr>
              <a:t>3.4 Publicación de resultados</a:t>
            </a:r>
          </a:p>
        </p:txBody>
      </p:sp>
      <p:sp>
        <p:nvSpPr>
          <p:cNvPr id="60424" name="CuadroTexto 10">
            <a:extLst>
              <a:ext uri="{FF2B5EF4-FFF2-40B4-BE49-F238E27FC236}">
                <a16:creationId xmlns:a16="http://schemas.microsoft.com/office/drawing/2014/main" id="{80F5AA06-B8B0-7031-ECDC-A260B4C69510}"/>
              </a:ext>
            </a:extLst>
          </p:cNvPr>
          <p:cNvSpPr txBox="1">
            <a:spLocks noChangeArrowheads="1"/>
          </p:cNvSpPr>
          <p:nvPr/>
        </p:nvSpPr>
        <p:spPr bwMode="auto">
          <a:xfrm>
            <a:off x="441325" y="1339850"/>
            <a:ext cx="1978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ES" altLang="es-CO" sz="1800" b="1">
                <a:solidFill>
                  <a:srgbClr val="FF9900"/>
                </a:solidFill>
                <a:latin typeface="News Gothic MT" panose="020B0504020203020204" pitchFamily="34" charset="0"/>
              </a:rPr>
              <a:t>Evidencias</a:t>
            </a:r>
          </a:p>
        </p:txBody>
      </p:sp>
      <p:sp>
        <p:nvSpPr>
          <p:cNvPr id="60425" name="CuadroTexto 1">
            <a:hlinkClick r:id="rId3"/>
            <a:extLst>
              <a:ext uri="{FF2B5EF4-FFF2-40B4-BE49-F238E27FC236}">
                <a16:creationId xmlns:a16="http://schemas.microsoft.com/office/drawing/2014/main" id="{FFBA272B-F84E-894C-02E6-84D605AC4601}"/>
              </a:ext>
            </a:extLst>
          </p:cNvPr>
          <p:cNvSpPr txBox="1">
            <a:spLocks noChangeArrowheads="1"/>
          </p:cNvSpPr>
          <p:nvPr/>
        </p:nvSpPr>
        <p:spPr bwMode="auto">
          <a:xfrm>
            <a:off x="3187149" y="2037061"/>
            <a:ext cx="5848902" cy="175432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sz="1200" i="1" dirty="0"/>
              <a:t>Para conocer el detalle de las respuestas y seguimiento a compromisos </a:t>
            </a:r>
          </a:p>
          <a:p>
            <a:pPr algn="ctr" eaLnBrk="1" hangingPunct="1"/>
            <a:r>
              <a:rPr lang="es-CO" altLang="es-CO" sz="1200" b="1" i="1" dirty="0"/>
              <a:t>Consulta en:</a:t>
            </a:r>
          </a:p>
          <a:p>
            <a:pPr algn="ctr" eaLnBrk="1" hangingPunct="1"/>
            <a:endParaRPr lang="es-CO" altLang="es-CO" sz="1200" b="1" i="1" dirty="0"/>
          </a:p>
          <a:p>
            <a:pPr algn="ctr" eaLnBrk="1" hangingPunct="1"/>
            <a:endParaRPr lang="es-CO" altLang="es-CO" sz="1200" b="1" i="1" dirty="0"/>
          </a:p>
          <a:p>
            <a:pPr algn="just" eaLnBrk="1" hangingPunct="1"/>
            <a:r>
              <a:rPr lang="es-MX" sz="1200" b="1" dirty="0">
                <a:hlinkClick r:id="rId4"/>
              </a:rPr>
              <a:t>REGISTRO DE MOVIMIENTOS EN EL SICOQ</a:t>
            </a:r>
            <a:endParaRPr lang="es-MX" sz="1200" b="1" dirty="0"/>
          </a:p>
          <a:p>
            <a:pPr algn="just" eaLnBrk="1" hangingPunct="1"/>
            <a:endParaRPr lang="es-CO" altLang="es-CO" sz="1200" b="1" i="1" dirty="0"/>
          </a:p>
          <a:p>
            <a:pPr algn="just" eaLnBrk="1" hangingPunct="1"/>
            <a:r>
              <a:rPr lang="es-MX" sz="1200" b="1" dirty="0">
                <a:hlinkClick r:id="rId5"/>
              </a:rPr>
              <a:t>OPERACIONES DE COMERCIO EXTERIOR DE SUSTANCIAS CONTROLADAS Y CONCEPTOS TÉCNICOS DE MEZCLAS</a:t>
            </a:r>
            <a:endParaRPr lang="es-CO" altLang="es-CO" sz="1200" i="1" dirty="0"/>
          </a:p>
          <a:p>
            <a:pPr algn="ctr" eaLnBrk="1" hangingPunct="1"/>
            <a:endParaRPr lang="es-CO" altLang="es-CO" sz="1200" i="1" dirty="0"/>
          </a:p>
        </p:txBody>
      </p:sp>
      <p:pic>
        <p:nvPicPr>
          <p:cNvPr id="4" name="Imagen 2">
            <a:extLst>
              <a:ext uri="{FF2B5EF4-FFF2-40B4-BE49-F238E27FC236}">
                <a16:creationId xmlns:a16="http://schemas.microsoft.com/office/drawing/2014/main" id="{F12DB7F3-D663-A27B-CAEF-2D75DEC7B9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80700" y="3575487"/>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4">
            <a:extLst>
              <a:ext uri="{FF2B5EF4-FFF2-40B4-BE49-F238E27FC236}">
                <a16:creationId xmlns:a16="http://schemas.microsoft.com/office/drawing/2014/main" id="{8D47D469-98F8-7C86-1F65-F75312528CCC}"/>
              </a:ext>
            </a:extLst>
          </p:cNvPr>
          <p:cNvPicPr>
            <a:picLocks noChangeAspect="1"/>
          </p:cNvPicPr>
          <p:nvPr/>
        </p:nvPicPr>
        <p:blipFill>
          <a:blip r:embed="rId7">
            <a:extLst>
              <a:ext uri="{28A0092B-C50C-407E-A947-70E740481C1C}">
                <a14:useLocalDpi xmlns:a14="http://schemas.microsoft.com/office/drawing/2010/main" val="0"/>
              </a:ext>
            </a:extLst>
          </a:blip>
          <a:srcRect b="3572"/>
          <a:stretch>
            <a:fillRect/>
          </a:stretch>
        </p:blipFill>
        <p:spPr bwMode="auto">
          <a:xfrm>
            <a:off x="0" y="1925987"/>
            <a:ext cx="30194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E3124AAF-3174-7938-7D90-874E767E85E3}"/>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21" name="Rectángulo 20">
            <a:extLst>
              <a:ext uri="{FF2B5EF4-FFF2-40B4-BE49-F238E27FC236}">
                <a16:creationId xmlns:a16="http://schemas.microsoft.com/office/drawing/2014/main" id="{B3659922-9C3D-B134-A519-E6C151722F83}"/>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64516" name="CuadroTexto 19">
            <a:extLst>
              <a:ext uri="{FF2B5EF4-FFF2-40B4-BE49-F238E27FC236}">
                <a16:creationId xmlns:a16="http://schemas.microsoft.com/office/drawing/2014/main" id="{F5D86C38-C5A4-527B-DF26-99B0CE885A64}"/>
              </a:ext>
            </a:extLst>
          </p:cNvPr>
          <p:cNvSpPr txBox="1">
            <a:spLocks noChangeArrowheads="1"/>
          </p:cNvSpPr>
          <p:nvPr/>
        </p:nvSpPr>
        <p:spPr bwMode="auto">
          <a:xfrm>
            <a:off x="3590925" y="150813"/>
            <a:ext cx="5553075" cy="4619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400" b="1" dirty="0">
                <a:solidFill>
                  <a:schemeClr val="bg1"/>
                </a:solidFill>
                <a:latin typeface="Gadugi" panose="020B0502040204020203" pitchFamily="34" charset="0"/>
              </a:rPr>
              <a:t>4. Conclusiones</a:t>
            </a:r>
          </a:p>
        </p:txBody>
      </p:sp>
      <p:sp>
        <p:nvSpPr>
          <p:cNvPr id="64517" name="CuadroTexto 24">
            <a:extLst>
              <a:ext uri="{FF2B5EF4-FFF2-40B4-BE49-F238E27FC236}">
                <a16:creationId xmlns:a16="http://schemas.microsoft.com/office/drawing/2014/main" id="{A89CFF31-28D2-0DD4-3043-06F55F871E8B}"/>
              </a:ext>
            </a:extLst>
          </p:cNvPr>
          <p:cNvSpPr txBox="1">
            <a:spLocks noChangeArrowheads="1"/>
          </p:cNvSpPr>
          <p:nvPr/>
        </p:nvSpPr>
        <p:spPr bwMode="auto">
          <a:xfrm flipH="1">
            <a:off x="5984875" y="212725"/>
            <a:ext cx="2944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sz="1600" b="1" i="1">
                <a:solidFill>
                  <a:srgbClr val="FF9900"/>
                </a:solidFill>
                <a:latin typeface="News Gothic MT" panose="020B0504020203020204" pitchFamily="34" charset="0"/>
              </a:rPr>
              <a:t>¡MinJusticia te escucha!</a:t>
            </a:r>
          </a:p>
        </p:txBody>
      </p:sp>
      <p:sp>
        <p:nvSpPr>
          <p:cNvPr id="48135" name="CuadroTexto 1">
            <a:extLst>
              <a:ext uri="{FF2B5EF4-FFF2-40B4-BE49-F238E27FC236}">
                <a16:creationId xmlns:a16="http://schemas.microsoft.com/office/drawing/2014/main" id="{DC999E80-FD51-36BD-4F76-ECE53F39C43D}"/>
              </a:ext>
            </a:extLst>
          </p:cNvPr>
          <p:cNvSpPr txBox="1">
            <a:spLocks noChangeArrowheads="1"/>
          </p:cNvSpPr>
          <p:nvPr/>
        </p:nvSpPr>
        <p:spPr bwMode="auto">
          <a:xfrm>
            <a:off x="230188" y="787400"/>
            <a:ext cx="8699500" cy="3970318"/>
          </a:xfrm>
          <a:prstGeom prst="rect">
            <a:avLst/>
          </a:prstGeom>
          <a:noFill/>
          <a:ln>
            <a:noFill/>
          </a:ln>
        </p:spPr>
        <p:txBody>
          <a:bodyPr>
            <a:spAutoFit/>
          </a:bodyPr>
          <a:lstStyle>
            <a:lvl1pPr marL="3429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indent="0" algn="just" eaLnBrk="1" hangingPunct="1">
              <a:lnSpc>
                <a:spcPct val="200000"/>
              </a:lnSpc>
              <a:defRPr/>
            </a:pPr>
            <a:r>
              <a:rPr lang="es-ES" altLang="es-CO" dirty="0">
                <a:latin typeface="Gadugi" panose="020B0502040204020203" pitchFamily="34" charset="0"/>
              </a:rPr>
              <a:t>A partir de las encuestas que se realizaron en desarrollo de las capacitaciones a licenciatarios</a:t>
            </a:r>
            <a:r>
              <a:rPr lang="es-ES" altLang="es-CO" i="1" dirty="0">
                <a:latin typeface="Gadugi" panose="020B0502040204020203" pitchFamily="34" charset="0"/>
              </a:rPr>
              <a:t>, </a:t>
            </a:r>
            <a:r>
              <a:rPr lang="es-ES" altLang="es-CO" dirty="0">
                <a:latin typeface="Gadugi" panose="020B0502040204020203" pitchFamily="34" charset="0"/>
              </a:rPr>
              <a:t>se logró concluir que: </a:t>
            </a:r>
          </a:p>
          <a:p>
            <a:pPr algn="just" eaLnBrk="1" hangingPunct="1">
              <a:lnSpc>
                <a:spcPct val="200000"/>
              </a:lnSpc>
              <a:buFont typeface="Arial" panose="020B0604020202020204" pitchFamily="34" charset="0"/>
              <a:buAutoNum type="arabicPeriod"/>
              <a:defRPr/>
            </a:pPr>
            <a:r>
              <a:rPr lang="es-ES" altLang="es-CO" dirty="0">
                <a:latin typeface="Gadugi" panose="020B0502040204020203" pitchFamily="34" charset="0"/>
              </a:rPr>
              <a:t>Los usuario del sector de sustancias químicas controladas solicitan abrir espacio para resolver dudas acerca de la normatividad y el uso del sistema. </a:t>
            </a:r>
          </a:p>
          <a:p>
            <a:pPr algn="just" eaLnBrk="1" hangingPunct="1">
              <a:lnSpc>
                <a:spcPct val="200000"/>
              </a:lnSpc>
              <a:buFont typeface="Arial" panose="020B0604020202020204" pitchFamily="34" charset="0"/>
              <a:buAutoNum type="arabicPeriod"/>
              <a:defRPr/>
            </a:pPr>
            <a:r>
              <a:rPr lang="es-ES" altLang="es-CO" dirty="0">
                <a:latin typeface="Gadugi" panose="020B0502040204020203" pitchFamily="34" charset="0"/>
              </a:rPr>
              <a:t>A pesar de contar con múltiples herramientas como manuales, videos y capacitaciones, llegan nuevos usuarios al sector interesados en el control de sustancias químicas y las herramientas que brinda el Ministerio de Justicia y del Derecho para la racionalización de trámites. </a:t>
            </a:r>
          </a:p>
          <a:p>
            <a:pPr algn="just" eaLnBrk="1" hangingPunct="1">
              <a:lnSpc>
                <a:spcPct val="200000"/>
              </a:lnSpc>
              <a:buFont typeface="Arial" panose="020B0604020202020204" pitchFamily="34" charset="0"/>
              <a:buAutoNum type="arabicPeriod"/>
              <a:defRPr/>
            </a:pPr>
            <a:r>
              <a:rPr lang="es-ES" altLang="es-CO" dirty="0">
                <a:latin typeface="Gadugi" panose="020B0502040204020203" pitchFamily="34" charset="0"/>
              </a:rPr>
              <a:t>Las capacitaciones realizadas en vivo son de mucha ayuda ya que pueden vincularse en respuesta a PQRS en general.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AD98201A-C6AC-3651-448C-18343C036983}"/>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dirty="0">
              <a:solidFill>
                <a:srgbClr val="FF0000"/>
              </a:solidFill>
              <a:sym typeface="Arial"/>
            </a:endParaRPr>
          </a:p>
          <a:p>
            <a:pPr algn="ctr" eaLnBrk="1" fontAlgn="auto" hangingPunct="1">
              <a:spcBef>
                <a:spcPts val="0"/>
              </a:spcBef>
              <a:spcAft>
                <a:spcPts val="0"/>
              </a:spcAft>
              <a:buClr>
                <a:srgbClr val="000000"/>
              </a:buClr>
              <a:buFont typeface="Arial"/>
              <a:buNone/>
              <a:defRPr/>
            </a:pPr>
            <a:endParaRPr lang="es-CO" sz="3200" kern="0" dirty="0">
              <a:solidFill>
                <a:srgbClr val="FF0000"/>
              </a:solidFill>
              <a:sym typeface="Arial"/>
            </a:endParaRPr>
          </a:p>
          <a:p>
            <a:pPr algn="ctr" eaLnBrk="1" fontAlgn="auto" hangingPunct="1">
              <a:spcBef>
                <a:spcPts val="0"/>
              </a:spcBef>
              <a:spcAft>
                <a:spcPts val="0"/>
              </a:spcAft>
              <a:buClr>
                <a:srgbClr val="000000"/>
              </a:buClr>
              <a:buFont typeface="Arial"/>
              <a:buNone/>
              <a:defRPr/>
            </a:pPr>
            <a:endParaRPr lang="es-CO" sz="3200" kern="0" dirty="0">
              <a:solidFill>
                <a:srgbClr val="FF0000"/>
              </a:solidFill>
              <a:sym typeface="Arial"/>
            </a:endParaRPr>
          </a:p>
          <a:p>
            <a:pPr algn="ctr" eaLnBrk="1" fontAlgn="auto" hangingPunct="1">
              <a:spcBef>
                <a:spcPts val="0"/>
              </a:spcBef>
              <a:spcAft>
                <a:spcPts val="0"/>
              </a:spcAft>
              <a:buClr>
                <a:srgbClr val="000000"/>
              </a:buClr>
              <a:buFont typeface="Arial"/>
              <a:buNone/>
              <a:defRPr/>
            </a:pPr>
            <a:endParaRPr lang="es-CO" sz="3200" kern="0" dirty="0">
              <a:solidFill>
                <a:srgbClr val="FF0000"/>
              </a:solidFill>
              <a:sym typeface="Arial"/>
            </a:endParaRPr>
          </a:p>
          <a:p>
            <a:pPr algn="ctr" eaLnBrk="1" fontAlgn="auto" hangingPunct="1">
              <a:spcBef>
                <a:spcPts val="0"/>
              </a:spcBef>
              <a:spcAft>
                <a:spcPts val="0"/>
              </a:spcAft>
              <a:buClr>
                <a:srgbClr val="000000"/>
              </a:buClr>
              <a:buFont typeface="Arial"/>
              <a:buNone/>
              <a:defRPr/>
            </a:pPr>
            <a:endParaRPr lang="es-CO" sz="3200" kern="0" dirty="0">
              <a:solidFill>
                <a:srgbClr val="FF0000"/>
              </a:solidFill>
              <a:sym typeface="Arial"/>
            </a:endParaRPr>
          </a:p>
        </p:txBody>
      </p:sp>
      <p:sp>
        <p:nvSpPr>
          <p:cNvPr id="66563" name="CuadroTexto 10">
            <a:extLst>
              <a:ext uri="{FF2B5EF4-FFF2-40B4-BE49-F238E27FC236}">
                <a16:creationId xmlns:a16="http://schemas.microsoft.com/office/drawing/2014/main" id="{BA31CF57-6EE6-62B9-C62A-40D9A1FBBBD7}"/>
              </a:ext>
            </a:extLst>
          </p:cNvPr>
          <p:cNvSpPr txBox="1">
            <a:spLocks noChangeArrowheads="1"/>
          </p:cNvSpPr>
          <p:nvPr/>
        </p:nvSpPr>
        <p:spPr bwMode="auto">
          <a:xfrm flipH="1">
            <a:off x="5565775" y="4633913"/>
            <a:ext cx="357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sz="2000" b="1">
                <a:solidFill>
                  <a:srgbClr val="FF9900"/>
                </a:solidFill>
                <a:latin typeface="News Gothic MT" panose="020B0504020203020204" pitchFamily="34" charset="0"/>
              </a:rPr>
              <a:t>¡MinJusticia te escucha!</a:t>
            </a:r>
          </a:p>
        </p:txBody>
      </p:sp>
      <p:pic>
        <p:nvPicPr>
          <p:cNvPr id="66564" name="Imagen 1">
            <a:extLst>
              <a:ext uri="{FF2B5EF4-FFF2-40B4-BE49-F238E27FC236}">
                <a16:creationId xmlns:a16="http://schemas.microsoft.com/office/drawing/2014/main" id="{2BEDD6F8-7510-6E1A-5475-3FAD46DB8ACC}"/>
              </a:ext>
            </a:extLst>
          </p:cNvPr>
          <p:cNvPicPr>
            <a:picLocks noChangeAspect="1"/>
          </p:cNvPicPr>
          <p:nvPr/>
        </p:nvPicPr>
        <p:blipFill>
          <a:blip r:embed="rId3">
            <a:extLst>
              <a:ext uri="{28A0092B-C50C-407E-A947-70E740481C1C}">
                <a14:useLocalDpi xmlns:a14="http://schemas.microsoft.com/office/drawing/2010/main" val="0"/>
              </a:ext>
            </a:extLst>
          </a:blip>
          <a:srcRect l="7523" r="6026" b="9557"/>
          <a:stretch>
            <a:fillRect/>
          </a:stretch>
        </p:blipFill>
        <p:spPr bwMode="auto">
          <a:xfrm>
            <a:off x="1495425" y="314325"/>
            <a:ext cx="615315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CuadroTexto 5">
            <a:extLst>
              <a:ext uri="{FF2B5EF4-FFF2-40B4-BE49-F238E27FC236}">
                <a16:creationId xmlns:a16="http://schemas.microsoft.com/office/drawing/2014/main" id="{91B59105-E7F4-A4D3-0BAA-55083B414341}"/>
              </a:ext>
            </a:extLst>
          </p:cNvPr>
          <p:cNvSpPr txBox="1">
            <a:spLocks noChangeArrowheads="1"/>
          </p:cNvSpPr>
          <p:nvPr/>
        </p:nvSpPr>
        <p:spPr bwMode="auto">
          <a:xfrm>
            <a:off x="2720975" y="2852738"/>
            <a:ext cx="3849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sz="2000" b="1">
                <a:latin typeface="Gadugi" panose="020B0502040204020203" pitchFamily="34" charset="0"/>
              </a:rPr>
              <a:t>Colombianos </a:t>
            </a:r>
          </a:p>
          <a:p>
            <a:pPr algn="ctr" eaLnBrk="1" hangingPunct="1"/>
            <a:r>
              <a:rPr lang="es-CO" altLang="es-CO" sz="2000" b="1">
                <a:latin typeface="Gadugi" panose="020B0502040204020203" pitchFamily="34" charset="0"/>
              </a:rPr>
              <a:t>muchas gracias por su participación</a:t>
            </a:r>
            <a:endParaRPr lang="es-CO" altLang="es-CO" sz="2000" b="1" u="sng">
              <a:latin typeface="Gadugi"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C888759-80B3-9095-8453-B08EB0B397E1}"/>
              </a:ext>
            </a:extLst>
          </p:cNvPr>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kern="0">
              <a:sym typeface="Arial"/>
            </a:endParaRPr>
          </a:p>
        </p:txBody>
      </p:sp>
      <p:pic>
        <p:nvPicPr>
          <p:cNvPr id="9221" name="Imagen 1">
            <a:extLst>
              <a:ext uri="{FF2B5EF4-FFF2-40B4-BE49-F238E27FC236}">
                <a16:creationId xmlns:a16="http://schemas.microsoft.com/office/drawing/2014/main" id="{E15C1E92-969C-1A9C-16F6-D716F29418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8588"/>
            <a:ext cx="4808538"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uadroTexto 6">
            <a:extLst>
              <a:ext uri="{FF2B5EF4-FFF2-40B4-BE49-F238E27FC236}">
                <a16:creationId xmlns:a16="http://schemas.microsoft.com/office/drawing/2014/main" id="{83951935-A2DE-1009-ABC9-374D8185420E}"/>
              </a:ext>
            </a:extLst>
          </p:cNvPr>
          <p:cNvSpPr txBox="1">
            <a:spLocks noChangeArrowheads="1"/>
          </p:cNvSpPr>
          <p:nvPr/>
        </p:nvSpPr>
        <p:spPr bwMode="auto">
          <a:xfrm flipH="1">
            <a:off x="1071563" y="268288"/>
            <a:ext cx="7664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sz="4800" b="1">
                <a:solidFill>
                  <a:srgbClr val="FF9900"/>
                </a:solidFill>
                <a:latin typeface="Freestyle Script" panose="030804020302050B0404" pitchFamily="66" charset="0"/>
              </a:rPr>
              <a:t>¡MinJusticia te escucha!</a:t>
            </a:r>
          </a:p>
        </p:txBody>
      </p:sp>
      <p:sp>
        <p:nvSpPr>
          <p:cNvPr id="8" name="Google Shape;127;p20">
            <a:extLst>
              <a:ext uri="{FF2B5EF4-FFF2-40B4-BE49-F238E27FC236}">
                <a16:creationId xmlns:a16="http://schemas.microsoft.com/office/drawing/2014/main" id="{104FF3C9-6A65-CEF7-F623-CA24E6CF50AE}"/>
              </a:ext>
            </a:extLst>
          </p:cNvPr>
          <p:cNvSpPr txBox="1">
            <a:spLocks/>
          </p:cNvSpPr>
          <p:nvPr/>
        </p:nvSpPr>
        <p:spPr>
          <a:xfrm>
            <a:off x="3843130" y="1563688"/>
            <a:ext cx="5032583" cy="2490787"/>
          </a:xfrm>
          <a:prstGeom prst="rect">
            <a:avLst/>
          </a:prstGeom>
          <a:noFill/>
          <a:ln>
            <a:noFill/>
          </a:ln>
        </p:spPr>
        <p:txBody>
          <a:bodyPr spcFirstLastPara="1" lIns="68575" tIns="34275" rIns="68575" bIns="34275" anchor="ct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FFFFFF"/>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r" eaLnBrk="1" fontAlgn="auto" hangingPunct="1">
              <a:defRPr/>
            </a:pPr>
            <a:r>
              <a:rPr lang="es-ES" sz="2400" b="1" kern="0" dirty="0">
                <a:solidFill>
                  <a:sysClr val="windowText" lastClr="000000"/>
                </a:solidFill>
                <a:latin typeface="Gadugi" panose="020B0502040204020203" pitchFamily="34" charset="0"/>
              </a:rPr>
              <a:t>INFORME DE RESULTADOS</a:t>
            </a:r>
          </a:p>
          <a:p>
            <a:pPr algn="r" eaLnBrk="1" fontAlgn="auto" hangingPunct="1">
              <a:defRPr/>
            </a:pPr>
            <a:r>
              <a:rPr lang="es-ES" sz="2400" b="1" kern="0" dirty="0">
                <a:solidFill>
                  <a:sysClr val="windowText" lastClr="000000"/>
                </a:solidFill>
                <a:latin typeface="Gadugi" panose="020B0502040204020203" pitchFamily="34" charset="0"/>
              </a:rPr>
              <a:t>Nombre de la actividad: </a:t>
            </a:r>
            <a:r>
              <a:rPr lang="es-ES" sz="2400" b="1" kern="0" dirty="0">
                <a:solidFill>
                  <a:schemeClr val="bg1">
                    <a:lumMod val="50000"/>
                  </a:schemeClr>
                </a:solidFill>
                <a:latin typeface="Gadugi" panose="020B0502040204020203" pitchFamily="34" charset="0"/>
              </a:rPr>
              <a:t>Capacitación empresarios  - Control de Sustancias Químicas</a:t>
            </a:r>
          </a:p>
          <a:p>
            <a:pPr algn="r" eaLnBrk="1" fontAlgn="auto" hangingPunct="1">
              <a:defRPr/>
            </a:pPr>
            <a:r>
              <a:rPr lang="es-ES" sz="1800" b="1" kern="0" dirty="0">
                <a:solidFill>
                  <a:sysClr val="windowText" lastClr="000000"/>
                </a:solidFill>
                <a:latin typeface="Gadugi" panose="020B0502040204020203" pitchFamily="34" charset="0"/>
              </a:rPr>
              <a:t>Ministerio de Justicia y del Derecho </a:t>
            </a:r>
            <a:br>
              <a:rPr lang="es-ES" sz="1800" b="1" kern="0" dirty="0">
                <a:solidFill>
                  <a:sysClr val="windowText" lastClr="000000"/>
                </a:solidFill>
                <a:latin typeface="Gadugi" panose="020B0502040204020203" pitchFamily="34" charset="0"/>
              </a:rPr>
            </a:br>
            <a:r>
              <a:rPr lang="es-ES" sz="1800" b="1" kern="0" dirty="0">
                <a:solidFill>
                  <a:sysClr val="windowText" lastClr="000000"/>
                </a:solidFill>
                <a:latin typeface="Gadugi" panose="020B0502040204020203" pitchFamily="34" charset="0"/>
              </a:rPr>
              <a:t>2022</a:t>
            </a:r>
            <a:endParaRPr lang="es-CO" sz="1800" b="1" kern="0" dirty="0">
              <a:solidFill>
                <a:sysClr val="windowText" lastClr="000000"/>
              </a:solidFill>
              <a:effectLst>
                <a:outerShdw blurRad="38100" dist="38100" dir="2700000" algn="tl">
                  <a:srgbClr val="000000">
                    <a:alpha val="43137"/>
                  </a:srgbClr>
                </a:outerShdw>
              </a:effectLst>
              <a:latin typeface="Gadug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0CF6126-75CB-A376-66E0-A3681378C509}"/>
              </a:ext>
            </a:extLst>
          </p:cNvPr>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kern="0">
              <a:sym typeface="Arial"/>
            </a:endParaRPr>
          </a:p>
        </p:txBody>
      </p:sp>
      <p:sp>
        <p:nvSpPr>
          <p:cNvPr id="11267" name="CuadroTexto 6">
            <a:extLst>
              <a:ext uri="{FF2B5EF4-FFF2-40B4-BE49-F238E27FC236}">
                <a16:creationId xmlns:a16="http://schemas.microsoft.com/office/drawing/2014/main" id="{DEA5B789-D298-90B2-C054-32142486F483}"/>
              </a:ext>
            </a:extLst>
          </p:cNvPr>
          <p:cNvSpPr txBox="1">
            <a:spLocks noChangeArrowheads="1"/>
          </p:cNvSpPr>
          <p:nvPr/>
        </p:nvSpPr>
        <p:spPr bwMode="auto">
          <a:xfrm flipH="1">
            <a:off x="6026150" y="3724275"/>
            <a:ext cx="2862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sz="2800" b="1" i="1">
                <a:solidFill>
                  <a:srgbClr val="FF9900"/>
                </a:solidFill>
                <a:latin typeface="News Gothic MT" panose="020B0504020203020204" pitchFamily="34" charset="0"/>
              </a:rPr>
              <a:t>¡MinJusticia te escucha!</a:t>
            </a:r>
          </a:p>
        </p:txBody>
      </p:sp>
      <p:pic>
        <p:nvPicPr>
          <p:cNvPr id="11268" name="Imagen 2">
            <a:extLst>
              <a:ext uri="{FF2B5EF4-FFF2-40B4-BE49-F238E27FC236}">
                <a16:creationId xmlns:a16="http://schemas.microsoft.com/office/drawing/2014/main" id="{9273423D-0DE2-DA04-EE4F-1CE6D15EF2E7}"/>
              </a:ext>
            </a:extLst>
          </p:cNvPr>
          <p:cNvPicPr>
            <a:picLocks noChangeAspect="1"/>
          </p:cNvPicPr>
          <p:nvPr/>
        </p:nvPicPr>
        <p:blipFill>
          <a:blip r:embed="rId3">
            <a:extLst>
              <a:ext uri="{28A0092B-C50C-407E-A947-70E740481C1C}">
                <a14:useLocalDpi xmlns:a14="http://schemas.microsoft.com/office/drawing/2010/main" val="0"/>
              </a:ext>
            </a:extLst>
          </a:blip>
          <a:srcRect t="10315" b="16640"/>
          <a:stretch>
            <a:fillRect/>
          </a:stretch>
        </p:blipFill>
        <p:spPr bwMode="auto">
          <a:xfrm>
            <a:off x="1265238" y="3046413"/>
            <a:ext cx="4916487"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CuadroTexto 8">
            <a:extLst>
              <a:ext uri="{FF2B5EF4-FFF2-40B4-BE49-F238E27FC236}">
                <a16:creationId xmlns:a16="http://schemas.microsoft.com/office/drawing/2014/main" id="{86D09DAF-64B7-0C2C-E961-CA42F029DAF9}"/>
              </a:ext>
            </a:extLst>
          </p:cNvPr>
          <p:cNvSpPr txBox="1">
            <a:spLocks noChangeArrowheads="1"/>
          </p:cNvSpPr>
          <p:nvPr/>
        </p:nvSpPr>
        <p:spPr bwMode="auto">
          <a:xfrm>
            <a:off x="3221038" y="150813"/>
            <a:ext cx="5922962"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a:solidFill>
                  <a:schemeClr val="bg1"/>
                </a:solidFill>
                <a:latin typeface="Gadugi" panose="020B0502040204020203" pitchFamily="34" charset="0"/>
              </a:rPr>
              <a:t>Contenido</a:t>
            </a:r>
          </a:p>
        </p:txBody>
      </p:sp>
      <p:graphicFrame>
        <p:nvGraphicFramePr>
          <p:cNvPr id="2" name="Tabla 1">
            <a:extLst>
              <a:ext uri="{FF2B5EF4-FFF2-40B4-BE49-F238E27FC236}">
                <a16:creationId xmlns:a16="http://schemas.microsoft.com/office/drawing/2014/main" id="{A61A4977-F4F6-7933-AEFD-81956C574FDD}"/>
              </a:ext>
            </a:extLst>
          </p:cNvPr>
          <p:cNvGraphicFramePr>
            <a:graphicFrameLocks noGrp="1"/>
          </p:cNvGraphicFramePr>
          <p:nvPr>
            <p:extLst>
              <p:ext uri="{D42A27DB-BD31-4B8C-83A1-F6EECF244321}">
                <p14:modId xmlns:p14="http://schemas.microsoft.com/office/powerpoint/2010/main" val="4031775867"/>
              </p:ext>
            </p:extLst>
          </p:nvPr>
        </p:nvGraphicFramePr>
        <p:xfrm>
          <a:off x="363538" y="1266825"/>
          <a:ext cx="8524875" cy="1655765"/>
        </p:xfrm>
        <a:graphic>
          <a:graphicData uri="http://schemas.openxmlformats.org/drawingml/2006/table">
            <a:tbl>
              <a:tblPr/>
              <a:tblGrid>
                <a:gridCol w="7920037">
                  <a:extLst>
                    <a:ext uri="{9D8B030D-6E8A-4147-A177-3AD203B41FA5}">
                      <a16:colId xmlns:a16="http://schemas.microsoft.com/office/drawing/2014/main" val="20000"/>
                    </a:ext>
                  </a:extLst>
                </a:gridCol>
                <a:gridCol w="604838">
                  <a:extLst>
                    <a:ext uri="{9D8B030D-6E8A-4147-A177-3AD203B41FA5}">
                      <a16:colId xmlns:a16="http://schemas.microsoft.com/office/drawing/2014/main" val="20001"/>
                    </a:ext>
                  </a:extLst>
                </a:gridCol>
              </a:tblGrid>
              <a:tr h="518113">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chemeClr val="tx1"/>
                          </a:solidFill>
                          <a:effectLst/>
                          <a:latin typeface="Arial" pitchFamily="34" charset="0"/>
                          <a:cs typeface="Arial" pitchFamily="34" charset="0"/>
                          <a:sym typeface="Arial" pitchFamily="34" charset="0"/>
                        </a:rPr>
                        <a:t>1. Objetivo del informe……………………………………………………………………………………….</a:t>
                      </a:r>
                      <a:endParaRPr kumimoji="0" lang="es-CO"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T="45697" marB="45697" horzOverflow="overflow">
                    <a:lnL>
                      <a:noFill/>
                    </a:lnL>
                    <a:lnR>
                      <a:noFill/>
                    </a:lnR>
                    <a:lnT>
                      <a:noFill/>
                    </a:lnT>
                    <a:lnB>
                      <a:noFill/>
                    </a:lnB>
                    <a:lnTlToBr>
                      <a:noFill/>
                    </a:lnTlToBr>
                    <a:lnBlToTr>
                      <a:noFill/>
                    </a:lnBlToTr>
                    <a:solidFill>
                      <a:srgbClr val="E2EA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rgbClr val="7F7F7F"/>
                          </a:solidFill>
                          <a:effectLst/>
                          <a:latin typeface="Arial" pitchFamily="34" charset="0"/>
                          <a:cs typeface="Arial" pitchFamily="34" charset="0"/>
                          <a:sym typeface="Arial" pitchFamily="34" charset="0"/>
                        </a:rPr>
                        <a:t>pág.4</a:t>
                      </a:r>
                    </a:p>
                  </a:txBody>
                  <a:tcPr marT="45697" marB="45697" horzOverflow="overflow">
                    <a:lnL>
                      <a:noFill/>
                    </a:lnL>
                    <a:lnR>
                      <a:noFill/>
                    </a:lnR>
                    <a:lnT>
                      <a:noFill/>
                    </a:lnT>
                    <a:lnB>
                      <a:noFill/>
                    </a:lnB>
                    <a:lnTlToBr>
                      <a:noFill/>
                    </a:lnTlToBr>
                    <a:lnBlToTr>
                      <a:noFill/>
                    </a:lnBlToTr>
                    <a:solidFill>
                      <a:srgbClr val="E2EAFF"/>
                    </a:solidFill>
                  </a:tcPr>
                </a:tc>
                <a:extLst>
                  <a:ext uri="{0D108BD9-81ED-4DB2-BD59-A6C34878D82A}">
                    <a16:rowId xmlns:a16="http://schemas.microsoft.com/office/drawing/2014/main" val="10000"/>
                  </a:ext>
                </a:extLst>
              </a:tr>
              <a:tr h="379217">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chemeClr val="tx1"/>
                          </a:solidFill>
                          <a:effectLst/>
                          <a:latin typeface="Arial" pitchFamily="34" charset="0"/>
                          <a:cs typeface="Arial" pitchFamily="34" charset="0"/>
                          <a:sym typeface="Arial" pitchFamily="34" charset="0"/>
                        </a:rPr>
                        <a:t>2. Metodología de capacitación…………………………………………………………………………</a:t>
                      </a:r>
                      <a:r>
                        <a:rPr kumimoji="0" lang="mr-IN" sz="1400" b="0" i="0" u="none" strike="noStrike" cap="none" normalizeH="0" baseline="0" dirty="0">
                          <a:ln>
                            <a:noFill/>
                          </a:ln>
                          <a:solidFill>
                            <a:schemeClr val="tx1"/>
                          </a:solidFill>
                          <a:effectLst/>
                          <a:latin typeface="Mangal" pitchFamily="18" charset="0"/>
                          <a:cs typeface="Arial" pitchFamily="34" charset="0"/>
                          <a:sym typeface="Arial" pitchFamily="34" charset="0"/>
                        </a:rPr>
                        <a:t>…</a:t>
                      </a:r>
                      <a:endParaRPr kumimoji="0" lang="es-CO"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T="45697" marB="45697" horzOverflow="overflow">
                    <a:lnL>
                      <a:noFill/>
                    </a:lnL>
                    <a:lnR>
                      <a:noFill/>
                    </a:lnR>
                    <a:lnT>
                      <a:noFill/>
                    </a:lnT>
                    <a:lnB>
                      <a:noFill/>
                    </a:lnB>
                    <a:lnTlToBr>
                      <a:noFill/>
                    </a:lnTlToBr>
                    <a:lnBlToTr>
                      <a:noFill/>
                    </a:lnBlToTr>
                    <a:solidFill>
                      <a:srgbClr val="E2EA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rgbClr val="7F7F7F"/>
                          </a:solidFill>
                          <a:effectLst/>
                          <a:latin typeface="Arial" pitchFamily="34" charset="0"/>
                          <a:cs typeface="Arial" pitchFamily="34" charset="0"/>
                          <a:sym typeface="Arial" pitchFamily="34" charset="0"/>
                        </a:rPr>
                        <a:t>5</a:t>
                      </a:r>
                    </a:p>
                  </a:txBody>
                  <a:tcPr marT="45697" marB="45697" horzOverflow="overflow">
                    <a:lnL>
                      <a:noFill/>
                    </a:lnL>
                    <a:lnR>
                      <a:noFill/>
                    </a:lnR>
                    <a:lnT>
                      <a:noFill/>
                    </a:lnT>
                    <a:lnB>
                      <a:noFill/>
                    </a:lnB>
                    <a:lnTlToBr>
                      <a:noFill/>
                    </a:lnTlToBr>
                    <a:lnBlToTr>
                      <a:noFill/>
                    </a:lnBlToTr>
                    <a:solidFill>
                      <a:srgbClr val="E2EAFF"/>
                    </a:solidFill>
                  </a:tcPr>
                </a:tc>
                <a:extLst>
                  <a:ext uri="{0D108BD9-81ED-4DB2-BD59-A6C34878D82A}">
                    <a16:rowId xmlns:a16="http://schemas.microsoft.com/office/drawing/2014/main" val="10001"/>
                  </a:ext>
                </a:extLst>
              </a:tr>
              <a:tr h="379217">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chemeClr val="tx1"/>
                          </a:solidFill>
                          <a:effectLst/>
                          <a:latin typeface="Arial" pitchFamily="34" charset="0"/>
                          <a:cs typeface="Arial" pitchFamily="34" charset="0"/>
                          <a:sym typeface="Arial" pitchFamily="34" charset="0"/>
                        </a:rPr>
                        <a:t>3. Resultados y evidencias por fase……………………………………………………………………</a:t>
                      </a:r>
                      <a:r>
                        <a:rPr kumimoji="0" lang="mr-IN" sz="1400" b="0" i="0" u="none" strike="noStrike" cap="none" normalizeH="0" baseline="0" dirty="0">
                          <a:ln>
                            <a:noFill/>
                          </a:ln>
                          <a:solidFill>
                            <a:schemeClr val="tx1"/>
                          </a:solidFill>
                          <a:effectLst/>
                          <a:latin typeface="Mangal" pitchFamily="18" charset="0"/>
                          <a:cs typeface="Arial" pitchFamily="34" charset="0"/>
                          <a:sym typeface="Arial" pitchFamily="34" charset="0"/>
                        </a:rPr>
                        <a:t>…</a:t>
                      </a:r>
                      <a:r>
                        <a:rPr kumimoji="0" lang="es-ES_tradnl" sz="1400" b="0" i="0" u="none" strike="noStrike" cap="none" normalizeH="0" baseline="0" dirty="0">
                          <a:ln>
                            <a:noFill/>
                          </a:ln>
                          <a:solidFill>
                            <a:schemeClr val="tx1"/>
                          </a:solidFill>
                          <a:effectLst/>
                          <a:latin typeface="Arial" pitchFamily="34" charset="0"/>
                          <a:cs typeface="Arial" pitchFamily="34" charset="0"/>
                          <a:sym typeface="Arial" pitchFamily="34" charset="0"/>
                        </a:rPr>
                        <a:t>..</a:t>
                      </a:r>
                      <a:endParaRPr kumimoji="0" lang="es-CO"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T="45697" marB="45697" horzOverflow="overflow">
                    <a:lnL>
                      <a:noFill/>
                    </a:lnL>
                    <a:lnR>
                      <a:noFill/>
                    </a:lnR>
                    <a:lnT>
                      <a:noFill/>
                    </a:lnT>
                    <a:lnB>
                      <a:noFill/>
                    </a:lnB>
                    <a:lnTlToBr>
                      <a:noFill/>
                    </a:lnTlToBr>
                    <a:lnBlToTr>
                      <a:noFill/>
                    </a:lnBlToTr>
                    <a:solidFill>
                      <a:srgbClr val="E2EA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rgbClr val="7F7F7F"/>
                          </a:solidFill>
                          <a:effectLst/>
                          <a:latin typeface="Arial" pitchFamily="34" charset="0"/>
                          <a:cs typeface="Arial" pitchFamily="34" charset="0"/>
                          <a:sym typeface="Arial" pitchFamily="34" charset="0"/>
                        </a:rPr>
                        <a:t>6-12</a:t>
                      </a:r>
                    </a:p>
                  </a:txBody>
                  <a:tcPr marT="45697" marB="45697" horzOverflow="overflow">
                    <a:lnL>
                      <a:noFill/>
                    </a:lnL>
                    <a:lnR>
                      <a:noFill/>
                    </a:lnR>
                    <a:lnT>
                      <a:noFill/>
                    </a:lnT>
                    <a:lnB>
                      <a:noFill/>
                    </a:lnB>
                    <a:lnTlToBr>
                      <a:noFill/>
                    </a:lnTlToBr>
                    <a:lnBlToTr>
                      <a:noFill/>
                    </a:lnBlToTr>
                    <a:solidFill>
                      <a:srgbClr val="E2EAFF"/>
                    </a:solidFill>
                  </a:tcPr>
                </a:tc>
                <a:extLst>
                  <a:ext uri="{0D108BD9-81ED-4DB2-BD59-A6C34878D82A}">
                    <a16:rowId xmlns:a16="http://schemas.microsoft.com/office/drawing/2014/main" val="10002"/>
                  </a:ext>
                </a:extLst>
              </a:tr>
              <a:tr h="379217">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CO" sz="1400" b="0" i="0" u="none" strike="noStrike" cap="none" normalizeH="0" baseline="0" dirty="0">
                          <a:ln>
                            <a:noFill/>
                          </a:ln>
                          <a:solidFill>
                            <a:schemeClr val="tx1"/>
                          </a:solidFill>
                          <a:effectLst/>
                          <a:latin typeface="Arial" pitchFamily="34" charset="0"/>
                          <a:cs typeface="Arial" pitchFamily="34" charset="0"/>
                          <a:sym typeface="Arial" pitchFamily="34" charset="0"/>
                        </a:rPr>
                        <a:t>4. Conclusiones……………………………………………………………………………………………….</a:t>
                      </a:r>
                      <a:endParaRPr kumimoji="0" lang="es-CO"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T="45697" marB="45697" horzOverflow="overflow">
                    <a:lnL>
                      <a:noFill/>
                    </a:lnL>
                    <a:lnR>
                      <a:noFill/>
                    </a:lnR>
                    <a:lnT>
                      <a:noFill/>
                    </a:lnT>
                    <a:lnB>
                      <a:noFill/>
                    </a:lnB>
                    <a:lnTlToBr>
                      <a:noFill/>
                    </a:lnTlToBr>
                    <a:lnBlToTr>
                      <a:noFill/>
                    </a:lnBlToTr>
                    <a:solidFill>
                      <a:srgbClr val="E2EA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es-ES" sz="1400" b="0" i="0" u="none" strike="noStrike" cap="none" normalizeH="0" baseline="0" dirty="0">
                          <a:ln>
                            <a:noFill/>
                          </a:ln>
                          <a:solidFill>
                            <a:srgbClr val="7F7F7F"/>
                          </a:solidFill>
                          <a:effectLst/>
                          <a:latin typeface="Arial" pitchFamily="34" charset="0"/>
                          <a:cs typeface="Arial" pitchFamily="34" charset="0"/>
                          <a:sym typeface="Arial" pitchFamily="34" charset="0"/>
                        </a:rPr>
                        <a:t>1</a:t>
                      </a:r>
                      <a:r>
                        <a:rPr kumimoji="0" lang="es-CO" sz="1400" b="0" i="0" u="none" strike="noStrike" cap="none" normalizeH="0" baseline="0" dirty="0">
                          <a:ln>
                            <a:noFill/>
                          </a:ln>
                          <a:solidFill>
                            <a:srgbClr val="7F7F7F"/>
                          </a:solidFill>
                          <a:effectLst/>
                          <a:latin typeface="Arial" pitchFamily="34" charset="0"/>
                          <a:cs typeface="Arial" pitchFamily="34" charset="0"/>
                          <a:sym typeface="Arial" pitchFamily="34" charset="0"/>
                        </a:rPr>
                        <a:t>3</a:t>
                      </a:r>
                    </a:p>
                  </a:txBody>
                  <a:tcPr marT="45697" marB="45697" horzOverflow="overflow">
                    <a:lnL>
                      <a:noFill/>
                    </a:lnL>
                    <a:lnR>
                      <a:noFill/>
                    </a:lnR>
                    <a:lnT>
                      <a:noFill/>
                    </a:lnT>
                    <a:lnB>
                      <a:noFill/>
                    </a:lnB>
                    <a:lnTlToBr>
                      <a:noFill/>
                    </a:lnTlToBr>
                    <a:lnBlToTr>
                      <a:noFill/>
                    </a:lnBlToTr>
                    <a:solidFill>
                      <a:srgbClr val="E2EA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3A338E24-2AF5-C337-09D8-FBBC736EE5AF}"/>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13315" name="CuadroTexto 19">
            <a:extLst>
              <a:ext uri="{FF2B5EF4-FFF2-40B4-BE49-F238E27FC236}">
                <a16:creationId xmlns:a16="http://schemas.microsoft.com/office/drawing/2014/main" id="{6CD8F807-6DE8-C93B-63AE-D63D34EE9B67}"/>
              </a:ext>
            </a:extLst>
          </p:cNvPr>
          <p:cNvSpPr txBox="1">
            <a:spLocks noChangeArrowheads="1"/>
          </p:cNvSpPr>
          <p:nvPr/>
        </p:nvSpPr>
        <p:spPr bwMode="auto">
          <a:xfrm>
            <a:off x="3148152" y="150813"/>
            <a:ext cx="5995848"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dirty="0">
                <a:solidFill>
                  <a:schemeClr val="bg1"/>
                </a:solidFill>
                <a:latin typeface="Gadugi" panose="020B0502040204020203" pitchFamily="34" charset="0"/>
              </a:rPr>
              <a:t>1. Objetivo del informe</a:t>
            </a:r>
          </a:p>
        </p:txBody>
      </p:sp>
      <p:sp>
        <p:nvSpPr>
          <p:cNvPr id="13316" name="CuadroTexto 24">
            <a:extLst>
              <a:ext uri="{FF2B5EF4-FFF2-40B4-BE49-F238E27FC236}">
                <a16:creationId xmlns:a16="http://schemas.microsoft.com/office/drawing/2014/main" id="{60737D14-3A17-66BF-F2F9-AE8B0BC94AAF}"/>
              </a:ext>
            </a:extLst>
          </p:cNvPr>
          <p:cNvSpPr txBox="1">
            <a:spLocks noChangeArrowheads="1"/>
          </p:cNvSpPr>
          <p:nvPr/>
        </p:nvSpPr>
        <p:spPr bwMode="auto">
          <a:xfrm flipH="1">
            <a:off x="7108111" y="268912"/>
            <a:ext cx="207000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dirty="0">
                <a:solidFill>
                  <a:srgbClr val="FF9900"/>
                </a:solidFill>
                <a:latin typeface="News Gothic MT" panose="020B0504020203020204" pitchFamily="34" charset="0"/>
              </a:rPr>
              <a:t>¡</a:t>
            </a:r>
            <a:r>
              <a:rPr lang="es-CO" altLang="es-CO" b="1" i="1" dirty="0" err="1">
                <a:solidFill>
                  <a:srgbClr val="FF9900"/>
                </a:solidFill>
                <a:latin typeface="News Gothic MT" panose="020B0504020203020204" pitchFamily="34" charset="0"/>
              </a:rPr>
              <a:t>MinJusticia</a:t>
            </a:r>
            <a:r>
              <a:rPr lang="es-CO" altLang="es-CO" b="1" i="1" dirty="0">
                <a:solidFill>
                  <a:srgbClr val="FF9900"/>
                </a:solidFill>
                <a:latin typeface="News Gothic MT" panose="020B0504020203020204" pitchFamily="34" charset="0"/>
              </a:rPr>
              <a:t> te escucha!</a:t>
            </a:r>
          </a:p>
        </p:txBody>
      </p:sp>
      <p:pic>
        <p:nvPicPr>
          <p:cNvPr id="13317" name="Imagen 1">
            <a:extLst>
              <a:ext uri="{FF2B5EF4-FFF2-40B4-BE49-F238E27FC236}">
                <a16:creationId xmlns:a16="http://schemas.microsoft.com/office/drawing/2014/main" id="{AF17A669-BCA1-677D-8902-BA3579228B09}"/>
              </a:ext>
            </a:extLst>
          </p:cNvPr>
          <p:cNvPicPr>
            <a:picLocks noChangeAspect="1"/>
          </p:cNvPicPr>
          <p:nvPr/>
        </p:nvPicPr>
        <p:blipFill>
          <a:blip r:embed="rId3">
            <a:extLst>
              <a:ext uri="{28A0092B-C50C-407E-A947-70E740481C1C}">
                <a14:useLocalDpi xmlns:a14="http://schemas.microsoft.com/office/drawing/2010/main" val="0"/>
              </a:ext>
            </a:extLst>
          </a:blip>
          <a:srcRect l="74184" t="3625" b="54538"/>
          <a:stretch>
            <a:fillRect/>
          </a:stretch>
        </p:blipFill>
        <p:spPr bwMode="auto">
          <a:xfrm>
            <a:off x="439738" y="1473200"/>
            <a:ext cx="214312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CuadroTexto 8">
            <a:extLst>
              <a:ext uri="{FF2B5EF4-FFF2-40B4-BE49-F238E27FC236}">
                <a16:creationId xmlns:a16="http://schemas.microsoft.com/office/drawing/2014/main" id="{7DC6970C-F4EB-88B2-9112-5AD4FAA8E03C}"/>
              </a:ext>
            </a:extLst>
          </p:cNvPr>
          <p:cNvSpPr txBox="1">
            <a:spLocks noChangeArrowheads="1"/>
          </p:cNvSpPr>
          <p:nvPr/>
        </p:nvSpPr>
        <p:spPr bwMode="auto">
          <a:xfrm>
            <a:off x="944563" y="2625725"/>
            <a:ext cx="12525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400" b="1" i="1">
                <a:solidFill>
                  <a:srgbClr val="2A54A7"/>
                </a:solidFill>
                <a:latin typeface="Freestyle Script" panose="030804020302050B0404" pitchFamily="66" charset="0"/>
              </a:rPr>
              <a:t>¿Para qué?</a:t>
            </a:r>
          </a:p>
        </p:txBody>
      </p:sp>
      <p:sp>
        <p:nvSpPr>
          <p:cNvPr id="13319" name="CuadroTexto 9">
            <a:extLst>
              <a:ext uri="{FF2B5EF4-FFF2-40B4-BE49-F238E27FC236}">
                <a16:creationId xmlns:a16="http://schemas.microsoft.com/office/drawing/2014/main" id="{27F24EDA-F309-15E6-5522-4BCED92FB877}"/>
              </a:ext>
            </a:extLst>
          </p:cNvPr>
          <p:cNvSpPr txBox="1">
            <a:spLocks noChangeArrowheads="1"/>
          </p:cNvSpPr>
          <p:nvPr/>
        </p:nvSpPr>
        <p:spPr bwMode="auto">
          <a:xfrm>
            <a:off x="3087688" y="1473200"/>
            <a:ext cx="5808662" cy="3323987"/>
          </a:xfrm>
          <a:prstGeom prst="rect">
            <a:avLst/>
          </a:prstGeom>
          <a:noFill/>
          <a:ln>
            <a:noFill/>
          </a:ln>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defRPr/>
            </a:pPr>
            <a:r>
              <a:rPr lang="es-CO" altLang="es-CO" sz="2100" dirty="0">
                <a:latin typeface="Gadugi" panose="020B0502040204020203" pitchFamily="34" charset="0"/>
              </a:rPr>
              <a:t>Dar a conocer los resultados de las sesiones de </a:t>
            </a:r>
            <a:r>
              <a:rPr lang="es-CO" altLang="es-ES" sz="2100" b="1" dirty="0">
                <a:solidFill>
                  <a:srgbClr val="7F7F7F"/>
                </a:solidFill>
                <a:latin typeface="Gadugi" panose="020B0502040204020203" pitchFamily="34" charset="0"/>
              </a:rPr>
              <a:t>“</a:t>
            </a:r>
            <a:r>
              <a:rPr lang="es-ES" sz="2100" b="1" kern="0" dirty="0">
                <a:solidFill>
                  <a:schemeClr val="bg1">
                    <a:lumMod val="50000"/>
                  </a:schemeClr>
                </a:solidFill>
                <a:latin typeface="Gadugi" panose="020B0502040204020203" pitchFamily="34" charset="0"/>
              </a:rPr>
              <a:t>Capacitación sobre el control de sustancias y productos químicos a través del sistema de información SICOQ</a:t>
            </a:r>
            <a:r>
              <a:rPr lang="es-CO" altLang="es-ES" sz="2100" b="1" dirty="0">
                <a:solidFill>
                  <a:srgbClr val="7F7F7F"/>
                </a:solidFill>
                <a:latin typeface="Gadugi" panose="020B0502040204020203" pitchFamily="34" charset="0"/>
              </a:rPr>
              <a:t>”</a:t>
            </a:r>
            <a:r>
              <a:rPr lang="es-CO" altLang="es-CO" sz="2100" b="1" dirty="0">
                <a:solidFill>
                  <a:srgbClr val="7F7F7F"/>
                </a:solidFill>
                <a:latin typeface="Gadugi" panose="020B0502040204020203" pitchFamily="34" charset="0"/>
              </a:rPr>
              <a:t> </a:t>
            </a:r>
            <a:r>
              <a:rPr lang="es-CO" altLang="es-CO" sz="2100" dirty="0">
                <a:latin typeface="Gadugi" panose="020B0502040204020203" pitchFamily="34" charset="0"/>
              </a:rPr>
              <a:t>a la ciudadanía, empresarios y demás grupos de interés del </a:t>
            </a:r>
            <a:r>
              <a:rPr lang="es-CO" altLang="es-CO" sz="2100" dirty="0">
                <a:latin typeface="Gadugi" panose="020B0502040204020203" pitchFamily="34" charset="0"/>
                <a:ea typeface="Gadugi" panose="020B0502040204020203" pitchFamily="34" charset="0"/>
              </a:rPr>
              <a:t>Ministerio de Justicia y del Derecho.</a:t>
            </a:r>
          </a:p>
          <a:p>
            <a:pPr algn="just" eaLnBrk="1" hangingPunct="1">
              <a:defRPr/>
            </a:pPr>
            <a:r>
              <a:rPr lang="es-CO" altLang="es-CO" sz="2100" dirty="0">
                <a:latin typeface="Gadugi" panose="020B0502040204020203" pitchFamily="34" charset="0"/>
                <a:ea typeface="Gadugi" panose="020B0502040204020203" pitchFamily="34" charset="0"/>
              </a:rPr>
              <a:t>Realizado para socializar </a:t>
            </a:r>
            <a:r>
              <a:rPr lang="es-CO" sz="2100" dirty="0">
                <a:latin typeface="Gadugi" panose="020B0502040204020203" pitchFamily="34" charset="0"/>
                <a:ea typeface="Gadugi" panose="020B0502040204020203" pitchFamily="34" charset="0"/>
              </a:rPr>
              <a:t>el uso del sistema de información para el control de sustancias y productos químicos – SICOQ en el marco de la normativo de control de sustancias químicas</a:t>
            </a:r>
            <a:r>
              <a:rPr lang="es-CO" altLang="es-CO" sz="2100" b="1" dirty="0">
                <a:solidFill>
                  <a:srgbClr val="7F7F7F"/>
                </a:solidFill>
                <a:latin typeface="Gadugi" panose="020B0502040204020203" pitchFamily="34" charset="0"/>
                <a:ea typeface="Gadugi" panose="020B0502040204020203"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604AE9B-FFCD-4E2B-19A7-0FF15E867B1E}"/>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15363" name="CuadroTexto 19">
            <a:extLst>
              <a:ext uri="{FF2B5EF4-FFF2-40B4-BE49-F238E27FC236}">
                <a16:creationId xmlns:a16="http://schemas.microsoft.com/office/drawing/2014/main" id="{9EA0BBD7-88CD-14C6-9E67-5ACE33E27620}"/>
              </a:ext>
            </a:extLst>
          </p:cNvPr>
          <p:cNvSpPr txBox="1">
            <a:spLocks noChangeArrowheads="1"/>
          </p:cNvSpPr>
          <p:nvPr/>
        </p:nvSpPr>
        <p:spPr bwMode="auto">
          <a:xfrm>
            <a:off x="1749425" y="150813"/>
            <a:ext cx="7394575"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dirty="0">
                <a:solidFill>
                  <a:schemeClr val="bg1"/>
                </a:solidFill>
                <a:latin typeface="Gadugi" panose="020B0502040204020203" pitchFamily="34" charset="0"/>
              </a:rPr>
              <a:t>2. Metodología de capacitación</a:t>
            </a:r>
          </a:p>
        </p:txBody>
      </p:sp>
      <p:sp>
        <p:nvSpPr>
          <p:cNvPr id="15364" name="CuadroTexto 24">
            <a:extLst>
              <a:ext uri="{FF2B5EF4-FFF2-40B4-BE49-F238E27FC236}">
                <a16:creationId xmlns:a16="http://schemas.microsoft.com/office/drawing/2014/main" id="{0D0B3E61-F4A4-9940-9E8F-0B68426AD0D9}"/>
              </a:ext>
            </a:extLst>
          </p:cNvPr>
          <p:cNvSpPr txBox="1">
            <a:spLocks noChangeArrowheads="1"/>
          </p:cNvSpPr>
          <p:nvPr/>
        </p:nvSpPr>
        <p:spPr bwMode="auto">
          <a:xfrm flipH="1">
            <a:off x="7046703" y="277813"/>
            <a:ext cx="221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dirty="0">
                <a:solidFill>
                  <a:srgbClr val="FF9900"/>
                </a:solidFill>
                <a:latin typeface="News Gothic MT" panose="020B0504020203020204" pitchFamily="34" charset="0"/>
              </a:rPr>
              <a:t>¡</a:t>
            </a:r>
            <a:r>
              <a:rPr lang="es-CO" altLang="es-CO" b="1" i="1" dirty="0" err="1">
                <a:solidFill>
                  <a:srgbClr val="FF9900"/>
                </a:solidFill>
                <a:latin typeface="News Gothic MT" panose="020B0504020203020204" pitchFamily="34" charset="0"/>
              </a:rPr>
              <a:t>MinJusticia</a:t>
            </a:r>
            <a:r>
              <a:rPr lang="es-CO" altLang="es-CO" b="1" i="1" dirty="0">
                <a:solidFill>
                  <a:srgbClr val="FF9900"/>
                </a:solidFill>
                <a:latin typeface="News Gothic MT" panose="020B0504020203020204" pitchFamily="34" charset="0"/>
              </a:rPr>
              <a:t> te escucha!</a:t>
            </a:r>
          </a:p>
        </p:txBody>
      </p:sp>
      <p:pic>
        <p:nvPicPr>
          <p:cNvPr id="15365" name="Imagen 7">
            <a:extLst>
              <a:ext uri="{FF2B5EF4-FFF2-40B4-BE49-F238E27FC236}">
                <a16:creationId xmlns:a16="http://schemas.microsoft.com/office/drawing/2014/main" id="{BF8E0BD7-93B4-5F16-CAA8-93DD6676D999}"/>
              </a:ext>
            </a:extLst>
          </p:cNvPr>
          <p:cNvPicPr>
            <a:picLocks noChangeAspect="1"/>
          </p:cNvPicPr>
          <p:nvPr/>
        </p:nvPicPr>
        <p:blipFill>
          <a:blip r:embed="rId3">
            <a:extLst>
              <a:ext uri="{28A0092B-C50C-407E-A947-70E740481C1C}">
                <a14:useLocalDpi xmlns:a14="http://schemas.microsoft.com/office/drawing/2010/main" val="0"/>
              </a:ext>
            </a:extLst>
          </a:blip>
          <a:srcRect l="2325" t="1781" r="73050" b="54611"/>
          <a:stretch>
            <a:fillRect/>
          </a:stretch>
        </p:blipFill>
        <p:spPr bwMode="auto">
          <a:xfrm>
            <a:off x="519113" y="1490663"/>
            <a:ext cx="20653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CuadroTexto 11">
            <a:extLst>
              <a:ext uri="{FF2B5EF4-FFF2-40B4-BE49-F238E27FC236}">
                <a16:creationId xmlns:a16="http://schemas.microsoft.com/office/drawing/2014/main" id="{3D5340E8-CFB3-1089-ED12-EC0CEBF8BE7C}"/>
              </a:ext>
            </a:extLst>
          </p:cNvPr>
          <p:cNvSpPr txBox="1">
            <a:spLocks noChangeArrowheads="1"/>
          </p:cNvSpPr>
          <p:nvPr/>
        </p:nvSpPr>
        <p:spPr bwMode="auto">
          <a:xfrm>
            <a:off x="754063" y="2808288"/>
            <a:ext cx="1643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000" b="1" i="1">
                <a:solidFill>
                  <a:srgbClr val="2A54A7"/>
                </a:solidFill>
                <a:latin typeface="Freestyle Script" panose="030804020302050B0404" pitchFamily="66" charset="0"/>
              </a:rPr>
              <a:t>¿Cómo se </a:t>
            </a:r>
          </a:p>
          <a:p>
            <a:pPr eaLnBrk="1" hangingPunct="1"/>
            <a:r>
              <a:rPr lang="es-CO" altLang="es-CO" sz="2000" b="1" i="1">
                <a:solidFill>
                  <a:srgbClr val="2A54A7"/>
                </a:solidFill>
                <a:latin typeface="Freestyle Script" panose="030804020302050B0404" pitchFamily="66" charset="0"/>
              </a:rPr>
              <a:t>desarrolló?</a:t>
            </a:r>
          </a:p>
        </p:txBody>
      </p:sp>
      <p:cxnSp>
        <p:nvCxnSpPr>
          <p:cNvPr id="6" name="Conector angular 5">
            <a:extLst>
              <a:ext uri="{FF2B5EF4-FFF2-40B4-BE49-F238E27FC236}">
                <a16:creationId xmlns:a16="http://schemas.microsoft.com/office/drawing/2014/main" id="{C4E391D0-798D-3D59-E691-AA0E8FA0FB85}"/>
              </a:ext>
            </a:extLst>
          </p:cNvPr>
          <p:cNvCxnSpPr/>
          <p:nvPr/>
        </p:nvCxnSpPr>
        <p:spPr>
          <a:xfrm flipV="1">
            <a:off x="2433638" y="3162300"/>
            <a:ext cx="3259137" cy="527050"/>
          </a:xfrm>
          <a:prstGeom prst="bentConnector3">
            <a:avLst>
              <a:gd name="adj1" fmla="val 50000"/>
            </a:avLst>
          </a:prstGeom>
          <a:ln w="19050">
            <a:prstDash val="dash"/>
            <a:tailEnd type="triangle"/>
          </a:ln>
        </p:spPr>
        <p:style>
          <a:lnRef idx="1">
            <a:schemeClr val="dk1"/>
          </a:lnRef>
          <a:fillRef idx="0">
            <a:schemeClr val="dk1"/>
          </a:fillRef>
          <a:effectRef idx="0">
            <a:schemeClr val="dk1"/>
          </a:effectRef>
          <a:fontRef idx="minor">
            <a:schemeClr val="tx1"/>
          </a:fontRef>
        </p:style>
      </p:cxnSp>
      <p:graphicFrame>
        <p:nvGraphicFramePr>
          <p:cNvPr id="4" name="Diagrama 3">
            <a:extLst>
              <a:ext uri="{FF2B5EF4-FFF2-40B4-BE49-F238E27FC236}">
                <a16:creationId xmlns:a16="http://schemas.microsoft.com/office/drawing/2014/main" id="{804338A3-DB85-5B92-86DD-8B102E3F816C}"/>
              </a:ext>
            </a:extLst>
          </p:cNvPr>
          <p:cNvGraphicFramePr/>
          <p:nvPr>
            <p:extLst>
              <p:ext uri="{D42A27DB-BD31-4B8C-83A1-F6EECF244321}">
                <p14:modId xmlns:p14="http://schemas.microsoft.com/office/powerpoint/2010/main" val="2059914638"/>
              </p:ext>
            </p:extLst>
          </p:nvPr>
        </p:nvGraphicFramePr>
        <p:xfrm>
          <a:off x="2675413" y="704125"/>
          <a:ext cx="7705392" cy="42285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FC80DF92-87D7-E74B-8829-57C41EE6CD58}"/>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17411" name="CuadroTexto 19">
            <a:extLst>
              <a:ext uri="{FF2B5EF4-FFF2-40B4-BE49-F238E27FC236}">
                <a16:creationId xmlns:a16="http://schemas.microsoft.com/office/drawing/2014/main" id="{141FDF43-11A1-3FF5-B11D-32A28FD863C9}"/>
              </a:ext>
            </a:extLst>
          </p:cNvPr>
          <p:cNvSpPr txBox="1">
            <a:spLocks noChangeArrowheads="1"/>
          </p:cNvSpPr>
          <p:nvPr/>
        </p:nvSpPr>
        <p:spPr bwMode="auto">
          <a:xfrm>
            <a:off x="1811338" y="150813"/>
            <a:ext cx="7332662"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a:solidFill>
                  <a:schemeClr val="bg1"/>
                </a:solidFill>
                <a:latin typeface="Gadugi" panose="020B0502040204020203" pitchFamily="34" charset="0"/>
              </a:rPr>
              <a:t>3. Resultados y evidencias</a:t>
            </a:r>
          </a:p>
        </p:txBody>
      </p:sp>
      <p:sp>
        <p:nvSpPr>
          <p:cNvPr id="21" name="Rectángulo 20">
            <a:extLst>
              <a:ext uri="{FF2B5EF4-FFF2-40B4-BE49-F238E27FC236}">
                <a16:creationId xmlns:a16="http://schemas.microsoft.com/office/drawing/2014/main" id="{ABCB33E0-6291-B3F9-B6A6-190984DBC29E}"/>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17413" name="CuadroTexto 24">
            <a:extLst>
              <a:ext uri="{FF2B5EF4-FFF2-40B4-BE49-F238E27FC236}">
                <a16:creationId xmlns:a16="http://schemas.microsoft.com/office/drawing/2014/main" id="{11F26F6F-9D89-6175-5D66-B0EA1B17D020}"/>
              </a:ext>
            </a:extLst>
          </p:cNvPr>
          <p:cNvSpPr txBox="1">
            <a:spLocks noChangeArrowheads="1"/>
          </p:cNvSpPr>
          <p:nvPr/>
        </p:nvSpPr>
        <p:spPr bwMode="auto">
          <a:xfrm flipH="1">
            <a:off x="6861175" y="239713"/>
            <a:ext cx="2219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sp>
        <p:nvSpPr>
          <p:cNvPr id="17414" name="Rectángulo 2">
            <a:extLst>
              <a:ext uri="{FF2B5EF4-FFF2-40B4-BE49-F238E27FC236}">
                <a16:creationId xmlns:a16="http://schemas.microsoft.com/office/drawing/2014/main" id="{3F8A6F68-93AE-6437-4EDF-9312A7813A39}"/>
              </a:ext>
            </a:extLst>
          </p:cNvPr>
          <p:cNvSpPr>
            <a:spLocks noChangeArrowheads="1"/>
          </p:cNvSpPr>
          <p:nvPr/>
        </p:nvSpPr>
        <p:spPr bwMode="auto">
          <a:xfrm>
            <a:off x="242888" y="1122363"/>
            <a:ext cx="879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a:latin typeface="Gadugi" panose="020B0502040204020203" pitchFamily="34" charset="0"/>
              </a:rPr>
              <a:t>3. 1. Divulgación de información</a:t>
            </a:r>
          </a:p>
        </p:txBody>
      </p:sp>
      <p:pic>
        <p:nvPicPr>
          <p:cNvPr id="17415" name="Imagen 7">
            <a:extLst>
              <a:ext uri="{FF2B5EF4-FFF2-40B4-BE49-F238E27FC236}">
                <a16:creationId xmlns:a16="http://schemas.microsoft.com/office/drawing/2014/main" id="{A81C8133-75D2-3004-1111-080E571CC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378618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CuadroTexto 1">
            <a:extLst>
              <a:ext uri="{FF2B5EF4-FFF2-40B4-BE49-F238E27FC236}">
                <a16:creationId xmlns:a16="http://schemas.microsoft.com/office/drawing/2014/main" id="{F61BBBB1-A74C-E00E-9E0B-ECD8A2986172}"/>
              </a:ext>
            </a:extLst>
          </p:cNvPr>
          <p:cNvSpPr txBox="1">
            <a:spLocks noChangeArrowheads="1"/>
          </p:cNvSpPr>
          <p:nvPr/>
        </p:nvSpPr>
        <p:spPr bwMode="auto">
          <a:xfrm>
            <a:off x="3981450" y="1784350"/>
            <a:ext cx="44846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buClrTx/>
              <a:buFontTx/>
              <a:buNone/>
            </a:pPr>
            <a:r>
              <a:rPr lang="es-CO" altLang="es-CO" sz="1800" b="1" dirty="0"/>
              <a:t>NOTA: </a:t>
            </a:r>
            <a:r>
              <a:rPr lang="es-CO" altLang="es-CO" sz="1800" dirty="0"/>
              <a:t>Se realizó la publicación de un banner por cada capacitación, dicha publicación se realizó en el sistema de información SICOQ en su sección informativa para conocimiento general de los usuarios del sistema.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31E27F22-491B-1521-1C74-66A7C4F3DB38}"/>
              </a:ext>
            </a:extLst>
          </p:cNvPr>
          <p:cNvSpPr/>
          <p:nvPr/>
        </p:nvSpPr>
        <p:spPr>
          <a:xfrm>
            <a:off x="-6350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es-CO" sz="3200" dirty="0">
              <a:solidFill>
                <a:srgbClr val="000000"/>
              </a:solidFill>
              <a:latin typeface="Gadugi" panose="020B0502040204020203" pitchFamily="34" charset="0"/>
            </a:endParaRPr>
          </a:p>
        </p:txBody>
      </p:sp>
      <p:sp>
        <p:nvSpPr>
          <p:cNvPr id="19459" name="CuadroTexto 19">
            <a:extLst>
              <a:ext uri="{FF2B5EF4-FFF2-40B4-BE49-F238E27FC236}">
                <a16:creationId xmlns:a16="http://schemas.microsoft.com/office/drawing/2014/main" id="{E0D944BE-7D5A-2778-8558-B827086148A3}"/>
              </a:ext>
            </a:extLst>
          </p:cNvPr>
          <p:cNvSpPr txBox="1">
            <a:spLocks noChangeArrowheads="1"/>
          </p:cNvSpPr>
          <p:nvPr/>
        </p:nvSpPr>
        <p:spPr bwMode="auto">
          <a:xfrm>
            <a:off x="2046288" y="150813"/>
            <a:ext cx="7097712"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dirty="0">
                <a:solidFill>
                  <a:schemeClr val="bg1"/>
                </a:solidFill>
                <a:latin typeface="Gadugi" panose="020B0502040204020203" pitchFamily="34" charset="0"/>
              </a:rPr>
              <a:t>3. Resultados y evidencias</a:t>
            </a:r>
          </a:p>
        </p:txBody>
      </p:sp>
      <p:sp>
        <p:nvSpPr>
          <p:cNvPr id="21" name="Rectángulo 20">
            <a:extLst>
              <a:ext uri="{FF2B5EF4-FFF2-40B4-BE49-F238E27FC236}">
                <a16:creationId xmlns:a16="http://schemas.microsoft.com/office/drawing/2014/main" id="{14A3049E-05DD-6A97-D1EB-E2D3E28E5B80}"/>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19461" name="CuadroTexto 24">
            <a:extLst>
              <a:ext uri="{FF2B5EF4-FFF2-40B4-BE49-F238E27FC236}">
                <a16:creationId xmlns:a16="http://schemas.microsoft.com/office/drawing/2014/main" id="{3C1D22B5-03E1-E363-D94D-506F89B621B8}"/>
              </a:ext>
            </a:extLst>
          </p:cNvPr>
          <p:cNvSpPr txBox="1">
            <a:spLocks noChangeArrowheads="1"/>
          </p:cNvSpPr>
          <p:nvPr/>
        </p:nvSpPr>
        <p:spPr bwMode="auto">
          <a:xfrm flipH="1">
            <a:off x="6861175" y="239713"/>
            <a:ext cx="2219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sp>
        <p:nvSpPr>
          <p:cNvPr id="19462" name="Rectángulo 2">
            <a:extLst>
              <a:ext uri="{FF2B5EF4-FFF2-40B4-BE49-F238E27FC236}">
                <a16:creationId xmlns:a16="http://schemas.microsoft.com/office/drawing/2014/main" id="{5477360F-0C48-C29F-CFCC-7B8A5A54C18A}"/>
              </a:ext>
            </a:extLst>
          </p:cNvPr>
          <p:cNvSpPr>
            <a:spLocks noChangeArrowheads="1"/>
          </p:cNvSpPr>
          <p:nvPr/>
        </p:nvSpPr>
        <p:spPr bwMode="auto">
          <a:xfrm>
            <a:off x="242888" y="922338"/>
            <a:ext cx="8793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dirty="0">
                <a:latin typeface="Gadugi" panose="020B0502040204020203" pitchFamily="34" charset="0"/>
              </a:rPr>
              <a:t>3.2. Programación y temáticas </a:t>
            </a:r>
          </a:p>
        </p:txBody>
      </p:sp>
      <p:pic>
        <p:nvPicPr>
          <p:cNvPr id="19463" name="Imagen 4">
            <a:extLst>
              <a:ext uri="{FF2B5EF4-FFF2-40B4-BE49-F238E27FC236}">
                <a16:creationId xmlns:a16="http://schemas.microsoft.com/office/drawing/2014/main" id="{5D0C7D2A-0E34-95C7-59D6-B852DB94C2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3306763"/>
            <a:ext cx="1833563"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a 6">
            <a:extLst>
              <a:ext uri="{FF2B5EF4-FFF2-40B4-BE49-F238E27FC236}">
                <a16:creationId xmlns:a16="http://schemas.microsoft.com/office/drawing/2014/main" id="{43927744-5EDC-9BA9-2F30-8772370D5052}"/>
              </a:ext>
            </a:extLst>
          </p:cNvPr>
          <p:cNvGraphicFramePr/>
          <p:nvPr>
            <p:extLst>
              <p:ext uri="{D42A27DB-BD31-4B8C-83A1-F6EECF244321}">
                <p14:modId xmlns:p14="http://schemas.microsoft.com/office/powerpoint/2010/main" val="2119542930"/>
              </p:ext>
            </p:extLst>
          </p:nvPr>
        </p:nvGraphicFramePr>
        <p:xfrm>
          <a:off x="1974574" y="1445558"/>
          <a:ext cx="6960614" cy="2808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2177" y="2081575"/>
            <a:ext cx="2273409" cy="909363"/>
          </a:xfrm>
          <a:prstGeom prst="rect">
            <a:avLst/>
          </a:prstGeom>
        </p:spPr>
      </p:pic>
      <p:pic>
        <p:nvPicPr>
          <p:cNvPr id="3" name="Imagen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1812" y="3310083"/>
            <a:ext cx="2310382" cy="9241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A59970FB-0A18-AAC5-8316-55682C58DABE}"/>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21507" name="CuadroTexto 19">
            <a:extLst>
              <a:ext uri="{FF2B5EF4-FFF2-40B4-BE49-F238E27FC236}">
                <a16:creationId xmlns:a16="http://schemas.microsoft.com/office/drawing/2014/main" id="{2D5A715C-8AAF-33C3-5D46-B95F87DA3D7B}"/>
              </a:ext>
            </a:extLst>
          </p:cNvPr>
          <p:cNvSpPr txBox="1">
            <a:spLocks noChangeArrowheads="1"/>
          </p:cNvSpPr>
          <p:nvPr/>
        </p:nvSpPr>
        <p:spPr bwMode="auto">
          <a:xfrm>
            <a:off x="2120900" y="150813"/>
            <a:ext cx="7023100"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a:solidFill>
                  <a:schemeClr val="bg1"/>
                </a:solidFill>
                <a:latin typeface="Gadugi" panose="020B0502040204020203" pitchFamily="34" charset="0"/>
              </a:rPr>
              <a:t>3. Resultados y evidencias</a:t>
            </a:r>
          </a:p>
        </p:txBody>
      </p:sp>
      <p:sp>
        <p:nvSpPr>
          <p:cNvPr id="21" name="Rectángulo 20">
            <a:extLst>
              <a:ext uri="{FF2B5EF4-FFF2-40B4-BE49-F238E27FC236}">
                <a16:creationId xmlns:a16="http://schemas.microsoft.com/office/drawing/2014/main" id="{3CDEB57B-F6D3-F270-A839-FDF4FF8755A5}"/>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21509" name="CuadroTexto 24">
            <a:extLst>
              <a:ext uri="{FF2B5EF4-FFF2-40B4-BE49-F238E27FC236}">
                <a16:creationId xmlns:a16="http://schemas.microsoft.com/office/drawing/2014/main" id="{29766440-FF5D-8A15-4372-9D2C4E58DA40}"/>
              </a:ext>
            </a:extLst>
          </p:cNvPr>
          <p:cNvSpPr txBox="1">
            <a:spLocks noChangeArrowheads="1"/>
          </p:cNvSpPr>
          <p:nvPr/>
        </p:nvSpPr>
        <p:spPr bwMode="auto">
          <a:xfrm flipH="1">
            <a:off x="6861175" y="239713"/>
            <a:ext cx="2219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sp>
        <p:nvSpPr>
          <p:cNvPr id="21510" name="Rectángulo 2">
            <a:extLst>
              <a:ext uri="{FF2B5EF4-FFF2-40B4-BE49-F238E27FC236}">
                <a16:creationId xmlns:a16="http://schemas.microsoft.com/office/drawing/2014/main" id="{FB0FEC1E-D24A-BDA6-1F4D-1230F6D758FC}"/>
              </a:ext>
            </a:extLst>
          </p:cNvPr>
          <p:cNvSpPr>
            <a:spLocks noChangeArrowheads="1"/>
          </p:cNvSpPr>
          <p:nvPr/>
        </p:nvSpPr>
        <p:spPr bwMode="auto">
          <a:xfrm>
            <a:off x="214313" y="849313"/>
            <a:ext cx="879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dirty="0">
                <a:latin typeface="Gadugi" panose="020B0502040204020203" pitchFamily="34" charset="0"/>
              </a:rPr>
              <a:t>3.3. Desarrollo de las sesiones de capacitación</a:t>
            </a:r>
          </a:p>
        </p:txBody>
      </p:sp>
      <p:sp>
        <p:nvSpPr>
          <p:cNvPr id="21512" name="CuadroTexto 1">
            <a:extLst>
              <a:ext uri="{FF2B5EF4-FFF2-40B4-BE49-F238E27FC236}">
                <a16:creationId xmlns:a16="http://schemas.microsoft.com/office/drawing/2014/main" id="{2C36B197-F274-1168-1A9C-A986D7D8BA8D}"/>
              </a:ext>
            </a:extLst>
          </p:cNvPr>
          <p:cNvSpPr txBox="1">
            <a:spLocks noChangeArrowheads="1"/>
          </p:cNvSpPr>
          <p:nvPr/>
        </p:nvSpPr>
        <p:spPr bwMode="auto">
          <a:xfrm>
            <a:off x="214312" y="1240013"/>
            <a:ext cx="86381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ES" altLang="es-CO" b="1" dirty="0">
                <a:solidFill>
                  <a:srgbClr val="FF9900"/>
                </a:solidFill>
                <a:latin typeface="News Gothic MT" panose="020B0504020203020204" pitchFamily="34" charset="0"/>
              </a:rPr>
              <a:t>Las capacitaciones fueron transmitidas en directo desde el canal de YouTube del Ministerio de Justicia y del Derecho</a:t>
            </a:r>
          </a:p>
        </p:txBody>
      </p:sp>
      <p:pic>
        <p:nvPicPr>
          <p:cNvPr id="2" name="Imagen 1"/>
          <p:cNvPicPr>
            <a:picLocks noChangeAspect="1"/>
          </p:cNvPicPr>
          <p:nvPr/>
        </p:nvPicPr>
        <p:blipFill>
          <a:blip r:embed="rId3"/>
          <a:stretch>
            <a:fillRect/>
          </a:stretch>
        </p:blipFill>
        <p:spPr>
          <a:xfrm>
            <a:off x="679171" y="1718772"/>
            <a:ext cx="7863445" cy="3363172"/>
          </a:xfrm>
          <a:prstGeom prst="rect">
            <a:avLst/>
          </a:prstGeom>
          <a:ln>
            <a:solidFill>
              <a:schemeClr val="bg1">
                <a:lumMod val="75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1C38C2D9-7BDB-32C7-825B-49CA2C07015A}"/>
              </a:ext>
            </a:extLst>
          </p:cNvPr>
          <p:cNvSpPr/>
          <p:nvPr/>
        </p:nvSpPr>
        <p:spPr>
          <a:xfrm>
            <a:off x="0" y="0"/>
            <a:ext cx="9144000" cy="51435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3200" kern="0">
              <a:sym typeface="Arial"/>
            </a:endParaRPr>
          </a:p>
        </p:txBody>
      </p:sp>
      <p:sp>
        <p:nvSpPr>
          <p:cNvPr id="33795" name="CuadroTexto 19">
            <a:extLst>
              <a:ext uri="{FF2B5EF4-FFF2-40B4-BE49-F238E27FC236}">
                <a16:creationId xmlns:a16="http://schemas.microsoft.com/office/drawing/2014/main" id="{68C89735-9C30-93D7-817B-7F9DFB53B555}"/>
              </a:ext>
            </a:extLst>
          </p:cNvPr>
          <p:cNvSpPr txBox="1">
            <a:spLocks noChangeArrowheads="1"/>
          </p:cNvSpPr>
          <p:nvPr/>
        </p:nvSpPr>
        <p:spPr bwMode="auto">
          <a:xfrm>
            <a:off x="1866900" y="150813"/>
            <a:ext cx="7277100"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CO" altLang="es-CO" sz="2800" b="1">
                <a:solidFill>
                  <a:schemeClr val="bg1"/>
                </a:solidFill>
                <a:latin typeface="Gadugi" panose="020B0502040204020203" pitchFamily="34" charset="0"/>
              </a:rPr>
              <a:t>3. Resultados y evidencias</a:t>
            </a:r>
          </a:p>
        </p:txBody>
      </p:sp>
      <p:sp>
        <p:nvSpPr>
          <p:cNvPr id="21" name="Rectángulo 20">
            <a:extLst>
              <a:ext uri="{FF2B5EF4-FFF2-40B4-BE49-F238E27FC236}">
                <a16:creationId xmlns:a16="http://schemas.microsoft.com/office/drawing/2014/main" id="{6DC27A8F-118F-E432-0B9F-5540FA9C9D28}"/>
              </a:ext>
            </a:extLst>
          </p:cNvPr>
          <p:cNvSpPr/>
          <p:nvPr/>
        </p:nvSpPr>
        <p:spPr>
          <a:xfrm>
            <a:off x="111319" y="877581"/>
            <a:ext cx="8817996" cy="523220"/>
          </a:xfrm>
          <a:prstGeom prst="rect">
            <a:avLst/>
          </a:prstGeom>
        </p:spPr>
        <p:txBody>
          <a:bodyPr numCol="2">
            <a:spAutoFit/>
          </a:bodyPr>
          <a:lstStyle/>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solidFill>
                <a:srgbClr val="292929"/>
              </a:solidFill>
              <a:latin typeface="Gadugi" panose="020B0502040204020203" pitchFamily="34" charset="0"/>
              <a:ea typeface="Arial"/>
              <a:cs typeface="Arial"/>
              <a:sym typeface="Arial"/>
            </a:endParaRPr>
          </a:p>
          <a:p>
            <a:pPr marR="32385" algn="just" eaLnBrk="1" fontAlgn="auto" hangingPunct="1">
              <a:spcBef>
                <a:spcPts val="0"/>
              </a:spcBef>
              <a:spcAft>
                <a:spcPts val="0"/>
              </a:spcAft>
              <a:buClr>
                <a:srgbClr val="000000"/>
              </a:buClr>
              <a:buFont typeface="Arial"/>
              <a:buNone/>
              <a:tabLst>
                <a:tab pos="3473450" algn="l"/>
                <a:tab pos="4107815" algn="l"/>
                <a:tab pos="4655820" algn="l"/>
                <a:tab pos="4995545" algn="l"/>
                <a:tab pos="5537835" algn="l"/>
                <a:tab pos="5845810" algn="l"/>
              </a:tabLst>
              <a:defRPr/>
            </a:pPr>
            <a:endParaRPr lang="es-CO" kern="0" dirty="0">
              <a:latin typeface="Gadugi" panose="020B0502040204020203" pitchFamily="34" charset="0"/>
              <a:ea typeface="Arial" panose="020B0604020202020204" pitchFamily="34" charset="0"/>
              <a:cs typeface="Arial"/>
              <a:sym typeface="Arial"/>
            </a:endParaRPr>
          </a:p>
        </p:txBody>
      </p:sp>
      <p:sp>
        <p:nvSpPr>
          <p:cNvPr id="33797" name="CuadroTexto 24">
            <a:extLst>
              <a:ext uri="{FF2B5EF4-FFF2-40B4-BE49-F238E27FC236}">
                <a16:creationId xmlns:a16="http://schemas.microsoft.com/office/drawing/2014/main" id="{FF733AC3-40A1-6032-5EBB-F9FE9FAC73F8}"/>
              </a:ext>
            </a:extLst>
          </p:cNvPr>
          <p:cNvSpPr txBox="1">
            <a:spLocks noChangeArrowheads="1"/>
          </p:cNvSpPr>
          <p:nvPr/>
        </p:nvSpPr>
        <p:spPr bwMode="auto">
          <a:xfrm flipH="1">
            <a:off x="6861175" y="239713"/>
            <a:ext cx="2219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CO" altLang="es-CO" b="1" i="1">
                <a:solidFill>
                  <a:srgbClr val="FF9900"/>
                </a:solidFill>
                <a:latin typeface="News Gothic MT" panose="020B0504020203020204" pitchFamily="34" charset="0"/>
              </a:rPr>
              <a:t>¡MinJusticia te escucha!</a:t>
            </a:r>
          </a:p>
        </p:txBody>
      </p:sp>
      <p:pic>
        <p:nvPicPr>
          <p:cNvPr id="33798" name="Imagen 9">
            <a:hlinkClick r:id="rId3"/>
            <a:extLst>
              <a:ext uri="{FF2B5EF4-FFF2-40B4-BE49-F238E27FC236}">
                <a16:creationId xmlns:a16="http://schemas.microsoft.com/office/drawing/2014/main" id="{6B9C8600-1139-8D89-CF27-ECE83212C696}"/>
              </a:ext>
            </a:extLst>
          </p:cNvPr>
          <p:cNvPicPr>
            <a:picLocks noChangeAspect="1"/>
          </p:cNvPicPr>
          <p:nvPr/>
        </p:nvPicPr>
        <p:blipFill>
          <a:blip r:embed="rId4">
            <a:extLst>
              <a:ext uri="{28A0092B-C50C-407E-A947-70E740481C1C}">
                <a14:useLocalDpi xmlns:a14="http://schemas.microsoft.com/office/drawing/2010/main" val="0"/>
              </a:ext>
            </a:extLst>
          </a:blip>
          <a:srcRect l="6442" t="13158" r="6335" b="17482"/>
          <a:stretch>
            <a:fillRect/>
          </a:stretch>
        </p:blipFill>
        <p:spPr bwMode="auto">
          <a:xfrm>
            <a:off x="242888" y="1598613"/>
            <a:ext cx="43449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ángulo 8">
            <a:extLst>
              <a:ext uri="{FF2B5EF4-FFF2-40B4-BE49-F238E27FC236}">
                <a16:creationId xmlns:a16="http://schemas.microsoft.com/office/drawing/2014/main" id="{4DDB07CC-5292-BD7F-941C-2718D2B39945}"/>
              </a:ext>
            </a:extLst>
          </p:cNvPr>
          <p:cNvSpPr>
            <a:spLocks noChangeArrowheads="1"/>
          </p:cNvSpPr>
          <p:nvPr/>
        </p:nvSpPr>
        <p:spPr bwMode="auto">
          <a:xfrm>
            <a:off x="242888" y="735980"/>
            <a:ext cx="879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sz="1800" b="1" dirty="0">
                <a:latin typeface="Gadugi" panose="020B0502040204020203" pitchFamily="34" charset="0"/>
              </a:rPr>
              <a:t>3.4 Asistencia a las sesiones de capacitación</a:t>
            </a:r>
          </a:p>
        </p:txBody>
      </p:sp>
      <p:sp>
        <p:nvSpPr>
          <p:cNvPr id="33800" name="CuadroTexto 5">
            <a:extLst>
              <a:ext uri="{FF2B5EF4-FFF2-40B4-BE49-F238E27FC236}">
                <a16:creationId xmlns:a16="http://schemas.microsoft.com/office/drawing/2014/main" id="{7C2EADF7-0E35-B818-984F-3A99EDAFC08B}"/>
              </a:ext>
            </a:extLst>
          </p:cNvPr>
          <p:cNvSpPr txBox="1">
            <a:spLocks noChangeArrowheads="1"/>
          </p:cNvSpPr>
          <p:nvPr/>
        </p:nvSpPr>
        <p:spPr bwMode="auto">
          <a:xfrm>
            <a:off x="719138" y="3043238"/>
            <a:ext cx="33147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dirty="0"/>
              <a:t>Se recibió un </a:t>
            </a:r>
            <a:r>
              <a:rPr lang="es-CO" altLang="es-CO" b="1" dirty="0"/>
              <a:t>total de</a:t>
            </a:r>
            <a:r>
              <a:rPr lang="es-CO" altLang="es-CO" b="1" dirty="0">
                <a:solidFill>
                  <a:srgbClr val="FF9900"/>
                </a:solidFill>
              </a:rPr>
              <a:t> </a:t>
            </a:r>
            <a:r>
              <a:rPr lang="es-CO" altLang="es-CO" sz="1800" b="1" dirty="0"/>
              <a:t>603</a:t>
            </a:r>
            <a:r>
              <a:rPr lang="es-CO" altLang="es-CO" b="1" dirty="0"/>
              <a:t> visualizaciones</a:t>
            </a:r>
            <a:r>
              <a:rPr lang="es-CO" altLang="es-CO" dirty="0"/>
              <a:t>.</a:t>
            </a:r>
          </a:p>
          <a:p>
            <a:pPr algn="just" eaLnBrk="1" hangingPunct="1"/>
            <a:endParaRPr lang="es-CO" altLang="es-CO" dirty="0"/>
          </a:p>
        </p:txBody>
      </p:sp>
      <p:pic>
        <p:nvPicPr>
          <p:cNvPr id="33802" name="Imagen 9">
            <a:hlinkClick r:id="rId3"/>
            <a:extLst>
              <a:ext uri="{FF2B5EF4-FFF2-40B4-BE49-F238E27FC236}">
                <a16:creationId xmlns:a16="http://schemas.microsoft.com/office/drawing/2014/main" id="{7D3236EA-A1B9-A140-9581-61ADE689F41B}"/>
              </a:ext>
            </a:extLst>
          </p:cNvPr>
          <p:cNvPicPr>
            <a:picLocks noChangeAspect="1"/>
          </p:cNvPicPr>
          <p:nvPr/>
        </p:nvPicPr>
        <p:blipFill>
          <a:blip r:embed="rId4">
            <a:extLst>
              <a:ext uri="{28A0092B-C50C-407E-A947-70E740481C1C}">
                <a14:useLocalDpi xmlns:a14="http://schemas.microsoft.com/office/drawing/2010/main" val="0"/>
              </a:ext>
            </a:extLst>
          </a:blip>
          <a:srcRect l="6442" t="13158" r="6335" b="17482"/>
          <a:stretch>
            <a:fillRect/>
          </a:stretch>
        </p:blipFill>
        <p:spPr bwMode="auto">
          <a:xfrm>
            <a:off x="4686300" y="1587500"/>
            <a:ext cx="435927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CuadroTexto 5">
            <a:extLst>
              <a:ext uri="{FF2B5EF4-FFF2-40B4-BE49-F238E27FC236}">
                <a16:creationId xmlns:a16="http://schemas.microsoft.com/office/drawing/2014/main" id="{4080A1E8-8EA9-2734-0E78-E314059CDE71}"/>
              </a:ext>
            </a:extLst>
          </p:cNvPr>
          <p:cNvSpPr txBox="1">
            <a:spLocks noChangeArrowheads="1"/>
          </p:cNvSpPr>
          <p:nvPr/>
        </p:nvSpPr>
        <p:spPr bwMode="auto">
          <a:xfrm>
            <a:off x="5203825" y="3043238"/>
            <a:ext cx="3313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CO" altLang="es-CO" dirty="0"/>
              <a:t>Se recibió un </a:t>
            </a:r>
            <a:r>
              <a:rPr lang="es-CO" altLang="es-CO" b="1" dirty="0"/>
              <a:t>total de</a:t>
            </a:r>
            <a:r>
              <a:rPr lang="es-CO" altLang="es-CO" b="1" dirty="0">
                <a:solidFill>
                  <a:srgbClr val="FF9900"/>
                </a:solidFill>
              </a:rPr>
              <a:t> </a:t>
            </a:r>
            <a:r>
              <a:rPr lang="es-CO" altLang="es-CO" sz="2000" b="1" dirty="0"/>
              <a:t>1064 </a:t>
            </a:r>
            <a:r>
              <a:rPr lang="es-CO" altLang="es-CO" b="1" dirty="0"/>
              <a:t>visualizaciones</a:t>
            </a:r>
            <a:endParaRPr lang="es-CO" altLang="es-CO" dirty="0"/>
          </a:p>
          <a:p>
            <a:pPr algn="just" eaLnBrk="1" hangingPunct="1"/>
            <a:endParaRPr lang="es-CO" altLang="es-CO" dirty="0"/>
          </a:p>
        </p:txBody>
      </p:sp>
      <p:sp>
        <p:nvSpPr>
          <p:cNvPr id="33804" name="CuadroTexto 4">
            <a:extLst>
              <a:ext uri="{FF2B5EF4-FFF2-40B4-BE49-F238E27FC236}">
                <a16:creationId xmlns:a16="http://schemas.microsoft.com/office/drawing/2014/main" id="{7FC911DD-F3AB-A064-36D3-F221D3C52033}"/>
              </a:ext>
            </a:extLst>
          </p:cNvPr>
          <p:cNvSpPr txBox="1">
            <a:spLocks noChangeArrowheads="1"/>
          </p:cNvSpPr>
          <p:nvPr/>
        </p:nvSpPr>
        <p:spPr bwMode="auto">
          <a:xfrm>
            <a:off x="4520317" y="1039158"/>
            <a:ext cx="413385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pPr>
            <a:r>
              <a:rPr lang="es-MX" sz="1200" b="1" dirty="0"/>
              <a:t>OPERACIONES DE COMERCIO EXTERIOR DE SUSTANCIAS CONTROLADAS Y CONCEPTOS TÉCNICOS DE MEZCLAS</a:t>
            </a:r>
          </a:p>
          <a:p>
            <a:pPr algn="ctr">
              <a:buClrTx/>
              <a:buFontTx/>
              <a:buNone/>
            </a:pPr>
            <a:endParaRPr lang="es-CO" altLang="es-CO" b="1" dirty="0"/>
          </a:p>
        </p:txBody>
      </p:sp>
      <p:sp>
        <p:nvSpPr>
          <p:cNvPr id="33805" name="CuadroTexto 5">
            <a:extLst>
              <a:ext uri="{FF2B5EF4-FFF2-40B4-BE49-F238E27FC236}">
                <a16:creationId xmlns:a16="http://schemas.microsoft.com/office/drawing/2014/main" id="{DCBAC5A8-5D8F-61A1-FCB9-40549D6D933E}"/>
              </a:ext>
            </a:extLst>
          </p:cNvPr>
          <p:cNvSpPr txBox="1">
            <a:spLocks noChangeArrowheads="1"/>
          </p:cNvSpPr>
          <p:nvPr/>
        </p:nvSpPr>
        <p:spPr bwMode="auto">
          <a:xfrm>
            <a:off x="593725" y="1331546"/>
            <a:ext cx="3390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buClrTx/>
            </a:pPr>
            <a:r>
              <a:rPr lang="es-MX" sz="1200" b="1" dirty="0"/>
              <a:t>REGISTRO DE MOVIMIENTOS EN EL SICOQ</a:t>
            </a:r>
          </a:p>
        </p:txBody>
      </p:sp>
    </p:spTree>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1cc8fc0-8d1e-4295-8f37-5d076116407c">2TV4CCKVFCYA-327339268-434</_dlc_DocId>
    <_dlc_DocIdUrl xmlns="81cc8fc0-8d1e-4295-8f37-5d076116407c">
      <Url>https://www.minjusticia.gov.co/servicio-ciudadano/_layouts/15/DocIdRedir.aspx?ID=2TV4CCKVFCYA-327339268-434</Url>
      <Description>2TV4CCKVFCYA-327339268-434</Description>
    </_dlc_DocIdUrl>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41D9B3A7E810704192948A19B3CC5B80" ma:contentTypeVersion="1" ma:contentTypeDescription="Crear nuevo documento." ma:contentTypeScope="" ma:versionID="3f6fa390ab0ca861e1ca19160ebe8b05">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AF5D7C-F732-4E70-8DF1-DACDB458A3EE}"/>
</file>

<file path=customXml/itemProps2.xml><?xml version="1.0" encoding="utf-8"?>
<ds:datastoreItem xmlns:ds="http://schemas.openxmlformats.org/officeDocument/2006/customXml" ds:itemID="{4860975B-2DD0-4EDF-8989-E6BD5303E2B6}"/>
</file>

<file path=customXml/itemProps3.xml><?xml version="1.0" encoding="utf-8"?>
<ds:datastoreItem xmlns:ds="http://schemas.openxmlformats.org/officeDocument/2006/customXml" ds:itemID="{AF5800BC-3CC9-47D2-8478-ED136A7DF132}"/>
</file>

<file path=customXml/itemProps4.xml><?xml version="1.0" encoding="utf-8"?>
<ds:datastoreItem xmlns:ds="http://schemas.openxmlformats.org/officeDocument/2006/customXml" ds:itemID="{9F5AA681-D29C-45C2-93AB-02093329C69D}"/>
</file>

<file path=docProps/app.xml><?xml version="1.0" encoding="utf-8"?>
<Properties xmlns="http://schemas.openxmlformats.org/officeDocument/2006/extended-properties" xmlns:vt="http://schemas.openxmlformats.org/officeDocument/2006/docPropsVTypes">
  <TotalTime>10882</TotalTime>
  <Words>796</Words>
  <Application>Microsoft Office PowerPoint</Application>
  <PresentationFormat>Presentación en pantalla (16:9)</PresentationFormat>
  <Paragraphs>121</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Freestyle Script</vt:lpstr>
      <vt:lpstr>Gadugi</vt:lpstr>
      <vt:lpstr>Mangal</vt:lpstr>
      <vt:lpstr>News Gothic MT</vt:lpstr>
      <vt:lpstr>Work Sans</vt:lpstr>
      <vt:lpstr>Work Sans Light</vt:lpstr>
      <vt:lpstr>Work Sans SemiBold</vt:lpstr>
      <vt:lpstr>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Angelo Hernando Guevara Ballesteros</dc:creator>
  <cp:lastModifiedBy>Andrés Giovanni Pérez Rios</cp:lastModifiedBy>
  <cp:revision>583</cp:revision>
  <dcterms:modified xsi:type="dcterms:W3CDTF">2022-12-21T16:59:44Z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0x01010041D9B3A7E810704192948A19B3CC5B80</vt:lpwstr>
  </property>
  <property fmtid="{D5CDD505-2E9C-101B-9397-08002B2CF9AE}" pid="3" name="_dlc_DocIdItemGuid">
    <vt:lpwstr>c50b373e-f299-4597-b4b4-d4b67cd66519</vt:lpwstr>
  </property>
</Properties>
</file>