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</p:sldMasterIdLst>
  <p:notesMasterIdLst>
    <p:notesMasterId r:id="rId15"/>
  </p:notesMasterIdLst>
  <p:sldIdLst>
    <p:sldId id="355" r:id="rId2"/>
    <p:sldId id="260" r:id="rId3"/>
    <p:sldId id="297" r:id="rId4"/>
    <p:sldId id="287" r:id="rId5"/>
    <p:sldId id="299" r:id="rId6"/>
    <p:sldId id="341" r:id="rId7"/>
    <p:sldId id="361" r:id="rId8"/>
    <p:sldId id="363" r:id="rId9"/>
    <p:sldId id="362" r:id="rId10"/>
    <p:sldId id="364" r:id="rId11"/>
    <p:sldId id="360" r:id="rId12"/>
    <p:sldId id="365" r:id="rId13"/>
    <p:sldId id="359" r:id="rId14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FFFF"/>
    <a:srgbClr val="000000"/>
    <a:srgbClr val="9900CC"/>
    <a:srgbClr val="FF00FF"/>
    <a:srgbClr val="FF6600"/>
    <a:srgbClr val="FFFFFF"/>
    <a:srgbClr val="666699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80729" autoAdjust="0"/>
  </p:normalViewPr>
  <p:slideViewPr>
    <p:cSldViewPr snapToGrid="0">
      <p:cViewPr varScale="1">
        <p:scale>
          <a:sx n="85" d="100"/>
          <a:sy n="85" d="100"/>
        </p:scale>
        <p:origin x="10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0AF2A9-E5EF-4982-AC4A-2D56BCEF4336}">
      <dgm:prSet custT="1"/>
      <dgm:spPr/>
      <dgm:t>
        <a:bodyPr/>
        <a:lstStyle/>
        <a:p>
          <a:pPr rtl="0"/>
          <a:r>
            <a:rPr lang="es-CO" sz="1050" b="1" i="0" dirty="0">
              <a:latin typeface="Candara Light" panose="020E0502030303020204" pitchFamily="34" charset="0"/>
            </a:rPr>
            <a:t>2. </a:t>
          </a:r>
          <a:r>
            <a:rPr lang="es-CO" sz="1050" b="0" i="0" dirty="0">
              <a:latin typeface="Candara Light" panose="020E0502030303020204" pitchFamily="34" charset="0"/>
            </a:rPr>
            <a:t>Desarrollo del las actividades a través de la participación y análisis de resultados</a:t>
          </a:r>
          <a:endParaRPr lang="es-CO" sz="1050" b="0" dirty="0">
            <a:latin typeface="Candara Light" panose="020E0502030303020204" pitchFamily="34" charset="0"/>
          </a:endParaRP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/>
      <dgm:t>
        <a:bodyPr/>
        <a:lstStyle/>
        <a:p>
          <a:pPr rtl="0"/>
          <a:r>
            <a:rPr lang="es-CO" sz="1050" b="1" i="0" dirty="0">
              <a:latin typeface="Candara Light" panose="020E0502030303020204" pitchFamily="34" charset="0"/>
            </a:rPr>
            <a:t>3. </a:t>
          </a:r>
        </a:p>
        <a:p>
          <a:pPr rtl="0"/>
          <a:r>
            <a:rPr lang="es-CO" sz="1050" b="0" dirty="0">
              <a:latin typeface="Candara Light" panose="020E0502030303020204" pitchFamily="34" charset="0"/>
            </a:rPr>
            <a:t>Evidencias: Referentes a convocatoria, participación análisis de resultados e informes</a:t>
          </a: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/>
      <dgm:t>
        <a:bodyPr/>
        <a:lstStyle/>
        <a:p>
          <a:pPr rtl="0"/>
          <a:r>
            <a:rPr lang="es-CO" sz="1050" b="1" i="0" dirty="0">
              <a:latin typeface="Candara Light" panose="020E0502030303020204" pitchFamily="34" charset="0"/>
            </a:rPr>
            <a:t>4.</a:t>
          </a:r>
        </a:p>
        <a:p>
          <a:pPr rtl="0"/>
          <a:r>
            <a:rPr lang="es-CO" sz="1050" b="0" i="0" dirty="0">
              <a:latin typeface="Candara Light" panose="020E0502030303020204" pitchFamily="34" charset="0"/>
            </a:rPr>
            <a:t>Publicación de resultados: A través de correo electrónico institucional se comunican los resultados de la participación</a:t>
          </a:r>
          <a:endParaRPr lang="es-CO" sz="1050" b="0" dirty="0">
            <a:latin typeface="Candara Light" panose="020E0502030303020204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/>
      <dgm:t>
        <a:bodyPr/>
        <a:lstStyle/>
        <a:p>
          <a:pPr rtl="0"/>
          <a:r>
            <a:rPr lang="es-CO" sz="1100" b="1" i="0" dirty="0">
              <a:latin typeface="Gadugi" panose="020B0502040204020203" pitchFamily="34" charset="0"/>
            </a:rPr>
            <a:t>1. </a:t>
          </a:r>
        </a:p>
        <a:p>
          <a:pPr rtl="0"/>
          <a:r>
            <a:rPr lang="es-CO" sz="1050" b="0" i="0" dirty="0">
              <a:latin typeface="Candara Light" panose="020E0502030303020204" pitchFamily="34" charset="0"/>
            </a:rPr>
            <a:t>Divulgación de información a todos los colaboradores del Ministerio de Justicia y del Derecho</a:t>
          </a:r>
          <a:endParaRPr lang="es-CO" sz="1050" b="0" dirty="0">
            <a:latin typeface="Candara Light" panose="020E0502030303020204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/>
      <dgm:t>
        <a:bodyPr/>
        <a:lstStyle/>
        <a:p>
          <a:pPr rtl="0"/>
          <a:r>
            <a:rPr lang="es-CO" sz="1050" b="1" dirty="0">
              <a:latin typeface="Candara Light" panose="020E0502030303020204" pitchFamily="34" charset="0"/>
            </a:rPr>
            <a:t>5.</a:t>
          </a:r>
        </a:p>
        <a:p>
          <a:pPr rtl="0"/>
          <a:r>
            <a:rPr lang="es-CO" sz="1050" b="0" i="0" dirty="0">
              <a:latin typeface="Candara Light" panose="020E0502030303020204" pitchFamily="34" charset="0"/>
            </a:rPr>
            <a:t>A través de consenso, participación se determinan la ejecución y metodología de desarrollo de las actividades</a:t>
          </a:r>
          <a:endParaRPr lang="es-CO" sz="1050" b="0" dirty="0">
            <a:latin typeface="Candara Light" panose="020E0502030303020204" pitchFamily="34" charset="0"/>
          </a:endParaRP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9E6D02-7C55-48DA-86A1-81D63ADBCA41}" type="pres">
      <dgm:prSet presAssocID="{19262BE6-DB17-42AC-B9F8-63D31843E030}" presName="centerShape" presStyleLbl="node0" presStyleIdx="0" presStyleCnt="1" custScaleX="121859"/>
      <dgm:spPr/>
    </dgm:pt>
    <dgm:pt modelId="{9D225A06-7990-4D42-AD22-E7CF63F62720}" type="pres">
      <dgm:prSet presAssocID="{260AF2A9-E5EF-4982-AC4A-2D56BCEF4336}" presName="node" presStyleLbl="node1" presStyleIdx="0" presStyleCnt="4" custScaleX="210095" custScaleY="182980" custRadScaleRad="100999" custRadScaleInc="-11062">
        <dgm:presLayoutVars>
          <dgm:bulletEnabled val="1"/>
        </dgm:presLayoutVars>
      </dgm:prSet>
      <dgm:spPr/>
    </dgm:pt>
    <dgm:pt modelId="{0AE6EAF3-DCA6-4605-8B9A-98F07DD9DA4F}" type="pres">
      <dgm:prSet presAssocID="{260AF2A9-E5EF-4982-AC4A-2D56BCEF4336}" presName="dummy" presStyleCnt="0"/>
      <dgm:spPr/>
    </dgm:pt>
    <dgm:pt modelId="{5D159E79-5AB8-42DA-9C55-8AA15A749AB6}" type="pres">
      <dgm:prSet presAssocID="{BE4B2E44-E9F9-4E33-8F6D-274967894AD9}" presName="sibTrans" presStyleLbl="sibTrans2D1" presStyleIdx="0" presStyleCnt="4"/>
      <dgm:spPr/>
    </dgm:pt>
    <dgm:pt modelId="{42953721-406A-4252-A6EA-DFAFD913BE1A}" type="pres">
      <dgm:prSet presAssocID="{DDC8C45B-B192-46E8-A552-E425FDEF2813}" presName="node" presStyleLbl="node1" presStyleIdx="1" presStyleCnt="4" custScaleX="169475" custScaleY="147947">
        <dgm:presLayoutVars>
          <dgm:bulletEnabled val="1"/>
        </dgm:presLayoutVars>
      </dgm:prSet>
      <dgm:spPr/>
    </dgm:pt>
    <dgm:pt modelId="{C2939C10-97A7-449F-A305-F208AE24636B}" type="pres">
      <dgm:prSet presAssocID="{DDC8C45B-B192-46E8-A552-E425FDEF2813}" presName="dummy" presStyleCnt="0"/>
      <dgm:spPr/>
    </dgm:pt>
    <dgm:pt modelId="{72897737-B3FA-4D94-9208-E26945629F1B}" type="pres">
      <dgm:prSet presAssocID="{97DB78CB-0EF3-421B-8B01-DD97A756322D}" presName="sibTrans" presStyleLbl="sibTrans2D1" presStyleIdx="1" presStyleCnt="4"/>
      <dgm:spPr/>
    </dgm:pt>
    <dgm:pt modelId="{E20F4305-DAB5-4FC2-9375-DE0DB1ED09C5}" type="pres">
      <dgm:prSet presAssocID="{7E3CA807-0F8A-47FA-A7F4-857DEDD2E877}" presName="node" presStyleLbl="node1" presStyleIdx="2" presStyleCnt="4" custScaleX="192388" custScaleY="188532">
        <dgm:presLayoutVars>
          <dgm:bulletEnabled val="1"/>
        </dgm:presLayoutVars>
      </dgm:prSet>
      <dgm:spPr/>
    </dgm:pt>
    <dgm:pt modelId="{44D17C97-9B98-48B9-BEE6-A185F1F3016C}" type="pres">
      <dgm:prSet presAssocID="{7E3CA807-0F8A-47FA-A7F4-857DEDD2E877}" presName="dummy" presStyleCnt="0"/>
      <dgm:spPr/>
    </dgm:pt>
    <dgm:pt modelId="{A16F2467-0BAF-4F24-A8A2-E38AACD56DC1}" type="pres">
      <dgm:prSet presAssocID="{944700B0-EBFF-47B8-86FE-53F6A16C6B1E}" presName="sibTrans" presStyleLbl="sibTrans2D1" presStyleIdx="2" presStyleCnt="4"/>
      <dgm:spPr/>
    </dgm:pt>
    <dgm:pt modelId="{4B2949FB-E99F-4A4B-A042-567D17A35E18}" type="pres">
      <dgm:prSet presAssocID="{916EE9CA-B670-464B-984B-4C15609F2104}" presName="node" presStyleLbl="node1" presStyleIdx="3" presStyleCnt="4" custScaleX="148320" custScaleY="209165">
        <dgm:presLayoutVars>
          <dgm:bulletEnabled val="1"/>
        </dgm:presLayoutVars>
      </dgm:prSet>
      <dgm:spPr/>
    </dgm:pt>
    <dgm:pt modelId="{4D8D1F0B-1503-4B7A-8D2A-B470267E1BBA}" type="pres">
      <dgm:prSet presAssocID="{916EE9CA-B670-464B-984B-4C15609F2104}" presName="dummy" presStyleCnt="0"/>
      <dgm:spPr/>
    </dgm:pt>
    <dgm:pt modelId="{7C95018A-4F95-4357-B6CD-0F380B99562E}" type="pres">
      <dgm:prSet presAssocID="{D6B76910-458A-4DC6-B94F-EF11D40ED8EE}" presName="sibTrans" presStyleLbl="sibTrans2D1" presStyleIdx="3" presStyleCnt="4"/>
      <dgm:spPr/>
    </dgm:pt>
  </dgm:ptLst>
  <dgm:cxnLst>
    <dgm:cxn modelId="{9CE71C14-B880-48AA-84BD-A1BD2E700286}" type="presOf" srcId="{944700B0-EBFF-47B8-86FE-53F6A16C6B1E}" destId="{A16F2467-0BAF-4F24-A8A2-E38AACD56DC1}" srcOrd="0" destOrd="0" presId="urn:microsoft.com/office/officeart/2005/8/layout/radial6"/>
    <dgm:cxn modelId="{81535919-168C-4AFD-B6F3-BEA669EC9804}" srcId="{19262BE6-DB17-42AC-B9F8-63D31843E030}" destId="{260AF2A9-E5EF-4982-AC4A-2D56BCEF4336}" srcOrd="0" destOrd="0" parTransId="{028E8EB6-F3C6-4E1B-B8DB-372AB658701E}" sibTransId="{BE4B2E44-E9F9-4E33-8F6D-274967894AD9}"/>
    <dgm:cxn modelId="{52C64230-0661-4E0D-A75F-EF607F735784}" type="presOf" srcId="{260AF2A9-E5EF-4982-AC4A-2D56BCEF4336}" destId="{9D225A06-7990-4D42-AD22-E7CF63F62720}" srcOrd="0" destOrd="0" presId="urn:microsoft.com/office/officeart/2005/8/layout/radial6"/>
    <dgm:cxn modelId="{1F4BBE41-01F9-4A28-B04A-0E5FA7FF83D7}" type="presOf" srcId="{19262BE6-DB17-42AC-B9F8-63D31843E030}" destId="{A49E6D02-7C55-48DA-86A1-81D63ADBCA41}" srcOrd="0" destOrd="0" presId="urn:microsoft.com/office/officeart/2005/8/layout/radial6"/>
    <dgm:cxn modelId="{CBE53F6A-0BD1-452D-8699-DA8B2351516C}" srcId="{96216315-6925-4403-BA52-1C795E83902A}" destId="{19262BE6-DB17-42AC-B9F8-63D31843E030}" srcOrd="0" destOrd="0" parTransId="{0874A225-AF0A-4800-B125-0C3ED521F5AD}" sibTransId="{A3F3371D-A38B-4CEA-AFDF-B8989418DEC3}"/>
    <dgm:cxn modelId="{E315574C-F63B-4063-9159-8D22ADAC3BC4}" srcId="{19262BE6-DB17-42AC-B9F8-63D31843E030}" destId="{DDC8C45B-B192-46E8-A552-E425FDEF2813}" srcOrd="1" destOrd="0" parTransId="{777DD3F0-262B-4DF4-BC4F-36969F1EF6EC}" sibTransId="{97DB78CB-0EF3-421B-8B01-DD97A756322D}"/>
    <dgm:cxn modelId="{F5AC2B6F-53F5-426A-A132-1A68D45C7EEA}" type="presOf" srcId="{916EE9CA-B670-464B-984B-4C15609F2104}" destId="{4B2949FB-E99F-4A4B-A042-567D17A35E18}" srcOrd="0" destOrd="0" presId="urn:microsoft.com/office/officeart/2005/8/layout/radial6"/>
    <dgm:cxn modelId="{B4ACC054-D400-48C9-B536-81F62F9859CD}" type="presOf" srcId="{97DB78CB-0EF3-421B-8B01-DD97A756322D}" destId="{72897737-B3FA-4D94-9208-E26945629F1B}" srcOrd="0" destOrd="0" presId="urn:microsoft.com/office/officeart/2005/8/layout/radial6"/>
    <dgm:cxn modelId="{0C79B55A-35F1-4512-8D58-060D767779D0}" type="presOf" srcId="{96216315-6925-4403-BA52-1C795E83902A}" destId="{61DE13D5-DA01-493E-AE57-8D405C71A482}" srcOrd="0" destOrd="0" presId="urn:microsoft.com/office/officeart/2005/8/layout/radial6"/>
    <dgm:cxn modelId="{4AF24693-6AAD-43C6-98F7-A3973CA8D0C1}" srcId="{19262BE6-DB17-42AC-B9F8-63D31843E030}" destId="{7E3CA807-0F8A-47FA-A7F4-857DEDD2E877}" srcOrd="2" destOrd="0" parTransId="{88756394-A610-4679-A34E-106292BA7D41}" sibTransId="{944700B0-EBFF-47B8-86FE-53F6A16C6B1E}"/>
    <dgm:cxn modelId="{ABECA494-9B57-4148-A4E7-6F5200706351}" type="presOf" srcId="{DDC8C45B-B192-46E8-A552-E425FDEF2813}" destId="{42953721-406A-4252-A6EA-DFAFD913BE1A}" srcOrd="0" destOrd="0" presId="urn:microsoft.com/office/officeart/2005/8/layout/radial6"/>
    <dgm:cxn modelId="{6038B2A1-4FCD-4EE3-8E54-078F6ADD512E}" type="presOf" srcId="{D6B76910-458A-4DC6-B94F-EF11D40ED8EE}" destId="{7C95018A-4F95-4357-B6CD-0F380B99562E}" srcOrd="0" destOrd="0" presId="urn:microsoft.com/office/officeart/2005/8/layout/radial6"/>
    <dgm:cxn modelId="{CC81AED5-ADCC-453D-885E-7B1AD31EFD78}" type="presOf" srcId="{BE4B2E44-E9F9-4E33-8F6D-274967894AD9}" destId="{5D159E79-5AB8-42DA-9C55-8AA15A749AB6}" srcOrd="0" destOrd="0" presId="urn:microsoft.com/office/officeart/2005/8/layout/radial6"/>
    <dgm:cxn modelId="{25FCE5E2-6517-4957-8AD8-4ED55D600CF0}" srcId="{19262BE6-DB17-42AC-B9F8-63D31843E030}" destId="{916EE9CA-B670-464B-984B-4C15609F2104}" srcOrd="3" destOrd="0" parTransId="{5BFA1C0C-95B7-401A-8BD4-8A0624F7B314}" sibTransId="{D6B76910-458A-4DC6-B94F-EF11D40ED8EE}"/>
    <dgm:cxn modelId="{F47D41F1-9BBC-45B7-A71A-0CF4D1A09F6E}" type="presOf" srcId="{7E3CA807-0F8A-47FA-A7F4-857DEDD2E877}" destId="{E20F4305-DAB5-4FC2-9375-DE0DB1ED09C5}" srcOrd="0" destOrd="0" presId="urn:microsoft.com/office/officeart/2005/8/layout/radial6"/>
    <dgm:cxn modelId="{F3BB5014-E8E1-45AE-84DC-3DEA03C56E1B}" type="presParOf" srcId="{61DE13D5-DA01-493E-AE57-8D405C71A482}" destId="{A49E6D02-7C55-48DA-86A1-81D63ADBCA41}" srcOrd="0" destOrd="0" presId="urn:microsoft.com/office/officeart/2005/8/layout/radial6"/>
    <dgm:cxn modelId="{A735886F-18B1-4C8B-8ECA-D8D900D54A4F}" type="presParOf" srcId="{61DE13D5-DA01-493E-AE57-8D405C71A482}" destId="{9D225A06-7990-4D42-AD22-E7CF63F62720}" srcOrd="1" destOrd="0" presId="urn:microsoft.com/office/officeart/2005/8/layout/radial6"/>
    <dgm:cxn modelId="{3655F843-EE19-452E-A9FA-12A72C0C8AE2}" type="presParOf" srcId="{61DE13D5-DA01-493E-AE57-8D405C71A482}" destId="{0AE6EAF3-DCA6-4605-8B9A-98F07DD9DA4F}" srcOrd="2" destOrd="0" presId="urn:microsoft.com/office/officeart/2005/8/layout/radial6"/>
    <dgm:cxn modelId="{961E0D6F-322A-4F99-B8D2-5DD3D0326F19}" type="presParOf" srcId="{61DE13D5-DA01-493E-AE57-8D405C71A482}" destId="{5D159E79-5AB8-42DA-9C55-8AA15A749AB6}" srcOrd="3" destOrd="0" presId="urn:microsoft.com/office/officeart/2005/8/layout/radial6"/>
    <dgm:cxn modelId="{9E208030-4C88-4AC5-ABD1-FA8251578DE5}" type="presParOf" srcId="{61DE13D5-DA01-493E-AE57-8D405C71A482}" destId="{42953721-406A-4252-A6EA-DFAFD913BE1A}" srcOrd="4" destOrd="0" presId="urn:microsoft.com/office/officeart/2005/8/layout/radial6"/>
    <dgm:cxn modelId="{66DC9060-B2D2-4BDE-8EA1-CAACECEEDDB3}" type="presParOf" srcId="{61DE13D5-DA01-493E-AE57-8D405C71A482}" destId="{C2939C10-97A7-449F-A305-F208AE24636B}" srcOrd="5" destOrd="0" presId="urn:microsoft.com/office/officeart/2005/8/layout/radial6"/>
    <dgm:cxn modelId="{4E4EAA7C-B1DF-4374-AB16-70AB00518533}" type="presParOf" srcId="{61DE13D5-DA01-493E-AE57-8D405C71A482}" destId="{72897737-B3FA-4D94-9208-E26945629F1B}" srcOrd="6" destOrd="0" presId="urn:microsoft.com/office/officeart/2005/8/layout/radial6"/>
    <dgm:cxn modelId="{9BFE684F-363D-461C-BB2F-085C19D5AC17}" type="presParOf" srcId="{61DE13D5-DA01-493E-AE57-8D405C71A482}" destId="{E20F4305-DAB5-4FC2-9375-DE0DB1ED09C5}" srcOrd="7" destOrd="0" presId="urn:microsoft.com/office/officeart/2005/8/layout/radial6"/>
    <dgm:cxn modelId="{85C82454-BF08-48DA-834F-2B8E73A0491C}" type="presParOf" srcId="{61DE13D5-DA01-493E-AE57-8D405C71A482}" destId="{44D17C97-9B98-48B9-BEE6-A185F1F3016C}" srcOrd="8" destOrd="0" presId="urn:microsoft.com/office/officeart/2005/8/layout/radial6"/>
    <dgm:cxn modelId="{D5B14BC2-8A74-4A88-8F1A-35ABA75CC168}" type="presParOf" srcId="{61DE13D5-DA01-493E-AE57-8D405C71A482}" destId="{A16F2467-0BAF-4F24-A8A2-E38AACD56DC1}" srcOrd="9" destOrd="0" presId="urn:microsoft.com/office/officeart/2005/8/layout/radial6"/>
    <dgm:cxn modelId="{F9D28EA6-32F0-48EC-9254-FE0D3F3837D2}" type="presParOf" srcId="{61DE13D5-DA01-493E-AE57-8D405C71A482}" destId="{4B2949FB-E99F-4A4B-A042-567D17A35E18}" srcOrd="10" destOrd="0" presId="urn:microsoft.com/office/officeart/2005/8/layout/radial6"/>
    <dgm:cxn modelId="{7246E65D-2D3F-417C-B6ED-E2F33A703396}" type="presParOf" srcId="{61DE13D5-DA01-493E-AE57-8D405C71A482}" destId="{4D8D1F0B-1503-4B7A-8D2A-B470267E1BBA}" srcOrd="11" destOrd="0" presId="urn:microsoft.com/office/officeart/2005/8/layout/radial6"/>
    <dgm:cxn modelId="{448D3D21-FC8A-4B63-A283-123CA554746B}" type="presParOf" srcId="{61DE13D5-DA01-493E-AE57-8D405C71A482}" destId="{7C95018A-4F95-4357-B6CD-0F380B99562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>
        <a:xfrm>
          <a:off x="627" y="1216147"/>
          <a:ext cx="1469021" cy="734510"/>
        </a:xfrm>
        <a:prstGeom prst="roundRect">
          <a:avLst>
            <a:gd name="adj" fmla="val 10000"/>
          </a:avLst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Fecha de inicio: 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E279F345-8A12-45B9-AB0D-9C1D3E024187}">
      <dgm:prSet custT="1"/>
      <dgm:spPr>
        <a:xfrm>
          <a:off x="294432" y="2134285"/>
          <a:ext cx="1175217" cy="73451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CO" sz="16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11 de febrero de 2022</a:t>
          </a:r>
          <a:endParaRPr lang="es-CO" sz="1600" dirty="0">
            <a:solidFill>
              <a:srgbClr val="B7CFFF">
                <a:lumMod val="50000"/>
              </a:srgbClr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E709B1FE-315B-4FD7-8043-97B3E66ADF05}" type="parTrans" cxnId="{B39C88DF-396F-4800-B131-DD68DBF7B711}">
      <dgm:prSet/>
      <dgm:spPr>
        <a:xfrm>
          <a:off x="147529" y="1950658"/>
          <a:ext cx="146902" cy="55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83"/>
              </a:lnTo>
              <a:lnTo>
                <a:pt x="146902" y="55088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C1C7CDDE-25AF-4A6F-A84F-7D722D824FA3}" type="sibTrans" cxnId="{B39C88DF-396F-4800-B131-DD68DBF7B711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85F001-9CFA-40D4-AED2-4BC397C5FC17}">
      <dgm:prSet custT="1"/>
      <dgm:spPr>
        <a:xfrm>
          <a:off x="3673182" y="1216147"/>
          <a:ext cx="1469021" cy="734510"/>
        </a:xfrm>
        <a:prstGeom prst="roundRect">
          <a:avLst>
            <a:gd name="adj" fmla="val 10000"/>
          </a:avLst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CO" sz="1600" b="1" i="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Canales de divulgación:</a:t>
          </a:r>
          <a:endParaRPr lang="es-CO" sz="16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1FE63425-DDFD-436D-8009-8054FAA583D6}">
      <dgm:prSet custT="1"/>
      <dgm:spPr>
        <a:xfrm>
          <a:off x="3967614" y="2427612"/>
          <a:ext cx="1175217" cy="73451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MX" sz="900" b="1" i="0" dirty="0" err="1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Meet</a:t>
          </a:r>
          <a:r>
            <a:rPr lang="es-MX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 - </a:t>
          </a:r>
          <a:r>
            <a:rPr lang="es-MX" sz="900" b="1" i="0" dirty="0" err="1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team</a:t>
          </a:r>
          <a:r>
            <a:rPr lang="es-MX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 (plataforma virtual) </a:t>
          </a:r>
        </a:p>
        <a:p>
          <a:pPr rtl="0">
            <a:buNone/>
          </a:pPr>
          <a:r>
            <a:rPr lang="es-MX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Correo electrónico</a:t>
          </a:r>
        </a:p>
        <a:p>
          <a:pPr rtl="0">
            <a:buNone/>
          </a:pPr>
          <a:r>
            <a:rPr lang="es-CO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Intranet</a:t>
          </a:r>
        </a:p>
        <a:p>
          <a:pPr>
            <a:buNone/>
          </a:pPr>
          <a:r>
            <a:rPr lang="es-CO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Correos electrónicos Institucionales</a:t>
          </a:r>
        </a:p>
        <a:p>
          <a:pPr>
            <a:buNone/>
          </a:pPr>
          <a:r>
            <a:rPr lang="es-CO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Personalizado</a:t>
          </a:r>
        </a:p>
        <a:p>
          <a:pPr>
            <a:buNone/>
          </a:pPr>
          <a:r>
            <a:rPr lang="es-CO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Por Grupos de Trabajo</a:t>
          </a:r>
        </a:p>
        <a:p>
          <a:pPr>
            <a:buNone/>
          </a:pPr>
          <a:r>
            <a:rPr lang="es-CO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Web del MJD </a:t>
          </a:r>
        </a:p>
        <a:p>
          <a:pPr>
            <a:buNone/>
          </a:pPr>
          <a:r>
            <a:rPr lang="es-CO" sz="9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Chat Institucional</a:t>
          </a:r>
        </a:p>
      </dgm:t>
    </dgm:pt>
    <dgm:pt modelId="{87AF4DD8-CDEA-412C-BF5C-49AF306212C1}" type="parTrans" cxnId="{677D32D0-05AE-43F0-90C7-1B4224047612}">
      <dgm:prSet/>
      <dgm:spPr>
        <a:xfrm>
          <a:off x="3820084" y="1950658"/>
          <a:ext cx="147529" cy="84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210"/>
              </a:lnTo>
              <a:lnTo>
                <a:pt x="147529" y="844210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200">
            <a:latin typeface="Gadugi" panose="020B0502040204020203" pitchFamily="34" charset="0"/>
          </a:endParaRPr>
        </a:p>
      </dgm:t>
    </dgm:pt>
    <dgm:pt modelId="{BF6DD9A0-2FDA-4A76-93DB-E3867D0A775D}">
      <dgm:prSet custT="1"/>
      <dgm:spPr>
        <a:xfrm>
          <a:off x="1836905" y="1216147"/>
          <a:ext cx="1469021" cy="734510"/>
        </a:xfrm>
        <a:prstGeom prst="roundRect">
          <a:avLst>
            <a:gd name="adj" fmla="val 10000"/>
          </a:avLst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CO" sz="1600" b="1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Fecha de finalización: </a:t>
          </a:r>
        </a:p>
      </dgm:t>
    </dgm:pt>
    <dgm:pt modelId="{E90E4D6D-2D99-4FB4-9244-4DFDAD861F89}" type="parTrans" cxnId="{56FBE9AD-291C-49F6-A6E6-0F2F254C5495}">
      <dgm:prSet/>
      <dgm:spPr/>
      <dgm:t>
        <a:bodyPr/>
        <a:lstStyle/>
        <a:p>
          <a:endParaRPr lang="es-ES" sz="2400"/>
        </a:p>
      </dgm:t>
    </dgm:pt>
    <dgm:pt modelId="{C7289CBB-9C48-42D5-A5CB-0C103FD32A47}" type="sibTrans" cxnId="{56FBE9AD-291C-49F6-A6E6-0F2F254C5495}">
      <dgm:prSet/>
      <dgm:spPr/>
      <dgm:t>
        <a:bodyPr/>
        <a:lstStyle/>
        <a:p>
          <a:endParaRPr lang="es-ES" sz="2400"/>
        </a:p>
      </dgm:t>
    </dgm:pt>
    <dgm:pt modelId="{A890A5F2-3B62-44F2-B1B2-7227D817DFA1}">
      <dgm:prSet custT="1"/>
      <dgm:spPr>
        <a:xfrm>
          <a:off x="2130709" y="2134285"/>
          <a:ext cx="1175217" cy="73451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s-CO" sz="1600" b="1" i="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Diciembre 9 de 2022</a:t>
          </a:r>
          <a:endParaRPr lang="es-CO" sz="1600" dirty="0">
            <a:solidFill>
              <a:srgbClr val="B7CFFF">
                <a:lumMod val="50000"/>
              </a:srgbClr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2232D251-AF6C-4C38-AD38-7291BA648DC3}" type="parTrans" cxnId="{1D696377-3880-4605-896E-19EFDE5CBBBC}">
      <dgm:prSet/>
      <dgm:spPr>
        <a:xfrm>
          <a:off x="1983807" y="1950658"/>
          <a:ext cx="146902" cy="55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83"/>
              </a:lnTo>
              <a:lnTo>
                <a:pt x="146902" y="55088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2400"/>
        </a:p>
      </dgm:t>
    </dgm:pt>
    <dgm:pt modelId="{325305E6-06E7-4D45-9DCE-E39F89EEA6A5}" type="sibTrans" cxnId="{1D696377-3880-4605-896E-19EFDE5CBBBC}">
      <dgm:prSet/>
      <dgm:spPr/>
      <dgm:t>
        <a:bodyPr/>
        <a:lstStyle/>
        <a:p>
          <a:endParaRPr lang="es-ES" sz="2400"/>
        </a:p>
      </dgm:t>
    </dgm:pt>
    <dgm:pt modelId="{BDD090C4-7937-42BD-84D4-07AA83BB5124}" type="pres">
      <dgm:prSet presAssocID="{E58C6DE9-1309-49FA-AEF9-0306E80BE8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7EE6CE-FE63-4D7A-9FE3-BFAEAFC98B07}" type="pres">
      <dgm:prSet presAssocID="{CDD7D755-EAC3-41FB-80CC-CBE7B7678EC2}" presName="root" presStyleCnt="0"/>
      <dgm:spPr/>
    </dgm:pt>
    <dgm:pt modelId="{CA743866-4C28-4C8D-8A0F-061A786B7F55}" type="pres">
      <dgm:prSet presAssocID="{CDD7D755-EAC3-41FB-80CC-CBE7B7678EC2}" presName="rootComposite" presStyleCnt="0"/>
      <dgm:spPr/>
    </dgm:pt>
    <dgm:pt modelId="{5D88F8A1-070B-4E14-A4E8-1B9D5952F218}" type="pres">
      <dgm:prSet presAssocID="{CDD7D755-EAC3-41FB-80CC-CBE7B7678EC2}" presName="rootText" presStyleLbl="node1" presStyleIdx="0" presStyleCnt="3"/>
      <dgm:spPr/>
    </dgm:pt>
    <dgm:pt modelId="{77540FA9-8569-4709-94DF-0C0B4691DC8B}" type="pres">
      <dgm:prSet presAssocID="{CDD7D755-EAC3-41FB-80CC-CBE7B7678EC2}" presName="rootConnector" presStyleLbl="node1" presStyleIdx="0" presStyleCnt="3"/>
      <dgm:spPr/>
    </dgm:pt>
    <dgm:pt modelId="{C0209BB0-1CCB-4E9B-8CAB-0B3BBCF5FF13}" type="pres">
      <dgm:prSet presAssocID="{CDD7D755-EAC3-41FB-80CC-CBE7B7678EC2}" presName="childShape" presStyleCnt="0"/>
      <dgm:spPr/>
    </dgm:pt>
    <dgm:pt modelId="{92492959-81A3-4B57-BF52-903D53BF2465}" type="pres">
      <dgm:prSet presAssocID="{E709B1FE-315B-4FD7-8043-97B3E66ADF05}" presName="Name13" presStyleLbl="parChTrans1D2" presStyleIdx="0" presStyleCnt="3"/>
      <dgm:spPr/>
    </dgm:pt>
    <dgm:pt modelId="{626C65D0-C4D2-43D6-A374-0DD2E0CC7C37}" type="pres">
      <dgm:prSet presAssocID="{E279F345-8A12-45B9-AB0D-9C1D3E024187}" presName="childText" presStyleLbl="bgAcc1" presStyleIdx="0" presStyleCnt="3">
        <dgm:presLayoutVars>
          <dgm:bulletEnabled val="1"/>
        </dgm:presLayoutVars>
      </dgm:prSet>
      <dgm:spPr/>
    </dgm:pt>
    <dgm:pt modelId="{ADC3B3BD-91CA-4414-9539-E92A7938919C}" type="pres">
      <dgm:prSet presAssocID="{BF6DD9A0-2FDA-4A76-93DB-E3867D0A775D}" presName="root" presStyleCnt="0"/>
      <dgm:spPr/>
    </dgm:pt>
    <dgm:pt modelId="{A6C87D42-C43E-4761-B25A-236FAFA4D17A}" type="pres">
      <dgm:prSet presAssocID="{BF6DD9A0-2FDA-4A76-93DB-E3867D0A775D}" presName="rootComposite" presStyleCnt="0"/>
      <dgm:spPr/>
    </dgm:pt>
    <dgm:pt modelId="{B0D685E6-76B9-4EC3-866A-6AF86856DA06}" type="pres">
      <dgm:prSet presAssocID="{BF6DD9A0-2FDA-4A76-93DB-E3867D0A775D}" presName="rootText" presStyleLbl="node1" presStyleIdx="1" presStyleCnt="3"/>
      <dgm:spPr/>
    </dgm:pt>
    <dgm:pt modelId="{65995666-1EEF-461E-9754-A69A565A1E9A}" type="pres">
      <dgm:prSet presAssocID="{BF6DD9A0-2FDA-4A76-93DB-E3867D0A775D}" presName="rootConnector" presStyleLbl="node1" presStyleIdx="1" presStyleCnt="3"/>
      <dgm:spPr/>
    </dgm:pt>
    <dgm:pt modelId="{AE917479-75CE-433A-BEE5-16D57B408D2A}" type="pres">
      <dgm:prSet presAssocID="{BF6DD9A0-2FDA-4A76-93DB-E3867D0A775D}" presName="childShape" presStyleCnt="0"/>
      <dgm:spPr/>
    </dgm:pt>
    <dgm:pt modelId="{20237869-26A3-4CAC-94E1-B291443CC8AD}" type="pres">
      <dgm:prSet presAssocID="{2232D251-AF6C-4C38-AD38-7291BA648DC3}" presName="Name13" presStyleLbl="parChTrans1D2" presStyleIdx="1" presStyleCnt="3"/>
      <dgm:spPr/>
    </dgm:pt>
    <dgm:pt modelId="{4972FDB4-ADF1-482A-B560-2BDC76EE482D}" type="pres">
      <dgm:prSet presAssocID="{A890A5F2-3B62-44F2-B1B2-7227D817DFA1}" presName="childText" presStyleLbl="bgAcc1" presStyleIdx="1" presStyleCnt="3">
        <dgm:presLayoutVars>
          <dgm:bulletEnabled val="1"/>
        </dgm:presLayoutVars>
      </dgm:prSet>
      <dgm:spPr/>
    </dgm:pt>
    <dgm:pt modelId="{0DEABB71-85FC-48B2-A17B-031951E3CD63}" type="pres">
      <dgm:prSet presAssocID="{4685F001-9CFA-40D4-AED2-4BC397C5FC17}" presName="root" presStyleCnt="0"/>
      <dgm:spPr/>
    </dgm:pt>
    <dgm:pt modelId="{23A4CAF6-E52B-4DB4-8FD9-7F7AD397A54B}" type="pres">
      <dgm:prSet presAssocID="{4685F001-9CFA-40D4-AED2-4BC397C5FC17}" presName="rootComposite" presStyleCnt="0"/>
      <dgm:spPr/>
    </dgm:pt>
    <dgm:pt modelId="{EB8A6322-9822-460B-9A66-FC298C35E9CC}" type="pres">
      <dgm:prSet presAssocID="{4685F001-9CFA-40D4-AED2-4BC397C5FC17}" presName="rootText" presStyleLbl="node1" presStyleIdx="2" presStyleCnt="3"/>
      <dgm:spPr/>
    </dgm:pt>
    <dgm:pt modelId="{84B0715A-F3DF-4C51-AE7A-B79C8F15C158}" type="pres">
      <dgm:prSet presAssocID="{4685F001-9CFA-40D4-AED2-4BC397C5FC17}" presName="rootConnector" presStyleLbl="node1" presStyleIdx="2" presStyleCnt="3"/>
      <dgm:spPr/>
    </dgm:pt>
    <dgm:pt modelId="{0CFEDC04-44B8-4473-9947-586D9A0E575F}" type="pres">
      <dgm:prSet presAssocID="{4685F001-9CFA-40D4-AED2-4BC397C5FC17}" presName="childShape" presStyleCnt="0"/>
      <dgm:spPr/>
    </dgm:pt>
    <dgm:pt modelId="{A9D60903-45B0-43A0-AE53-CDF8237CBCEE}" type="pres">
      <dgm:prSet presAssocID="{87AF4DD8-CDEA-412C-BF5C-49AF306212C1}" presName="Name13" presStyleLbl="parChTrans1D2" presStyleIdx="2" presStyleCnt="3"/>
      <dgm:spPr/>
    </dgm:pt>
    <dgm:pt modelId="{C67B0B88-2775-4364-B7CC-7376439DB19B}" type="pres">
      <dgm:prSet presAssocID="{1FE63425-DDFD-436D-8009-8054FAA583D6}" presName="childText" presStyleLbl="bgAcc1" presStyleIdx="2" presStyleCnt="3" custLinFactNeighborX="54" custLinFactNeighborY="39935">
        <dgm:presLayoutVars>
          <dgm:bulletEnabled val="1"/>
        </dgm:presLayoutVars>
      </dgm:prSet>
      <dgm:spPr/>
    </dgm:pt>
  </dgm:ptLst>
  <dgm:cxnLst>
    <dgm:cxn modelId="{8020CD09-9907-6F4F-88CC-B26270E0367E}" type="presOf" srcId="{1FE63425-DDFD-436D-8009-8054FAA583D6}" destId="{C67B0B88-2775-4364-B7CC-7376439DB19B}" srcOrd="0" destOrd="0" presId="urn:microsoft.com/office/officeart/2005/8/layout/hierarchy3"/>
    <dgm:cxn modelId="{4FB81E1B-C31A-6341-B907-87639AA55162}" type="presOf" srcId="{E709B1FE-315B-4FD7-8043-97B3E66ADF05}" destId="{92492959-81A3-4B57-BF52-903D53BF2465}" srcOrd="0" destOrd="0" presId="urn:microsoft.com/office/officeart/2005/8/layout/hierarchy3"/>
    <dgm:cxn modelId="{55E87A1C-81E0-4D46-8781-F49FE858CAF8}" type="presOf" srcId="{4685F001-9CFA-40D4-AED2-4BC397C5FC17}" destId="{84B0715A-F3DF-4C51-AE7A-B79C8F15C158}" srcOrd="1" destOrd="0" presId="urn:microsoft.com/office/officeart/2005/8/layout/hierarchy3"/>
    <dgm:cxn modelId="{C5B2B238-85EA-1644-A5A9-3FCDC931A8CA}" type="presOf" srcId="{4685F001-9CFA-40D4-AED2-4BC397C5FC17}" destId="{EB8A6322-9822-460B-9A66-FC298C35E9CC}" srcOrd="0" destOrd="0" presId="urn:microsoft.com/office/officeart/2005/8/layout/hierarchy3"/>
    <dgm:cxn modelId="{230A1367-8746-7B4A-90D9-F8D361BF9C3D}" type="presOf" srcId="{BF6DD9A0-2FDA-4A76-93DB-E3867D0A775D}" destId="{65995666-1EEF-461E-9754-A69A565A1E9A}" srcOrd="1" destOrd="0" presId="urn:microsoft.com/office/officeart/2005/8/layout/hierarchy3"/>
    <dgm:cxn modelId="{1F6C6E47-C6F5-A548-A06A-6FD4E231FE0A}" type="presOf" srcId="{87AF4DD8-CDEA-412C-BF5C-49AF306212C1}" destId="{A9D60903-45B0-43A0-AE53-CDF8237CBCEE}" srcOrd="0" destOrd="0" presId="urn:microsoft.com/office/officeart/2005/8/layout/hierarchy3"/>
    <dgm:cxn modelId="{A743B049-E1FA-7441-AEA7-57FFEEA71789}" type="presOf" srcId="{A890A5F2-3B62-44F2-B1B2-7227D817DFA1}" destId="{4972FDB4-ADF1-482A-B560-2BDC76EE482D}" srcOrd="0" destOrd="0" presId="urn:microsoft.com/office/officeart/2005/8/layout/hierarchy3"/>
    <dgm:cxn modelId="{1D696377-3880-4605-896E-19EFDE5CBBBC}" srcId="{BF6DD9A0-2FDA-4A76-93DB-E3867D0A775D}" destId="{A890A5F2-3B62-44F2-B1B2-7227D817DFA1}" srcOrd="0" destOrd="0" parTransId="{2232D251-AF6C-4C38-AD38-7291BA648DC3}" sibTransId="{325305E6-06E7-4D45-9DCE-E39F89EEA6A5}"/>
    <dgm:cxn modelId="{32C88598-67AD-B947-83E9-26C08B8D625C}" type="presOf" srcId="{CDD7D755-EAC3-41FB-80CC-CBE7B7678EC2}" destId="{77540FA9-8569-4709-94DF-0C0B4691DC8B}" srcOrd="1" destOrd="0" presId="urn:microsoft.com/office/officeart/2005/8/layout/hierarchy3"/>
    <dgm:cxn modelId="{B342C6AC-D4DA-8942-AA71-1E35E4A7C171}" type="presOf" srcId="{CDD7D755-EAC3-41FB-80CC-CBE7B7678EC2}" destId="{5D88F8A1-070B-4E14-A4E8-1B9D5952F218}" srcOrd="0" destOrd="0" presId="urn:microsoft.com/office/officeart/2005/8/layout/hierarchy3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56FBE9AD-291C-49F6-A6E6-0F2F254C5495}" srcId="{E58C6DE9-1309-49FA-AEF9-0306E80BE8A7}" destId="{BF6DD9A0-2FDA-4A76-93DB-E3867D0A775D}" srcOrd="1" destOrd="0" parTransId="{E90E4D6D-2D99-4FB4-9244-4DFDAD861F89}" sibTransId="{C7289CBB-9C48-42D5-A5CB-0C103FD32A47}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2" destOrd="0" parTransId="{9BC5FFB7-3349-4CA1-89FD-49C05F0120C8}" sibTransId="{3FA68846-ADAE-4BE0-9263-AAABD8A6250B}"/>
    <dgm:cxn modelId="{FDED09DC-BCB0-DC41-B50A-B86E2772735C}" type="presOf" srcId="{E58C6DE9-1309-49FA-AEF9-0306E80BE8A7}" destId="{BDD090C4-7937-42BD-84D4-07AA83BB5124}" srcOrd="0" destOrd="0" presId="urn:microsoft.com/office/officeart/2005/8/layout/hierarchy3"/>
    <dgm:cxn modelId="{C8F4CCDD-E2BA-994D-BAF4-936470E138CB}" type="presOf" srcId="{E279F345-8A12-45B9-AB0D-9C1D3E024187}" destId="{626C65D0-C4D2-43D6-A374-0DD2E0CC7C37}" srcOrd="0" destOrd="0" presId="urn:microsoft.com/office/officeart/2005/8/layout/hierarchy3"/>
    <dgm:cxn modelId="{B39C88DF-396F-4800-B131-DD68DBF7B711}" srcId="{CDD7D755-EAC3-41FB-80CC-CBE7B7678EC2}" destId="{E279F345-8A12-45B9-AB0D-9C1D3E024187}" srcOrd="0" destOrd="0" parTransId="{E709B1FE-315B-4FD7-8043-97B3E66ADF05}" sibTransId="{C1C7CDDE-25AF-4A6F-A84F-7D722D824FA3}"/>
    <dgm:cxn modelId="{2A369FF0-1C4C-F648-BBA2-687909BA7E86}" type="presOf" srcId="{2232D251-AF6C-4C38-AD38-7291BA648DC3}" destId="{20237869-26A3-4CAC-94E1-B291443CC8AD}" srcOrd="0" destOrd="0" presId="urn:microsoft.com/office/officeart/2005/8/layout/hierarchy3"/>
    <dgm:cxn modelId="{DF4BDEFC-E44C-2F4B-9F89-D0B1F0884798}" type="presOf" srcId="{BF6DD9A0-2FDA-4A76-93DB-E3867D0A775D}" destId="{B0D685E6-76B9-4EC3-866A-6AF86856DA06}" srcOrd="0" destOrd="0" presId="urn:microsoft.com/office/officeart/2005/8/layout/hierarchy3"/>
    <dgm:cxn modelId="{960D1F03-5DCC-F349-BCAB-147007EF9B66}" type="presParOf" srcId="{BDD090C4-7937-42BD-84D4-07AA83BB5124}" destId="{477EE6CE-FE63-4D7A-9FE3-BFAEAFC98B07}" srcOrd="0" destOrd="0" presId="urn:microsoft.com/office/officeart/2005/8/layout/hierarchy3"/>
    <dgm:cxn modelId="{6351CFB4-122A-B944-9FF7-1E8ED3E410C6}" type="presParOf" srcId="{477EE6CE-FE63-4D7A-9FE3-BFAEAFC98B07}" destId="{CA743866-4C28-4C8D-8A0F-061A786B7F55}" srcOrd="0" destOrd="0" presId="urn:microsoft.com/office/officeart/2005/8/layout/hierarchy3"/>
    <dgm:cxn modelId="{5FCBA378-F34D-904E-8A5F-450FE70FD59D}" type="presParOf" srcId="{CA743866-4C28-4C8D-8A0F-061A786B7F55}" destId="{5D88F8A1-070B-4E14-A4E8-1B9D5952F218}" srcOrd="0" destOrd="0" presId="urn:microsoft.com/office/officeart/2005/8/layout/hierarchy3"/>
    <dgm:cxn modelId="{2637CC20-2714-F545-B1A4-F9D6FA1CBA30}" type="presParOf" srcId="{CA743866-4C28-4C8D-8A0F-061A786B7F55}" destId="{77540FA9-8569-4709-94DF-0C0B4691DC8B}" srcOrd="1" destOrd="0" presId="urn:microsoft.com/office/officeart/2005/8/layout/hierarchy3"/>
    <dgm:cxn modelId="{6BBDB61F-5098-A049-9391-26A822F3D696}" type="presParOf" srcId="{477EE6CE-FE63-4D7A-9FE3-BFAEAFC98B07}" destId="{C0209BB0-1CCB-4E9B-8CAB-0B3BBCF5FF13}" srcOrd="1" destOrd="0" presId="urn:microsoft.com/office/officeart/2005/8/layout/hierarchy3"/>
    <dgm:cxn modelId="{B5FD50C8-C4E4-1C4B-8E82-D87533A05CDC}" type="presParOf" srcId="{C0209BB0-1CCB-4E9B-8CAB-0B3BBCF5FF13}" destId="{92492959-81A3-4B57-BF52-903D53BF2465}" srcOrd="0" destOrd="0" presId="urn:microsoft.com/office/officeart/2005/8/layout/hierarchy3"/>
    <dgm:cxn modelId="{021933A2-8FF7-FC43-83E0-B9E03CA61A65}" type="presParOf" srcId="{C0209BB0-1CCB-4E9B-8CAB-0B3BBCF5FF13}" destId="{626C65D0-C4D2-43D6-A374-0DD2E0CC7C37}" srcOrd="1" destOrd="0" presId="urn:microsoft.com/office/officeart/2005/8/layout/hierarchy3"/>
    <dgm:cxn modelId="{887C68BF-6556-C94E-925F-D7B9745DA706}" type="presParOf" srcId="{BDD090C4-7937-42BD-84D4-07AA83BB5124}" destId="{ADC3B3BD-91CA-4414-9539-E92A7938919C}" srcOrd="1" destOrd="0" presId="urn:microsoft.com/office/officeart/2005/8/layout/hierarchy3"/>
    <dgm:cxn modelId="{EE376C41-4EA5-3A47-AEE1-9136CF07F124}" type="presParOf" srcId="{ADC3B3BD-91CA-4414-9539-E92A7938919C}" destId="{A6C87D42-C43E-4761-B25A-236FAFA4D17A}" srcOrd="0" destOrd="0" presId="urn:microsoft.com/office/officeart/2005/8/layout/hierarchy3"/>
    <dgm:cxn modelId="{4E7BF6C1-7CF1-C542-B2A5-9D389BEB0906}" type="presParOf" srcId="{A6C87D42-C43E-4761-B25A-236FAFA4D17A}" destId="{B0D685E6-76B9-4EC3-866A-6AF86856DA06}" srcOrd="0" destOrd="0" presId="urn:microsoft.com/office/officeart/2005/8/layout/hierarchy3"/>
    <dgm:cxn modelId="{F5249E34-ED85-4443-8DDC-2149926E93D7}" type="presParOf" srcId="{A6C87D42-C43E-4761-B25A-236FAFA4D17A}" destId="{65995666-1EEF-461E-9754-A69A565A1E9A}" srcOrd="1" destOrd="0" presId="urn:microsoft.com/office/officeart/2005/8/layout/hierarchy3"/>
    <dgm:cxn modelId="{93D7D54B-3D0B-D04A-85EC-C8C0EFC69EBD}" type="presParOf" srcId="{ADC3B3BD-91CA-4414-9539-E92A7938919C}" destId="{AE917479-75CE-433A-BEE5-16D57B408D2A}" srcOrd="1" destOrd="0" presId="urn:microsoft.com/office/officeart/2005/8/layout/hierarchy3"/>
    <dgm:cxn modelId="{4D49AC9C-3F44-4B4D-8B4D-5F61D228DB2D}" type="presParOf" srcId="{AE917479-75CE-433A-BEE5-16D57B408D2A}" destId="{20237869-26A3-4CAC-94E1-B291443CC8AD}" srcOrd="0" destOrd="0" presId="urn:microsoft.com/office/officeart/2005/8/layout/hierarchy3"/>
    <dgm:cxn modelId="{74E02D17-574E-824C-862F-9C8F5A64B4B5}" type="presParOf" srcId="{AE917479-75CE-433A-BEE5-16D57B408D2A}" destId="{4972FDB4-ADF1-482A-B560-2BDC76EE482D}" srcOrd="1" destOrd="0" presId="urn:microsoft.com/office/officeart/2005/8/layout/hierarchy3"/>
    <dgm:cxn modelId="{9070B6B5-9616-CA4E-B699-886B4419A54B}" type="presParOf" srcId="{BDD090C4-7937-42BD-84D4-07AA83BB5124}" destId="{0DEABB71-85FC-48B2-A17B-031951E3CD63}" srcOrd="2" destOrd="0" presId="urn:microsoft.com/office/officeart/2005/8/layout/hierarchy3"/>
    <dgm:cxn modelId="{47D0C0E7-594A-9847-81D4-DDAB1E5E0468}" type="presParOf" srcId="{0DEABB71-85FC-48B2-A17B-031951E3CD63}" destId="{23A4CAF6-E52B-4DB4-8FD9-7F7AD397A54B}" srcOrd="0" destOrd="0" presId="urn:microsoft.com/office/officeart/2005/8/layout/hierarchy3"/>
    <dgm:cxn modelId="{5ED4701F-251D-B842-9945-35275B013724}" type="presParOf" srcId="{23A4CAF6-E52B-4DB4-8FD9-7F7AD397A54B}" destId="{EB8A6322-9822-460B-9A66-FC298C35E9CC}" srcOrd="0" destOrd="0" presId="urn:microsoft.com/office/officeart/2005/8/layout/hierarchy3"/>
    <dgm:cxn modelId="{5D233E5A-0E39-0344-A874-2168E4B7131F}" type="presParOf" srcId="{23A4CAF6-E52B-4DB4-8FD9-7F7AD397A54B}" destId="{84B0715A-F3DF-4C51-AE7A-B79C8F15C158}" srcOrd="1" destOrd="0" presId="urn:microsoft.com/office/officeart/2005/8/layout/hierarchy3"/>
    <dgm:cxn modelId="{9412A075-DE5E-C04E-9923-39CBBB6905CA}" type="presParOf" srcId="{0DEABB71-85FC-48B2-A17B-031951E3CD63}" destId="{0CFEDC04-44B8-4473-9947-586D9A0E575F}" srcOrd="1" destOrd="0" presId="urn:microsoft.com/office/officeart/2005/8/layout/hierarchy3"/>
    <dgm:cxn modelId="{02A295E5-AC48-6943-B727-F861A4EE1D36}" type="presParOf" srcId="{0CFEDC04-44B8-4473-9947-586D9A0E575F}" destId="{A9D60903-45B0-43A0-AE53-CDF8237CBCEE}" srcOrd="0" destOrd="0" presId="urn:microsoft.com/office/officeart/2005/8/layout/hierarchy3"/>
    <dgm:cxn modelId="{ECE0396A-25AD-BC47-B968-4219D77501BF}" type="presParOf" srcId="{0CFEDC04-44B8-4473-9947-586D9A0E575F}" destId="{C67B0B88-2775-4364-B7CC-7376439DB1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C6DE9-1309-49FA-AEF9-0306E80BE8A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D7D755-EAC3-41FB-80CC-CBE7B7678EC2}">
      <dgm:prSet custT="1"/>
      <dgm:spPr>
        <a:xfrm>
          <a:off x="1419485" y="123396"/>
          <a:ext cx="1361777" cy="4357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 rtl="0">
            <a:buNone/>
          </a:pPr>
          <a:r>
            <a:rPr lang="es-CO" sz="1400" b="1" i="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Permanente</a:t>
          </a:r>
          <a:endParaRPr lang="es-CO" sz="1400" b="1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26F7B3D5-D651-4277-B5EE-9A0DA45DA2F2}" type="parTrans" cxnId="{C8BF8DAD-9519-4459-AE2C-DA7BAF26D00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F319252F-CE27-4262-B441-005CA21F0372}" type="sibTrans" cxnId="{C8BF8DAD-9519-4459-AE2C-DA7BAF26D001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4685F001-9CFA-40D4-AED2-4BC397C5FC17}">
      <dgm:prSet custT="1"/>
      <dgm:spPr>
        <a:xfrm>
          <a:off x="4714986" y="123396"/>
          <a:ext cx="1361777" cy="4357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 rtl="0">
            <a:buNone/>
          </a:pPr>
          <a:r>
            <a:rPr lang="es-CO" sz="1400" b="1" i="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Canales de publicación</a:t>
          </a:r>
          <a:endParaRPr lang="es-CO" sz="1400" b="1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9BC5FFB7-3349-4CA1-89FD-49C05F0120C8}" type="parTrans" cxnId="{C04D8ED1-EA28-47EB-AA29-DEA14432ED03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FA68846-ADAE-4BE0-9263-AAABD8A6250B}" type="sibTrans" cxnId="{C04D8ED1-EA28-47EB-AA29-DEA14432ED03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FE63425-DDFD-436D-8009-8054FAA583D6}">
      <dgm:prSet custT="1"/>
      <dgm:spPr>
        <a:xfrm>
          <a:off x="3067235" y="1090258"/>
          <a:ext cx="1361777" cy="4357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 rtl="0">
            <a:buNone/>
          </a:pPr>
          <a:r>
            <a:rPr lang="es-CO" sz="1100" b="1" i="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Web del Ministerio</a:t>
          </a:r>
          <a:endParaRPr lang="es-CO" sz="1100" b="1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87AF4DD8-CDEA-412C-BF5C-49AF306212C1}" type="parTrans" cxnId="{677D32D0-05AE-43F0-90C7-1B4224047612}">
      <dgm:prSet/>
      <dgm:spPr>
        <a:xfrm>
          <a:off x="3748124" y="681725"/>
          <a:ext cx="1647750" cy="285973"/>
        </a:xfrm>
        <a:custGeom>
          <a:avLst/>
          <a:gdLst/>
          <a:ahLst/>
          <a:cxnLst/>
          <a:rect l="0" t="0" r="0" b="0"/>
          <a:pathLst>
            <a:path>
              <a:moveTo>
                <a:pt x="1647750" y="0"/>
              </a:moveTo>
              <a:lnTo>
                <a:pt x="1647750" y="142986"/>
              </a:lnTo>
              <a:lnTo>
                <a:pt x="0" y="142986"/>
              </a:lnTo>
              <a:lnTo>
                <a:pt x="0" y="28597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46336692-9DF1-48C6-AE88-036702923C18}" type="sibTrans" cxnId="{677D32D0-05AE-43F0-90C7-1B4224047612}">
      <dgm:prSet/>
      <dgm:spPr/>
      <dgm:t>
        <a:bodyPr/>
        <a:lstStyle/>
        <a:p>
          <a:endParaRPr lang="es-ES" sz="1100" b="1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A6C668C-3769-4E9D-BF97-5A98A6FA2BB8}">
      <dgm:prSet custT="1"/>
      <dgm:spPr>
        <a:xfrm>
          <a:off x="4714986" y="1090258"/>
          <a:ext cx="1361777" cy="4357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 rtl="0">
            <a:buNone/>
          </a:pPr>
          <a:r>
            <a:rPr lang="es-CO" sz="1100" b="1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Correos Electrónicos Institucionales</a:t>
          </a:r>
        </a:p>
      </dgm:t>
    </dgm:pt>
    <dgm:pt modelId="{5EBFEBA8-2183-40F4-B416-A769E7F0D62A}" type="parTrans" cxnId="{1EF9A08D-9FAF-4C99-98B0-F30E0E52AA43}">
      <dgm:prSet/>
      <dgm:spPr>
        <a:xfrm>
          <a:off x="5350154" y="681725"/>
          <a:ext cx="91440" cy="28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97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sz="1600" b="1">
            <a:solidFill>
              <a:srgbClr val="000000"/>
            </a:solidFill>
          </a:endParaRPr>
        </a:p>
      </dgm:t>
    </dgm:pt>
    <dgm:pt modelId="{2CF2C1A5-A340-4B78-804F-C631C76074C5}" type="sibTrans" cxnId="{1EF9A08D-9FAF-4C99-98B0-F30E0E52AA43}">
      <dgm:prSet/>
      <dgm:spPr/>
      <dgm:t>
        <a:bodyPr/>
        <a:lstStyle/>
        <a:p>
          <a:endParaRPr lang="es-ES" sz="1600" b="1">
            <a:solidFill>
              <a:srgbClr val="000000"/>
            </a:solidFill>
          </a:endParaRPr>
        </a:p>
      </dgm:t>
    </dgm:pt>
    <dgm:pt modelId="{D9C00FF5-2D4C-4B95-9715-07F97F172E67}">
      <dgm:prSet custT="1"/>
      <dgm:spPr>
        <a:xfrm>
          <a:off x="6362736" y="1090258"/>
          <a:ext cx="1361777" cy="4357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 rtl="0">
            <a:buNone/>
          </a:pPr>
          <a:r>
            <a:rPr lang="es-CO" sz="1100" b="1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Plataformas de chat institucional y </a:t>
          </a:r>
          <a:r>
            <a:rPr lang="es-CO" sz="1100" b="1" dirty="0" err="1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WathsApp</a:t>
          </a:r>
          <a:endParaRPr lang="es-CO" sz="1100" b="1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gm:t>
    </dgm:pt>
    <dgm:pt modelId="{C7B602DC-BD9F-40B5-8C6A-79A4915D826E}" type="parTrans" cxnId="{803C03CB-451E-4DB8-AE17-B5BF0B974FF5}">
      <dgm:prSet/>
      <dgm:spPr>
        <a:xfrm>
          <a:off x="5395874" y="681725"/>
          <a:ext cx="1647750" cy="2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86"/>
              </a:lnTo>
              <a:lnTo>
                <a:pt x="1647750" y="142986"/>
              </a:lnTo>
              <a:lnTo>
                <a:pt x="1647750" y="28597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16DA57C1-2D9E-4012-9FC8-7B0DCE32F4CF}" type="sibTrans" cxnId="{803C03CB-451E-4DB8-AE17-B5BF0B974FF5}">
      <dgm:prSet/>
      <dgm:spPr/>
      <dgm:t>
        <a:bodyPr/>
        <a:lstStyle/>
        <a:p>
          <a:endParaRPr lang="es-ES" b="1">
            <a:solidFill>
              <a:srgbClr val="000000"/>
            </a:solidFill>
          </a:endParaRPr>
        </a:p>
      </dgm:t>
    </dgm:pt>
    <dgm:pt modelId="{B07BB5AC-2B49-471A-979D-4533F528C47B}" type="pres">
      <dgm:prSet presAssocID="{E58C6DE9-1309-49FA-AEF9-0306E80BE8A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AB8597-F217-4C9A-B4AB-F1C9FB332F43}" type="pres">
      <dgm:prSet presAssocID="{CDD7D755-EAC3-41FB-80CC-CBE7B7678EC2}" presName="hierRoot1" presStyleCnt="0">
        <dgm:presLayoutVars>
          <dgm:hierBranch val="init"/>
        </dgm:presLayoutVars>
      </dgm:prSet>
      <dgm:spPr/>
    </dgm:pt>
    <dgm:pt modelId="{C38708C5-9A68-4A21-A657-1AF9F89FD796}" type="pres">
      <dgm:prSet presAssocID="{CDD7D755-EAC3-41FB-80CC-CBE7B7678EC2}" presName="rootComposite1" presStyleCnt="0"/>
      <dgm:spPr/>
    </dgm:pt>
    <dgm:pt modelId="{21BCD637-88F3-436D-B5BB-CC14C8CA5328}" type="pres">
      <dgm:prSet presAssocID="{CDD7D755-EAC3-41FB-80CC-CBE7B7678EC2}" presName="rootText1" presStyleLbl="alignAcc1" presStyleIdx="0" presStyleCnt="0">
        <dgm:presLayoutVars>
          <dgm:chPref val="3"/>
        </dgm:presLayoutVars>
      </dgm:prSet>
      <dgm:spPr/>
    </dgm:pt>
    <dgm:pt modelId="{33C28F09-1146-4C20-B9C8-6E16068DF991}" type="pres">
      <dgm:prSet presAssocID="{CDD7D755-EAC3-41FB-80CC-CBE7B7678EC2}" presName="topArc1" presStyleLbl="parChTrans1D1" presStyleIdx="0" presStyleCnt="10"/>
      <dgm:spPr>
        <a:xfrm>
          <a:off x="1759929" y="836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7C65BC-710B-4770-B086-257BCF3E6F30}" type="pres">
      <dgm:prSet presAssocID="{CDD7D755-EAC3-41FB-80CC-CBE7B7678EC2}" presName="bottomArc1" presStyleLbl="parChTrans1D1" presStyleIdx="1" presStyleCnt="10"/>
      <dgm:spPr>
        <a:xfrm>
          <a:off x="1759929" y="836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5329320-22A4-43C7-B3CC-E86E48D479E8}" type="pres">
      <dgm:prSet presAssocID="{CDD7D755-EAC3-41FB-80CC-CBE7B7678EC2}" presName="topConnNode1" presStyleLbl="node1" presStyleIdx="0" presStyleCnt="0"/>
      <dgm:spPr/>
    </dgm:pt>
    <dgm:pt modelId="{6CBD3C8A-0C51-4F4A-B984-6AB04E10947F}" type="pres">
      <dgm:prSet presAssocID="{CDD7D755-EAC3-41FB-80CC-CBE7B7678EC2}" presName="hierChild2" presStyleCnt="0"/>
      <dgm:spPr/>
    </dgm:pt>
    <dgm:pt modelId="{236909C2-A28D-43F2-84B9-150F994EAFC5}" type="pres">
      <dgm:prSet presAssocID="{CDD7D755-EAC3-41FB-80CC-CBE7B7678EC2}" presName="hierChild3" presStyleCnt="0"/>
      <dgm:spPr/>
    </dgm:pt>
    <dgm:pt modelId="{1567226D-E304-4B74-A105-C2FBF530F989}" type="pres">
      <dgm:prSet presAssocID="{4685F001-9CFA-40D4-AED2-4BC397C5FC17}" presName="hierRoot1" presStyleCnt="0">
        <dgm:presLayoutVars>
          <dgm:hierBranch val="init"/>
        </dgm:presLayoutVars>
      </dgm:prSet>
      <dgm:spPr/>
    </dgm:pt>
    <dgm:pt modelId="{BE063B22-5BD2-44C1-ACC8-A06A6787028C}" type="pres">
      <dgm:prSet presAssocID="{4685F001-9CFA-40D4-AED2-4BC397C5FC17}" presName="rootComposite1" presStyleCnt="0"/>
      <dgm:spPr/>
    </dgm:pt>
    <dgm:pt modelId="{0170E864-AFF5-448A-B62E-8BDD1AA6BBAB}" type="pres">
      <dgm:prSet presAssocID="{4685F001-9CFA-40D4-AED2-4BC397C5FC17}" presName="rootText1" presStyleLbl="alignAcc1" presStyleIdx="0" presStyleCnt="0">
        <dgm:presLayoutVars>
          <dgm:chPref val="3"/>
        </dgm:presLayoutVars>
      </dgm:prSet>
      <dgm:spPr/>
    </dgm:pt>
    <dgm:pt modelId="{808B9AD1-FD27-40D9-9E83-25013A8DA94E}" type="pres">
      <dgm:prSet presAssocID="{4685F001-9CFA-40D4-AED2-4BC397C5FC17}" presName="topArc1" presStyleLbl="parChTrans1D1" presStyleIdx="2" presStyleCnt="10"/>
      <dgm:spPr>
        <a:xfrm>
          <a:off x="5055430" y="836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B92BEE5-76BE-42BB-A11E-1EE5EA4A3409}" type="pres">
      <dgm:prSet presAssocID="{4685F001-9CFA-40D4-AED2-4BC397C5FC17}" presName="bottomArc1" presStyleLbl="parChTrans1D1" presStyleIdx="3" presStyleCnt="10"/>
      <dgm:spPr>
        <a:xfrm>
          <a:off x="5055430" y="836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FE61851-BB33-4509-B0D4-146D4DB32750}" type="pres">
      <dgm:prSet presAssocID="{4685F001-9CFA-40D4-AED2-4BC397C5FC17}" presName="topConnNode1" presStyleLbl="node1" presStyleIdx="0" presStyleCnt="0"/>
      <dgm:spPr/>
    </dgm:pt>
    <dgm:pt modelId="{55C7FCE0-918B-44ED-AC19-3B7CC343D040}" type="pres">
      <dgm:prSet presAssocID="{4685F001-9CFA-40D4-AED2-4BC397C5FC17}" presName="hierChild2" presStyleCnt="0"/>
      <dgm:spPr/>
    </dgm:pt>
    <dgm:pt modelId="{02F860D6-F16A-4F30-B235-849AC0E9DB6D}" type="pres">
      <dgm:prSet presAssocID="{87AF4DD8-CDEA-412C-BF5C-49AF306212C1}" presName="Name28" presStyleLbl="parChTrans1D2" presStyleIdx="0" presStyleCnt="3"/>
      <dgm:spPr/>
    </dgm:pt>
    <dgm:pt modelId="{565887A3-FA1D-4C08-A1DC-A7101F39F8B0}" type="pres">
      <dgm:prSet presAssocID="{1FE63425-DDFD-436D-8009-8054FAA583D6}" presName="hierRoot2" presStyleCnt="0">
        <dgm:presLayoutVars>
          <dgm:hierBranch val="init"/>
        </dgm:presLayoutVars>
      </dgm:prSet>
      <dgm:spPr/>
    </dgm:pt>
    <dgm:pt modelId="{208E6D1E-0EED-486E-B619-E5D2949465BF}" type="pres">
      <dgm:prSet presAssocID="{1FE63425-DDFD-436D-8009-8054FAA583D6}" presName="rootComposite2" presStyleCnt="0"/>
      <dgm:spPr/>
    </dgm:pt>
    <dgm:pt modelId="{01932AD0-29D8-4C33-880A-A020021DA475}" type="pres">
      <dgm:prSet presAssocID="{1FE63425-DDFD-436D-8009-8054FAA583D6}" presName="rootText2" presStyleLbl="alignAcc1" presStyleIdx="0" presStyleCnt="0">
        <dgm:presLayoutVars>
          <dgm:chPref val="3"/>
        </dgm:presLayoutVars>
      </dgm:prSet>
      <dgm:spPr/>
    </dgm:pt>
    <dgm:pt modelId="{E090BF76-8BE3-4CFB-A206-CF81B4119E4E}" type="pres">
      <dgm:prSet presAssocID="{1FE63425-DDFD-436D-8009-8054FAA583D6}" presName="topArc2" presStyleLbl="parChTrans1D1" presStyleIdx="4" presStyleCnt="10"/>
      <dgm:spPr>
        <a:xfrm>
          <a:off x="3407679" y="967698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751E192-BE83-4F60-9B41-157494FE034D}" type="pres">
      <dgm:prSet presAssocID="{1FE63425-DDFD-436D-8009-8054FAA583D6}" presName="bottomArc2" presStyleLbl="parChTrans1D1" presStyleIdx="5" presStyleCnt="10"/>
      <dgm:spPr>
        <a:xfrm>
          <a:off x="3407679" y="967698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18C7AF6-A62A-4BF4-A324-0030A840B967}" type="pres">
      <dgm:prSet presAssocID="{1FE63425-DDFD-436D-8009-8054FAA583D6}" presName="topConnNode2" presStyleLbl="node2" presStyleIdx="0" presStyleCnt="0"/>
      <dgm:spPr/>
    </dgm:pt>
    <dgm:pt modelId="{8ED3D766-C100-4650-8C6C-D3BB8A106582}" type="pres">
      <dgm:prSet presAssocID="{1FE63425-DDFD-436D-8009-8054FAA583D6}" presName="hierChild4" presStyleCnt="0"/>
      <dgm:spPr/>
    </dgm:pt>
    <dgm:pt modelId="{74988CE2-97EF-4C4C-8B47-B27DA415AD68}" type="pres">
      <dgm:prSet presAssocID="{1FE63425-DDFD-436D-8009-8054FAA583D6}" presName="hierChild5" presStyleCnt="0"/>
      <dgm:spPr/>
    </dgm:pt>
    <dgm:pt modelId="{3FBEAA5E-8521-4EC9-938D-D4E895F8A781}" type="pres">
      <dgm:prSet presAssocID="{5EBFEBA8-2183-40F4-B416-A769E7F0D62A}" presName="Name28" presStyleLbl="parChTrans1D2" presStyleIdx="1" presStyleCnt="3"/>
      <dgm:spPr/>
    </dgm:pt>
    <dgm:pt modelId="{0FE49ECC-8C2E-4E35-B78F-8DF4AB306FB5}" type="pres">
      <dgm:prSet presAssocID="{BA6C668C-3769-4E9D-BF97-5A98A6FA2BB8}" presName="hierRoot2" presStyleCnt="0">
        <dgm:presLayoutVars>
          <dgm:hierBranch val="init"/>
        </dgm:presLayoutVars>
      </dgm:prSet>
      <dgm:spPr/>
    </dgm:pt>
    <dgm:pt modelId="{CF296508-A724-4C5E-92C5-A4F5EA96C6AD}" type="pres">
      <dgm:prSet presAssocID="{BA6C668C-3769-4E9D-BF97-5A98A6FA2BB8}" presName="rootComposite2" presStyleCnt="0"/>
      <dgm:spPr/>
    </dgm:pt>
    <dgm:pt modelId="{B8315D6B-796B-474A-9F4A-948C5C3928EF}" type="pres">
      <dgm:prSet presAssocID="{BA6C668C-3769-4E9D-BF97-5A98A6FA2BB8}" presName="rootText2" presStyleLbl="alignAcc1" presStyleIdx="0" presStyleCnt="0">
        <dgm:presLayoutVars>
          <dgm:chPref val="3"/>
        </dgm:presLayoutVars>
      </dgm:prSet>
      <dgm:spPr/>
    </dgm:pt>
    <dgm:pt modelId="{B68F805B-654D-4B7F-8CD1-C11E77A1CB55}" type="pres">
      <dgm:prSet presAssocID="{BA6C668C-3769-4E9D-BF97-5A98A6FA2BB8}" presName="topArc2" presStyleLbl="parChTrans1D1" presStyleIdx="6" presStyleCnt="10"/>
      <dgm:spPr>
        <a:xfrm>
          <a:off x="5055430" y="967698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9197C90-8D25-4E19-BDCC-D96C128F105E}" type="pres">
      <dgm:prSet presAssocID="{BA6C668C-3769-4E9D-BF97-5A98A6FA2BB8}" presName="bottomArc2" presStyleLbl="parChTrans1D1" presStyleIdx="7" presStyleCnt="10"/>
      <dgm:spPr>
        <a:xfrm>
          <a:off x="5055430" y="967698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DD2DCF9-D768-4588-AF1E-510691B2BDC9}" type="pres">
      <dgm:prSet presAssocID="{BA6C668C-3769-4E9D-BF97-5A98A6FA2BB8}" presName="topConnNode2" presStyleLbl="node2" presStyleIdx="0" presStyleCnt="0"/>
      <dgm:spPr/>
    </dgm:pt>
    <dgm:pt modelId="{827DA196-DAE9-49F7-AE40-23E00CA2BED8}" type="pres">
      <dgm:prSet presAssocID="{BA6C668C-3769-4E9D-BF97-5A98A6FA2BB8}" presName="hierChild4" presStyleCnt="0"/>
      <dgm:spPr/>
    </dgm:pt>
    <dgm:pt modelId="{04971904-FBDE-4C41-B654-27693513A23A}" type="pres">
      <dgm:prSet presAssocID="{BA6C668C-3769-4E9D-BF97-5A98A6FA2BB8}" presName="hierChild5" presStyleCnt="0"/>
      <dgm:spPr/>
    </dgm:pt>
    <dgm:pt modelId="{35CBF3F0-C527-4B8B-8E8D-9C5D75611B5F}" type="pres">
      <dgm:prSet presAssocID="{C7B602DC-BD9F-40B5-8C6A-79A4915D826E}" presName="Name28" presStyleLbl="parChTrans1D2" presStyleIdx="2" presStyleCnt="3"/>
      <dgm:spPr/>
    </dgm:pt>
    <dgm:pt modelId="{3FA42714-247E-4AF5-8AE3-BE3DA01C84A3}" type="pres">
      <dgm:prSet presAssocID="{D9C00FF5-2D4C-4B95-9715-07F97F172E67}" presName="hierRoot2" presStyleCnt="0">
        <dgm:presLayoutVars>
          <dgm:hierBranch val="init"/>
        </dgm:presLayoutVars>
      </dgm:prSet>
      <dgm:spPr/>
    </dgm:pt>
    <dgm:pt modelId="{085FB688-0325-45CB-9080-62D10C584531}" type="pres">
      <dgm:prSet presAssocID="{D9C00FF5-2D4C-4B95-9715-07F97F172E67}" presName="rootComposite2" presStyleCnt="0"/>
      <dgm:spPr/>
    </dgm:pt>
    <dgm:pt modelId="{83B8DB7C-50E8-4A8B-A61C-1336D977015C}" type="pres">
      <dgm:prSet presAssocID="{D9C00FF5-2D4C-4B95-9715-07F97F172E67}" presName="rootText2" presStyleLbl="alignAcc1" presStyleIdx="0" presStyleCnt="0">
        <dgm:presLayoutVars>
          <dgm:chPref val="3"/>
        </dgm:presLayoutVars>
      </dgm:prSet>
      <dgm:spPr/>
    </dgm:pt>
    <dgm:pt modelId="{06E849B1-70B1-4B91-810A-3BD21D24882F}" type="pres">
      <dgm:prSet presAssocID="{D9C00FF5-2D4C-4B95-9715-07F97F172E67}" presName="topArc2" presStyleLbl="parChTrans1D1" presStyleIdx="8" presStyleCnt="10"/>
      <dgm:spPr>
        <a:xfrm>
          <a:off x="6703180" y="967698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6C9E23C-AD5B-452F-B978-9EB9AF4210F6}" type="pres">
      <dgm:prSet presAssocID="{D9C00FF5-2D4C-4B95-9715-07F97F172E67}" presName="bottomArc2" presStyleLbl="parChTrans1D1" presStyleIdx="9" presStyleCnt="10"/>
      <dgm:spPr>
        <a:xfrm>
          <a:off x="6703180" y="967698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6BAA2DB-33F6-4908-B1FB-8A49955A32BD}" type="pres">
      <dgm:prSet presAssocID="{D9C00FF5-2D4C-4B95-9715-07F97F172E67}" presName="topConnNode2" presStyleLbl="node2" presStyleIdx="0" presStyleCnt="0"/>
      <dgm:spPr/>
    </dgm:pt>
    <dgm:pt modelId="{0F27CCF8-2788-469D-A7D4-E1101A0BCE0E}" type="pres">
      <dgm:prSet presAssocID="{D9C00FF5-2D4C-4B95-9715-07F97F172E67}" presName="hierChild4" presStyleCnt="0"/>
      <dgm:spPr/>
    </dgm:pt>
    <dgm:pt modelId="{87F5578A-C142-4311-9C6F-F104DD96DCBF}" type="pres">
      <dgm:prSet presAssocID="{D9C00FF5-2D4C-4B95-9715-07F97F172E67}" presName="hierChild5" presStyleCnt="0"/>
      <dgm:spPr/>
    </dgm:pt>
    <dgm:pt modelId="{D88988B4-88E7-4762-B6FD-3C93C26D6452}" type="pres">
      <dgm:prSet presAssocID="{4685F001-9CFA-40D4-AED2-4BC397C5FC17}" presName="hierChild3" presStyleCnt="0"/>
      <dgm:spPr/>
    </dgm:pt>
  </dgm:ptLst>
  <dgm:cxnLst>
    <dgm:cxn modelId="{8A39E701-83F5-9A4D-A8C8-F37AD647D88F}" type="presOf" srcId="{C7B602DC-BD9F-40B5-8C6A-79A4915D826E}" destId="{35CBF3F0-C527-4B8B-8E8D-9C5D75611B5F}" srcOrd="0" destOrd="0" presId="urn:microsoft.com/office/officeart/2008/layout/HalfCircleOrganizationChart"/>
    <dgm:cxn modelId="{6C5A1D23-048F-B74D-A8CB-FE03C252F6A7}" type="presOf" srcId="{1FE63425-DDFD-436D-8009-8054FAA583D6}" destId="{D18C7AF6-A62A-4BF4-A324-0030A840B967}" srcOrd="1" destOrd="0" presId="urn:microsoft.com/office/officeart/2008/layout/HalfCircleOrganizationChart"/>
    <dgm:cxn modelId="{431AB639-C472-1E46-919B-92E57C8B277C}" type="presOf" srcId="{CDD7D755-EAC3-41FB-80CC-CBE7B7678EC2}" destId="{85329320-22A4-43C7-B3CC-E86E48D479E8}" srcOrd="1" destOrd="0" presId="urn:microsoft.com/office/officeart/2008/layout/HalfCircleOrganizationChart"/>
    <dgm:cxn modelId="{827BBE56-4B9E-DC4F-93F1-9FF7CDCC1A9B}" type="presOf" srcId="{87AF4DD8-CDEA-412C-BF5C-49AF306212C1}" destId="{02F860D6-F16A-4F30-B235-849AC0E9DB6D}" srcOrd="0" destOrd="0" presId="urn:microsoft.com/office/officeart/2008/layout/HalfCircleOrganizationChart"/>
    <dgm:cxn modelId="{9608CE57-F3CF-DA41-A450-E8BA2A5DF561}" type="presOf" srcId="{CDD7D755-EAC3-41FB-80CC-CBE7B7678EC2}" destId="{21BCD637-88F3-436D-B5BB-CC14C8CA5328}" srcOrd="0" destOrd="0" presId="urn:microsoft.com/office/officeart/2008/layout/HalfCircleOrganizationChart"/>
    <dgm:cxn modelId="{E620E378-3879-C441-B92B-3D18E477FA79}" type="presOf" srcId="{D9C00FF5-2D4C-4B95-9715-07F97F172E67}" destId="{83B8DB7C-50E8-4A8B-A61C-1336D977015C}" srcOrd="0" destOrd="0" presId="urn:microsoft.com/office/officeart/2008/layout/HalfCircleOrganizationChart"/>
    <dgm:cxn modelId="{4042A78B-BE71-A44C-BBDC-558A5685880F}" type="presOf" srcId="{BA6C668C-3769-4E9D-BF97-5A98A6FA2BB8}" destId="{3DD2DCF9-D768-4588-AF1E-510691B2BDC9}" srcOrd="1" destOrd="0" presId="urn:microsoft.com/office/officeart/2008/layout/HalfCircleOrganizationChart"/>
    <dgm:cxn modelId="{1EF9A08D-9FAF-4C99-98B0-F30E0E52AA43}" srcId="{4685F001-9CFA-40D4-AED2-4BC397C5FC17}" destId="{BA6C668C-3769-4E9D-BF97-5A98A6FA2BB8}" srcOrd="1" destOrd="0" parTransId="{5EBFEBA8-2183-40F4-B416-A769E7F0D62A}" sibTransId="{2CF2C1A5-A340-4B78-804F-C631C76074C5}"/>
    <dgm:cxn modelId="{CE550498-6217-AD45-A2F6-4019BD1E75C4}" type="presOf" srcId="{4685F001-9CFA-40D4-AED2-4BC397C5FC17}" destId="{0170E864-AFF5-448A-B62E-8BDD1AA6BBAB}" srcOrd="0" destOrd="0" presId="urn:microsoft.com/office/officeart/2008/layout/HalfCircleOrganizationChart"/>
    <dgm:cxn modelId="{6A9E82A2-88DA-EE47-BE6D-94B1C316CFAD}" type="presOf" srcId="{E58C6DE9-1309-49FA-AEF9-0306E80BE8A7}" destId="{B07BB5AC-2B49-471A-979D-4533F528C47B}" srcOrd="0" destOrd="0" presId="urn:microsoft.com/office/officeart/2008/layout/HalfCircleOrganizationChart"/>
    <dgm:cxn modelId="{22BA7DA9-4428-4F46-8A32-C2D3011B3B4A}" type="presOf" srcId="{1FE63425-DDFD-436D-8009-8054FAA583D6}" destId="{01932AD0-29D8-4C33-880A-A020021DA475}" srcOrd="0" destOrd="0" presId="urn:microsoft.com/office/officeart/2008/layout/HalfCircleOrganizationChart"/>
    <dgm:cxn modelId="{C8BF8DAD-9519-4459-AE2C-DA7BAF26D001}" srcId="{E58C6DE9-1309-49FA-AEF9-0306E80BE8A7}" destId="{CDD7D755-EAC3-41FB-80CC-CBE7B7678EC2}" srcOrd="0" destOrd="0" parTransId="{26F7B3D5-D651-4277-B5EE-9A0DA45DA2F2}" sibTransId="{F319252F-CE27-4262-B441-005CA21F0372}"/>
    <dgm:cxn modelId="{538A8DB9-F220-E842-B8DE-0CDE686FB719}" type="presOf" srcId="{BA6C668C-3769-4E9D-BF97-5A98A6FA2BB8}" destId="{B8315D6B-796B-474A-9F4A-948C5C3928EF}" srcOrd="0" destOrd="0" presId="urn:microsoft.com/office/officeart/2008/layout/HalfCircleOrganizationChart"/>
    <dgm:cxn modelId="{CBE1CAC6-F544-9242-B450-011DD0F483A7}" type="presOf" srcId="{D9C00FF5-2D4C-4B95-9715-07F97F172E67}" destId="{56BAA2DB-33F6-4908-B1FB-8A49955A32BD}" srcOrd="1" destOrd="0" presId="urn:microsoft.com/office/officeart/2008/layout/HalfCircleOrganizationChart"/>
    <dgm:cxn modelId="{803C03CB-451E-4DB8-AE17-B5BF0B974FF5}" srcId="{4685F001-9CFA-40D4-AED2-4BC397C5FC17}" destId="{D9C00FF5-2D4C-4B95-9715-07F97F172E67}" srcOrd="2" destOrd="0" parTransId="{C7B602DC-BD9F-40B5-8C6A-79A4915D826E}" sibTransId="{16DA57C1-2D9E-4012-9FC8-7B0DCE32F4CF}"/>
    <dgm:cxn modelId="{677D32D0-05AE-43F0-90C7-1B4224047612}" srcId="{4685F001-9CFA-40D4-AED2-4BC397C5FC17}" destId="{1FE63425-DDFD-436D-8009-8054FAA583D6}" srcOrd="0" destOrd="0" parTransId="{87AF4DD8-CDEA-412C-BF5C-49AF306212C1}" sibTransId="{46336692-9DF1-48C6-AE88-036702923C18}"/>
    <dgm:cxn modelId="{C04D8ED1-EA28-47EB-AA29-DEA14432ED03}" srcId="{E58C6DE9-1309-49FA-AEF9-0306E80BE8A7}" destId="{4685F001-9CFA-40D4-AED2-4BC397C5FC17}" srcOrd="1" destOrd="0" parTransId="{9BC5FFB7-3349-4CA1-89FD-49C05F0120C8}" sibTransId="{3FA68846-ADAE-4BE0-9263-AAABD8A6250B}"/>
    <dgm:cxn modelId="{BFF6F9D5-7E74-B44E-899F-8E22365B3363}" type="presOf" srcId="{4685F001-9CFA-40D4-AED2-4BC397C5FC17}" destId="{FFE61851-BB33-4509-B0D4-146D4DB32750}" srcOrd="1" destOrd="0" presId="urn:microsoft.com/office/officeart/2008/layout/HalfCircleOrganizationChart"/>
    <dgm:cxn modelId="{9164F4E5-A6AB-8548-8BE8-2B670A24932D}" type="presOf" srcId="{5EBFEBA8-2183-40F4-B416-A769E7F0D62A}" destId="{3FBEAA5E-8521-4EC9-938D-D4E895F8A781}" srcOrd="0" destOrd="0" presId="urn:microsoft.com/office/officeart/2008/layout/HalfCircleOrganizationChart"/>
    <dgm:cxn modelId="{BB53DA85-7897-724E-89D7-2A29EF62CD98}" type="presParOf" srcId="{B07BB5AC-2B49-471A-979D-4533F528C47B}" destId="{E7AB8597-F217-4C9A-B4AB-F1C9FB332F43}" srcOrd="0" destOrd="0" presId="urn:microsoft.com/office/officeart/2008/layout/HalfCircleOrganizationChart"/>
    <dgm:cxn modelId="{FE6AF45D-7D61-E243-86B6-23C0CDB73480}" type="presParOf" srcId="{E7AB8597-F217-4C9A-B4AB-F1C9FB332F43}" destId="{C38708C5-9A68-4A21-A657-1AF9F89FD796}" srcOrd="0" destOrd="0" presId="urn:microsoft.com/office/officeart/2008/layout/HalfCircleOrganizationChart"/>
    <dgm:cxn modelId="{36441E57-51E6-3044-827C-A9C697B02B8D}" type="presParOf" srcId="{C38708C5-9A68-4A21-A657-1AF9F89FD796}" destId="{21BCD637-88F3-436D-B5BB-CC14C8CA5328}" srcOrd="0" destOrd="0" presId="urn:microsoft.com/office/officeart/2008/layout/HalfCircleOrganizationChart"/>
    <dgm:cxn modelId="{44946311-0A48-DA4A-BEDF-0BE4699C57BC}" type="presParOf" srcId="{C38708C5-9A68-4A21-A657-1AF9F89FD796}" destId="{33C28F09-1146-4C20-B9C8-6E16068DF991}" srcOrd="1" destOrd="0" presId="urn:microsoft.com/office/officeart/2008/layout/HalfCircleOrganizationChart"/>
    <dgm:cxn modelId="{8760DF92-C271-6B4A-A37A-471670F2320E}" type="presParOf" srcId="{C38708C5-9A68-4A21-A657-1AF9F89FD796}" destId="{1D7C65BC-710B-4770-B086-257BCF3E6F30}" srcOrd="2" destOrd="0" presId="urn:microsoft.com/office/officeart/2008/layout/HalfCircleOrganizationChart"/>
    <dgm:cxn modelId="{85B00347-E855-0E4C-AF25-2BB9E59ECC07}" type="presParOf" srcId="{C38708C5-9A68-4A21-A657-1AF9F89FD796}" destId="{85329320-22A4-43C7-B3CC-E86E48D479E8}" srcOrd="3" destOrd="0" presId="urn:microsoft.com/office/officeart/2008/layout/HalfCircleOrganizationChart"/>
    <dgm:cxn modelId="{A7CF7F43-98F9-E044-8829-3D8FA0693343}" type="presParOf" srcId="{E7AB8597-F217-4C9A-B4AB-F1C9FB332F43}" destId="{6CBD3C8A-0C51-4F4A-B984-6AB04E10947F}" srcOrd="1" destOrd="0" presId="urn:microsoft.com/office/officeart/2008/layout/HalfCircleOrganizationChart"/>
    <dgm:cxn modelId="{B8236F9F-47BF-7D42-9354-86A0D15F7FE6}" type="presParOf" srcId="{E7AB8597-F217-4C9A-B4AB-F1C9FB332F43}" destId="{236909C2-A28D-43F2-84B9-150F994EAFC5}" srcOrd="2" destOrd="0" presId="urn:microsoft.com/office/officeart/2008/layout/HalfCircleOrganizationChart"/>
    <dgm:cxn modelId="{CD3F527A-9F57-9B47-AFBE-CA3812586190}" type="presParOf" srcId="{B07BB5AC-2B49-471A-979D-4533F528C47B}" destId="{1567226D-E304-4B74-A105-C2FBF530F989}" srcOrd="1" destOrd="0" presId="urn:microsoft.com/office/officeart/2008/layout/HalfCircleOrganizationChart"/>
    <dgm:cxn modelId="{179290B1-F441-C742-B059-C41407BF27B6}" type="presParOf" srcId="{1567226D-E304-4B74-A105-C2FBF530F989}" destId="{BE063B22-5BD2-44C1-ACC8-A06A6787028C}" srcOrd="0" destOrd="0" presId="urn:microsoft.com/office/officeart/2008/layout/HalfCircleOrganizationChart"/>
    <dgm:cxn modelId="{EF2E4D61-D208-9849-BD42-D55483ACDF19}" type="presParOf" srcId="{BE063B22-5BD2-44C1-ACC8-A06A6787028C}" destId="{0170E864-AFF5-448A-B62E-8BDD1AA6BBAB}" srcOrd="0" destOrd="0" presId="urn:microsoft.com/office/officeart/2008/layout/HalfCircleOrganizationChart"/>
    <dgm:cxn modelId="{5FEC1B1B-B6B2-504A-BC76-A69372AD646E}" type="presParOf" srcId="{BE063B22-5BD2-44C1-ACC8-A06A6787028C}" destId="{808B9AD1-FD27-40D9-9E83-25013A8DA94E}" srcOrd="1" destOrd="0" presId="urn:microsoft.com/office/officeart/2008/layout/HalfCircleOrganizationChart"/>
    <dgm:cxn modelId="{34FACB5B-9745-224B-BB42-DA39E7C1E639}" type="presParOf" srcId="{BE063B22-5BD2-44C1-ACC8-A06A6787028C}" destId="{FB92BEE5-76BE-42BB-A11E-1EE5EA4A3409}" srcOrd="2" destOrd="0" presId="urn:microsoft.com/office/officeart/2008/layout/HalfCircleOrganizationChart"/>
    <dgm:cxn modelId="{1F964B78-6046-9945-83E3-E4DF77558804}" type="presParOf" srcId="{BE063B22-5BD2-44C1-ACC8-A06A6787028C}" destId="{FFE61851-BB33-4509-B0D4-146D4DB32750}" srcOrd="3" destOrd="0" presId="urn:microsoft.com/office/officeart/2008/layout/HalfCircleOrganizationChart"/>
    <dgm:cxn modelId="{98AF862D-6515-FC4F-B94D-89D3BAA3A3E9}" type="presParOf" srcId="{1567226D-E304-4B74-A105-C2FBF530F989}" destId="{55C7FCE0-918B-44ED-AC19-3B7CC343D040}" srcOrd="1" destOrd="0" presId="urn:microsoft.com/office/officeart/2008/layout/HalfCircleOrganizationChart"/>
    <dgm:cxn modelId="{5FE2CC79-865E-EE4E-86C0-30385E889250}" type="presParOf" srcId="{55C7FCE0-918B-44ED-AC19-3B7CC343D040}" destId="{02F860D6-F16A-4F30-B235-849AC0E9DB6D}" srcOrd="0" destOrd="0" presId="urn:microsoft.com/office/officeart/2008/layout/HalfCircleOrganizationChart"/>
    <dgm:cxn modelId="{FBE16D85-1FAA-6E4D-8262-CD06A7634D8C}" type="presParOf" srcId="{55C7FCE0-918B-44ED-AC19-3B7CC343D040}" destId="{565887A3-FA1D-4C08-A1DC-A7101F39F8B0}" srcOrd="1" destOrd="0" presId="urn:microsoft.com/office/officeart/2008/layout/HalfCircleOrganizationChart"/>
    <dgm:cxn modelId="{E747D137-94EB-5D43-B566-80F117E8C778}" type="presParOf" srcId="{565887A3-FA1D-4C08-A1DC-A7101F39F8B0}" destId="{208E6D1E-0EED-486E-B619-E5D2949465BF}" srcOrd="0" destOrd="0" presId="urn:microsoft.com/office/officeart/2008/layout/HalfCircleOrganizationChart"/>
    <dgm:cxn modelId="{CCC3A138-6434-5240-B718-DA4F57F23829}" type="presParOf" srcId="{208E6D1E-0EED-486E-B619-E5D2949465BF}" destId="{01932AD0-29D8-4C33-880A-A020021DA475}" srcOrd="0" destOrd="0" presId="urn:microsoft.com/office/officeart/2008/layout/HalfCircleOrganizationChart"/>
    <dgm:cxn modelId="{4EECAF9F-4074-334F-BA56-12C568F31E45}" type="presParOf" srcId="{208E6D1E-0EED-486E-B619-E5D2949465BF}" destId="{E090BF76-8BE3-4CFB-A206-CF81B4119E4E}" srcOrd="1" destOrd="0" presId="urn:microsoft.com/office/officeart/2008/layout/HalfCircleOrganizationChart"/>
    <dgm:cxn modelId="{B681755E-2452-514D-8D32-526E00167E79}" type="presParOf" srcId="{208E6D1E-0EED-486E-B619-E5D2949465BF}" destId="{0751E192-BE83-4F60-9B41-157494FE034D}" srcOrd="2" destOrd="0" presId="urn:microsoft.com/office/officeart/2008/layout/HalfCircleOrganizationChart"/>
    <dgm:cxn modelId="{D3A26825-10C3-534D-9767-07CC3ADCC7B2}" type="presParOf" srcId="{208E6D1E-0EED-486E-B619-E5D2949465BF}" destId="{D18C7AF6-A62A-4BF4-A324-0030A840B967}" srcOrd="3" destOrd="0" presId="urn:microsoft.com/office/officeart/2008/layout/HalfCircleOrganizationChart"/>
    <dgm:cxn modelId="{378209FD-8745-F640-8317-286558A3541B}" type="presParOf" srcId="{565887A3-FA1D-4C08-A1DC-A7101F39F8B0}" destId="{8ED3D766-C100-4650-8C6C-D3BB8A106582}" srcOrd="1" destOrd="0" presId="urn:microsoft.com/office/officeart/2008/layout/HalfCircleOrganizationChart"/>
    <dgm:cxn modelId="{58D564A1-B268-DA4C-93E8-13861CA43DDB}" type="presParOf" srcId="{565887A3-FA1D-4C08-A1DC-A7101F39F8B0}" destId="{74988CE2-97EF-4C4C-8B47-B27DA415AD68}" srcOrd="2" destOrd="0" presId="urn:microsoft.com/office/officeart/2008/layout/HalfCircleOrganizationChart"/>
    <dgm:cxn modelId="{B69EE3FF-E388-1548-8C47-D25C7AECEEF1}" type="presParOf" srcId="{55C7FCE0-918B-44ED-AC19-3B7CC343D040}" destId="{3FBEAA5E-8521-4EC9-938D-D4E895F8A781}" srcOrd="2" destOrd="0" presId="urn:microsoft.com/office/officeart/2008/layout/HalfCircleOrganizationChart"/>
    <dgm:cxn modelId="{3A3F0034-AF1A-E14D-BAAA-79CC73D050F3}" type="presParOf" srcId="{55C7FCE0-918B-44ED-AC19-3B7CC343D040}" destId="{0FE49ECC-8C2E-4E35-B78F-8DF4AB306FB5}" srcOrd="3" destOrd="0" presId="urn:microsoft.com/office/officeart/2008/layout/HalfCircleOrganizationChart"/>
    <dgm:cxn modelId="{FD842D3B-ACE3-434D-88D2-D3F97C6276BA}" type="presParOf" srcId="{0FE49ECC-8C2E-4E35-B78F-8DF4AB306FB5}" destId="{CF296508-A724-4C5E-92C5-A4F5EA96C6AD}" srcOrd="0" destOrd="0" presId="urn:microsoft.com/office/officeart/2008/layout/HalfCircleOrganizationChart"/>
    <dgm:cxn modelId="{1DB728B1-6A3B-F04A-B57F-D3223CF74151}" type="presParOf" srcId="{CF296508-A724-4C5E-92C5-A4F5EA96C6AD}" destId="{B8315D6B-796B-474A-9F4A-948C5C3928EF}" srcOrd="0" destOrd="0" presId="urn:microsoft.com/office/officeart/2008/layout/HalfCircleOrganizationChart"/>
    <dgm:cxn modelId="{DA4655BA-7713-BB4D-8AE2-6C5B6EEE0DBA}" type="presParOf" srcId="{CF296508-A724-4C5E-92C5-A4F5EA96C6AD}" destId="{B68F805B-654D-4B7F-8CD1-C11E77A1CB55}" srcOrd="1" destOrd="0" presId="urn:microsoft.com/office/officeart/2008/layout/HalfCircleOrganizationChart"/>
    <dgm:cxn modelId="{2696C886-B57F-114E-AD8E-ECF59CF3D392}" type="presParOf" srcId="{CF296508-A724-4C5E-92C5-A4F5EA96C6AD}" destId="{29197C90-8D25-4E19-BDCC-D96C128F105E}" srcOrd="2" destOrd="0" presId="urn:microsoft.com/office/officeart/2008/layout/HalfCircleOrganizationChart"/>
    <dgm:cxn modelId="{D9855F2C-D525-C94E-B551-187E9B3A2690}" type="presParOf" srcId="{CF296508-A724-4C5E-92C5-A4F5EA96C6AD}" destId="{3DD2DCF9-D768-4588-AF1E-510691B2BDC9}" srcOrd="3" destOrd="0" presId="urn:microsoft.com/office/officeart/2008/layout/HalfCircleOrganizationChart"/>
    <dgm:cxn modelId="{D4E8D91A-6C92-AD44-8CA4-DD3CDAB3D470}" type="presParOf" srcId="{0FE49ECC-8C2E-4E35-B78F-8DF4AB306FB5}" destId="{827DA196-DAE9-49F7-AE40-23E00CA2BED8}" srcOrd="1" destOrd="0" presId="urn:microsoft.com/office/officeart/2008/layout/HalfCircleOrganizationChart"/>
    <dgm:cxn modelId="{7B8DF019-E690-0B49-9D4F-18B61CF424CF}" type="presParOf" srcId="{0FE49ECC-8C2E-4E35-B78F-8DF4AB306FB5}" destId="{04971904-FBDE-4C41-B654-27693513A23A}" srcOrd="2" destOrd="0" presId="urn:microsoft.com/office/officeart/2008/layout/HalfCircleOrganizationChart"/>
    <dgm:cxn modelId="{8B6FE022-A967-6C48-A9E1-D7D20126BEE2}" type="presParOf" srcId="{55C7FCE0-918B-44ED-AC19-3B7CC343D040}" destId="{35CBF3F0-C527-4B8B-8E8D-9C5D75611B5F}" srcOrd="4" destOrd="0" presId="urn:microsoft.com/office/officeart/2008/layout/HalfCircleOrganizationChart"/>
    <dgm:cxn modelId="{C9FE7723-CF94-EC45-9AF4-56CF886807B3}" type="presParOf" srcId="{55C7FCE0-918B-44ED-AC19-3B7CC343D040}" destId="{3FA42714-247E-4AF5-8AE3-BE3DA01C84A3}" srcOrd="5" destOrd="0" presId="urn:microsoft.com/office/officeart/2008/layout/HalfCircleOrganizationChart"/>
    <dgm:cxn modelId="{13A4E20D-DA14-944B-AB35-EC948827B55B}" type="presParOf" srcId="{3FA42714-247E-4AF5-8AE3-BE3DA01C84A3}" destId="{085FB688-0325-45CB-9080-62D10C584531}" srcOrd="0" destOrd="0" presId="urn:microsoft.com/office/officeart/2008/layout/HalfCircleOrganizationChart"/>
    <dgm:cxn modelId="{F4CC9AA0-04BC-D14A-8C0A-65C0253BD70D}" type="presParOf" srcId="{085FB688-0325-45CB-9080-62D10C584531}" destId="{83B8DB7C-50E8-4A8B-A61C-1336D977015C}" srcOrd="0" destOrd="0" presId="urn:microsoft.com/office/officeart/2008/layout/HalfCircleOrganizationChart"/>
    <dgm:cxn modelId="{666DF00C-A319-8647-A944-B9505C98AF14}" type="presParOf" srcId="{085FB688-0325-45CB-9080-62D10C584531}" destId="{06E849B1-70B1-4B91-810A-3BD21D24882F}" srcOrd="1" destOrd="0" presId="urn:microsoft.com/office/officeart/2008/layout/HalfCircleOrganizationChart"/>
    <dgm:cxn modelId="{B0AE7346-F2BB-E845-AA13-A70AC2D67A0C}" type="presParOf" srcId="{085FB688-0325-45CB-9080-62D10C584531}" destId="{B6C9E23C-AD5B-452F-B978-9EB9AF4210F6}" srcOrd="2" destOrd="0" presId="urn:microsoft.com/office/officeart/2008/layout/HalfCircleOrganizationChart"/>
    <dgm:cxn modelId="{E0F52FE1-DBFA-C543-A2A8-130BE5514B82}" type="presParOf" srcId="{085FB688-0325-45CB-9080-62D10C584531}" destId="{56BAA2DB-33F6-4908-B1FB-8A49955A32BD}" srcOrd="3" destOrd="0" presId="urn:microsoft.com/office/officeart/2008/layout/HalfCircleOrganizationChart"/>
    <dgm:cxn modelId="{1922528B-13EA-B542-B820-C938F19B96C4}" type="presParOf" srcId="{3FA42714-247E-4AF5-8AE3-BE3DA01C84A3}" destId="{0F27CCF8-2788-469D-A7D4-E1101A0BCE0E}" srcOrd="1" destOrd="0" presId="urn:microsoft.com/office/officeart/2008/layout/HalfCircleOrganizationChart"/>
    <dgm:cxn modelId="{732D2A98-02E8-F04A-AFFA-4BB190431536}" type="presParOf" srcId="{3FA42714-247E-4AF5-8AE3-BE3DA01C84A3}" destId="{87F5578A-C142-4311-9C6F-F104DD96DCBF}" srcOrd="2" destOrd="0" presId="urn:microsoft.com/office/officeart/2008/layout/HalfCircleOrganizationChart"/>
    <dgm:cxn modelId="{FA6DACD5-5C92-2644-8670-4FF8D236EBE2}" type="presParOf" srcId="{1567226D-E304-4B74-A105-C2FBF530F989}" destId="{D88988B4-88E7-4762-B6FD-3C93C26D645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1797162" y="436888"/>
          <a:ext cx="3010395" cy="3010395"/>
        </a:xfrm>
        <a:prstGeom prst="blockArc">
          <a:avLst>
            <a:gd name="adj1" fmla="val 10794120"/>
            <a:gd name="adj2" fmla="val 15998898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1797165" y="439403"/>
          <a:ext cx="3010395" cy="3010395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1797165" y="439403"/>
          <a:ext cx="3010395" cy="3010395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1797167" y="436888"/>
          <a:ext cx="3010395" cy="3010395"/>
        </a:xfrm>
        <a:prstGeom prst="blockArc">
          <a:avLst>
            <a:gd name="adj1" fmla="val 15998888"/>
            <a:gd name="adj2" fmla="val 5881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9E6D02-7C55-48DA-86A1-81D63ADBCA41}">
      <dsp:nvSpPr>
        <dsp:cNvPr id="0" name=""/>
        <dsp:cNvSpPr/>
      </dsp:nvSpPr>
      <dsp:spPr>
        <a:xfrm>
          <a:off x="2457265" y="1251097"/>
          <a:ext cx="1690194" cy="1387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latin typeface="Gadugi" panose="020B0502040204020203" pitchFamily="34" charset="0"/>
            </a:rPr>
            <a:t>1.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i="0" kern="1200" dirty="0">
              <a:latin typeface="Candara Light" panose="020E0502030303020204" pitchFamily="34" charset="0"/>
            </a:rPr>
            <a:t>Divulgación de información a todos los colaboradores del Ministerio de Justicia y del Derecho</a:t>
          </a:r>
          <a:endParaRPr lang="es-CO" sz="1050" b="0" kern="1200" dirty="0">
            <a:latin typeface="Candara Light" panose="020E0502030303020204" pitchFamily="34" charset="0"/>
          </a:endParaRPr>
        </a:p>
      </dsp:txBody>
      <dsp:txXfrm>
        <a:off x="2704788" y="1454220"/>
        <a:ext cx="1195148" cy="980762"/>
      </dsp:txXfrm>
    </dsp:sp>
    <dsp:sp modelId="{9D225A06-7990-4D42-AD22-E7CF63F62720}">
      <dsp:nvSpPr>
        <dsp:cNvPr id="0" name=""/>
        <dsp:cNvSpPr/>
      </dsp:nvSpPr>
      <dsp:spPr>
        <a:xfrm>
          <a:off x="2196490" y="-413925"/>
          <a:ext cx="2039825" cy="1776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i="0" kern="1200" dirty="0">
              <a:latin typeface="Candara Light" panose="020E0502030303020204" pitchFamily="34" charset="0"/>
            </a:rPr>
            <a:t>2. </a:t>
          </a:r>
          <a:r>
            <a:rPr lang="es-CO" sz="1050" b="0" i="0" kern="1200" dirty="0">
              <a:latin typeface="Candara Light" panose="020E0502030303020204" pitchFamily="34" charset="0"/>
            </a:rPr>
            <a:t>Desarrollo del las actividades a través de la participación y análisis de resultados</a:t>
          </a:r>
          <a:endParaRPr lang="es-CO" sz="1050" b="0" kern="1200" dirty="0">
            <a:latin typeface="Candara Light" panose="020E0502030303020204" pitchFamily="34" charset="0"/>
          </a:endParaRPr>
        </a:p>
      </dsp:txBody>
      <dsp:txXfrm>
        <a:off x="2495215" y="-153753"/>
        <a:ext cx="1442375" cy="1256219"/>
      </dsp:txXfrm>
    </dsp:sp>
    <dsp:sp modelId="{42953721-406A-4252-A6EA-DFAFD913BE1A}">
      <dsp:nvSpPr>
        <dsp:cNvPr id="0" name=""/>
        <dsp:cNvSpPr/>
      </dsp:nvSpPr>
      <dsp:spPr>
        <a:xfrm>
          <a:off x="3949886" y="1226388"/>
          <a:ext cx="1645442" cy="14364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i="0" kern="1200" dirty="0">
              <a:latin typeface="Candara Light" panose="020E0502030303020204" pitchFamily="34" charset="0"/>
            </a:rPr>
            <a:t>3. </a:t>
          </a:r>
        </a:p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kern="1200" dirty="0">
              <a:latin typeface="Candara Light" panose="020E0502030303020204" pitchFamily="34" charset="0"/>
            </a:rPr>
            <a:t>Evidencias: Referentes a convocatoria, participación análisis de resultados e informes</a:t>
          </a:r>
        </a:p>
      </dsp:txBody>
      <dsp:txXfrm>
        <a:off x="4190855" y="1436748"/>
        <a:ext cx="1163504" cy="1015706"/>
      </dsp:txXfrm>
    </dsp:sp>
    <dsp:sp modelId="{E20F4305-DAB5-4FC2-9375-DE0DB1ED09C5}">
      <dsp:nvSpPr>
        <dsp:cNvPr id="0" name=""/>
        <dsp:cNvSpPr/>
      </dsp:nvSpPr>
      <dsp:spPr>
        <a:xfrm>
          <a:off x="2368409" y="2499612"/>
          <a:ext cx="1867906" cy="1830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i="0" kern="1200" dirty="0">
              <a:latin typeface="Candara Light" panose="020E0502030303020204" pitchFamily="34" charset="0"/>
            </a:rPr>
            <a:t>4.</a:t>
          </a:r>
        </a:p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i="0" kern="1200" dirty="0">
              <a:latin typeface="Candara Light" panose="020E0502030303020204" pitchFamily="34" charset="0"/>
            </a:rPr>
            <a:t>Publicación de resultados: A través de correo electrónico institucional se comunican los resultados de la participación</a:t>
          </a:r>
          <a:endParaRPr lang="es-CO" sz="1050" b="0" kern="1200" dirty="0">
            <a:latin typeface="Candara Light" panose="020E0502030303020204" pitchFamily="34" charset="0"/>
          </a:endParaRPr>
        </a:p>
      </dsp:txBody>
      <dsp:txXfrm>
        <a:off x="2641958" y="2767678"/>
        <a:ext cx="1320808" cy="1294336"/>
      </dsp:txXfrm>
    </dsp:sp>
    <dsp:sp modelId="{4B2949FB-E99F-4A4B-A042-567D17A35E18}">
      <dsp:nvSpPr>
        <dsp:cNvPr id="0" name=""/>
        <dsp:cNvSpPr/>
      </dsp:nvSpPr>
      <dsp:spPr>
        <a:xfrm>
          <a:off x="1112093" y="929203"/>
          <a:ext cx="1440047" cy="20307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 dirty="0">
              <a:latin typeface="Candara Light" panose="020E0502030303020204" pitchFamily="34" charset="0"/>
            </a:rPr>
            <a:t>5.</a:t>
          </a:r>
        </a:p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0" i="0" kern="1200" dirty="0">
              <a:latin typeface="Candara Light" panose="020E0502030303020204" pitchFamily="34" charset="0"/>
            </a:rPr>
            <a:t>A través de consenso, participación se determinan la ejecución y metodología de desarrollo de las actividades</a:t>
          </a:r>
          <a:endParaRPr lang="es-CO" sz="1050" b="0" kern="1200" dirty="0">
            <a:latin typeface="Candara Light" panose="020E0502030303020204" pitchFamily="34" charset="0"/>
          </a:endParaRPr>
        </a:p>
      </dsp:txBody>
      <dsp:txXfrm>
        <a:off x="1322983" y="1226606"/>
        <a:ext cx="1018267" cy="1435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F8A1-070B-4E14-A4E8-1B9D5952F218}">
      <dsp:nvSpPr>
        <dsp:cNvPr id="0" name=""/>
        <dsp:cNvSpPr/>
      </dsp:nvSpPr>
      <dsp:spPr>
        <a:xfrm>
          <a:off x="627" y="1216147"/>
          <a:ext cx="1469021" cy="734510"/>
        </a:xfrm>
        <a:prstGeom prst="roundRect">
          <a:avLst>
            <a:gd name="adj" fmla="val 10000"/>
          </a:avLst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Fecha de inicio: 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22140" y="1237660"/>
        <a:ext cx="1425995" cy="691484"/>
      </dsp:txXfrm>
    </dsp:sp>
    <dsp:sp modelId="{92492959-81A3-4B57-BF52-903D53BF2465}">
      <dsp:nvSpPr>
        <dsp:cNvPr id="0" name=""/>
        <dsp:cNvSpPr/>
      </dsp:nvSpPr>
      <dsp:spPr>
        <a:xfrm>
          <a:off x="147529" y="1950658"/>
          <a:ext cx="146902" cy="55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83"/>
              </a:lnTo>
              <a:lnTo>
                <a:pt x="146902" y="55088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C65D0-C4D2-43D6-A374-0DD2E0CC7C37}">
      <dsp:nvSpPr>
        <dsp:cNvPr id="0" name=""/>
        <dsp:cNvSpPr/>
      </dsp:nvSpPr>
      <dsp:spPr>
        <a:xfrm>
          <a:off x="294432" y="2134285"/>
          <a:ext cx="1175217" cy="73451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11 de febrero de 2022</a:t>
          </a:r>
          <a:endParaRPr lang="es-CO" sz="1600" kern="1200" dirty="0">
            <a:solidFill>
              <a:srgbClr val="B7CFFF">
                <a:lumMod val="50000"/>
              </a:srgbClr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315945" y="2155798"/>
        <a:ext cx="1132191" cy="691484"/>
      </dsp:txXfrm>
    </dsp:sp>
    <dsp:sp modelId="{B0D685E6-76B9-4EC3-866A-6AF86856DA06}">
      <dsp:nvSpPr>
        <dsp:cNvPr id="0" name=""/>
        <dsp:cNvSpPr/>
      </dsp:nvSpPr>
      <dsp:spPr>
        <a:xfrm>
          <a:off x="1836905" y="1216147"/>
          <a:ext cx="1469021" cy="734510"/>
        </a:xfrm>
        <a:prstGeom prst="roundRect">
          <a:avLst>
            <a:gd name="adj" fmla="val 10000"/>
          </a:avLst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Fecha de finalización: </a:t>
          </a:r>
        </a:p>
      </dsp:txBody>
      <dsp:txXfrm>
        <a:off x="1858418" y="1237660"/>
        <a:ext cx="1425995" cy="691484"/>
      </dsp:txXfrm>
    </dsp:sp>
    <dsp:sp modelId="{20237869-26A3-4CAC-94E1-B291443CC8AD}">
      <dsp:nvSpPr>
        <dsp:cNvPr id="0" name=""/>
        <dsp:cNvSpPr/>
      </dsp:nvSpPr>
      <dsp:spPr>
        <a:xfrm>
          <a:off x="1983807" y="1950658"/>
          <a:ext cx="146902" cy="55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883"/>
              </a:lnTo>
              <a:lnTo>
                <a:pt x="146902" y="55088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2FDB4-ADF1-482A-B560-2BDC76EE482D}">
      <dsp:nvSpPr>
        <dsp:cNvPr id="0" name=""/>
        <dsp:cNvSpPr/>
      </dsp:nvSpPr>
      <dsp:spPr>
        <a:xfrm>
          <a:off x="2130709" y="2134285"/>
          <a:ext cx="1175217" cy="73451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Diciembre 9 de 2022</a:t>
          </a:r>
          <a:endParaRPr lang="es-CO" sz="1600" kern="1200" dirty="0">
            <a:solidFill>
              <a:srgbClr val="B7CFFF">
                <a:lumMod val="50000"/>
              </a:srgbClr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2152222" y="2155798"/>
        <a:ext cx="1132191" cy="691484"/>
      </dsp:txXfrm>
    </dsp:sp>
    <dsp:sp modelId="{EB8A6322-9822-460B-9A66-FC298C35E9CC}">
      <dsp:nvSpPr>
        <dsp:cNvPr id="0" name=""/>
        <dsp:cNvSpPr/>
      </dsp:nvSpPr>
      <dsp:spPr>
        <a:xfrm>
          <a:off x="3673182" y="1216147"/>
          <a:ext cx="1469021" cy="734510"/>
        </a:xfrm>
        <a:prstGeom prst="roundRect">
          <a:avLst>
            <a:gd name="adj" fmla="val 10000"/>
          </a:avLst>
        </a:prstGeom>
        <a:solidFill>
          <a:srgbClr val="E4EDF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Canales de divulgación:</a:t>
          </a:r>
          <a:endParaRPr lang="es-CO" sz="1600" kern="12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3694695" y="1237660"/>
        <a:ext cx="1425995" cy="691484"/>
      </dsp:txXfrm>
    </dsp:sp>
    <dsp:sp modelId="{A9D60903-45B0-43A0-AE53-CDF8237CBCEE}">
      <dsp:nvSpPr>
        <dsp:cNvPr id="0" name=""/>
        <dsp:cNvSpPr/>
      </dsp:nvSpPr>
      <dsp:spPr>
        <a:xfrm>
          <a:off x="3820084" y="1950658"/>
          <a:ext cx="147529" cy="84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210"/>
              </a:lnTo>
              <a:lnTo>
                <a:pt x="147529" y="844210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B0B88-2775-4364-B7CC-7376439DB19B}">
      <dsp:nvSpPr>
        <dsp:cNvPr id="0" name=""/>
        <dsp:cNvSpPr/>
      </dsp:nvSpPr>
      <dsp:spPr>
        <a:xfrm>
          <a:off x="3967614" y="2427612"/>
          <a:ext cx="1175217" cy="734510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4EDFE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i="0" kern="1200" dirty="0" err="1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Meet</a:t>
          </a:r>
          <a:r>
            <a:rPr lang="es-MX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 - </a:t>
          </a:r>
          <a:r>
            <a:rPr lang="es-MX" sz="900" b="1" i="0" kern="1200" dirty="0" err="1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team</a:t>
          </a:r>
          <a:r>
            <a:rPr lang="es-MX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 (plataforma virtual)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Correo electrónico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Intranet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Correos electrónicos Institucionales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Personalizado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Por Grupos de Trabajo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Web del MJD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1" i="0" kern="1200" dirty="0">
              <a:solidFill>
                <a:srgbClr val="B7CFFF">
                  <a:lumMod val="50000"/>
                </a:srgbClr>
              </a:solidFill>
              <a:latin typeface="Gadugi" panose="020B0502040204020203" pitchFamily="34" charset="0"/>
              <a:ea typeface="+mn-ea"/>
              <a:cs typeface="+mn-cs"/>
            </a:rPr>
            <a:t>Chat Institucional</a:t>
          </a:r>
        </a:p>
      </dsp:txBody>
      <dsp:txXfrm>
        <a:off x="3989127" y="2449125"/>
        <a:ext cx="1132191" cy="691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F3F0-C527-4B8B-8E8D-9C5D75611B5F}">
      <dsp:nvSpPr>
        <dsp:cNvPr id="0" name=""/>
        <dsp:cNvSpPr/>
      </dsp:nvSpPr>
      <dsp:spPr>
        <a:xfrm>
          <a:off x="4571999" y="681725"/>
          <a:ext cx="1647750" cy="285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86"/>
              </a:lnTo>
              <a:lnTo>
                <a:pt x="1647750" y="142986"/>
              </a:lnTo>
              <a:lnTo>
                <a:pt x="1647750" y="28597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EAA5E-8521-4EC9-938D-D4E895F8A781}">
      <dsp:nvSpPr>
        <dsp:cNvPr id="0" name=""/>
        <dsp:cNvSpPr/>
      </dsp:nvSpPr>
      <dsp:spPr>
        <a:xfrm>
          <a:off x="4526279" y="681725"/>
          <a:ext cx="91440" cy="285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97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860D6-F16A-4F30-B235-849AC0E9DB6D}">
      <dsp:nvSpPr>
        <dsp:cNvPr id="0" name=""/>
        <dsp:cNvSpPr/>
      </dsp:nvSpPr>
      <dsp:spPr>
        <a:xfrm>
          <a:off x="2924249" y="681725"/>
          <a:ext cx="1647750" cy="285973"/>
        </a:xfrm>
        <a:custGeom>
          <a:avLst/>
          <a:gdLst/>
          <a:ahLst/>
          <a:cxnLst/>
          <a:rect l="0" t="0" r="0" b="0"/>
          <a:pathLst>
            <a:path>
              <a:moveTo>
                <a:pt x="1647750" y="0"/>
              </a:moveTo>
              <a:lnTo>
                <a:pt x="1647750" y="142986"/>
              </a:lnTo>
              <a:lnTo>
                <a:pt x="0" y="142986"/>
              </a:lnTo>
              <a:lnTo>
                <a:pt x="0" y="285973"/>
              </a:lnTo>
            </a:path>
          </a:pathLst>
        </a:cu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28F09-1146-4C20-B9C8-6E16068DF991}">
      <dsp:nvSpPr>
        <dsp:cNvPr id="0" name=""/>
        <dsp:cNvSpPr/>
      </dsp:nvSpPr>
      <dsp:spPr>
        <a:xfrm>
          <a:off x="2583804" y="836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C65BC-710B-4770-B086-257BCF3E6F30}">
      <dsp:nvSpPr>
        <dsp:cNvPr id="0" name=""/>
        <dsp:cNvSpPr/>
      </dsp:nvSpPr>
      <dsp:spPr>
        <a:xfrm>
          <a:off x="2583804" y="836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CD637-88F3-436D-B5BB-CC14C8CA5328}">
      <dsp:nvSpPr>
        <dsp:cNvPr id="0" name=""/>
        <dsp:cNvSpPr/>
      </dsp:nvSpPr>
      <dsp:spPr>
        <a:xfrm>
          <a:off x="2243360" y="123396"/>
          <a:ext cx="1361777" cy="435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Permanente</a:t>
          </a:r>
          <a:endParaRPr lang="es-CO" sz="1400" b="1" kern="12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2243360" y="123396"/>
        <a:ext cx="1361777" cy="435768"/>
      </dsp:txXfrm>
    </dsp:sp>
    <dsp:sp modelId="{808B9AD1-FD27-40D9-9E83-25013A8DA94E}">
      <dsp:nvSpPr>
        <dsp:cNvPr id="0" name=""/>
        <dsp:cNvSpPr/>
      </dsp:nvSpPr>
      <dsp:spPr>
        <a:xfrm>
          <a:off x="4231555" y="836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BEE5-76BE-42BB-A11E-1EE5EA4A3409}">
      <dsp:nvSpPr>
        <dsp:cNvPr id="0" name=""/>
        <dsp:cNvSpPr/>
      </dsp:nvSpPr>
      <dsp:spPr>
        <a:xfrm>
          <a:off x="4231555" y="836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0E864-AFF5-448A-B62E-8BDD1AA6BBAB}">
      <dsp:nvSpPr>
        <dsp:cNvPr id="0" name=""/>
        <dsp:cNvSpPr/>
      </dsp:nvSpPr>
      <dsp:spPr>
        <a:xfrm>
          <a:off x="3891110" y="123396"/>
          <a:ext cx="1361777" cy="435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Canales de publicación</a:t>
          </a:r>
          <a:endParaRPr lang="es-CO" sz="1400" b="1" kern="12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3891110" y="123396"/>
        <a:ext cx="1361777" cy="435768"/>
      </dsp:txXfrm>
    </dsp:sp>
    <dsp:sp modelId="{E090BF76-8BE3-4CFB-A206-CF81B4119E4E}">
      <dsp:nvSpPr>
        <dsp:cNvPr id="0" name=""/>
        <dsp:cNvSpPr/>
      </dsp:nvSpPr>
      <dsp:spPr>
        <a:xfrm>
          <a:off x="2583804" y="967698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1E192-BE83-4F60-9B41-157494FE034D}">
      <dsp:nvSpPr>
        <dsp:cNvPr id="0" name=""/>
        <dsp:cNvSpPr/>
      </dsp:nvSpPr>
      <dsp:spPr>
        <a:xfrm>
          <a:off x="2583804" y="967698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32AD0-29D8-4C33-880A-A020021DA475}">
      <dsp:nvSpPr>
        <dsp:cNvPr id="0" name=""/>
        <dsp:cNvSpPr/>
      </dsp:nvSpPr>
      <dsp:spPr>
        <a:xfrm>
          <a:off x="2243360" y="1090258"/>
          <a:ext cx="1361777" cy="435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Web del Ministerio</a:t>
          </a:r>
          <a:endParaRPr lang="es-CO" sz="1100" b="1" kern="12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2243360" y="1090258"/>
        <a:ext cx="1361777" cy="435768"/>
      </dsp:txXfrm>
    </dsp:sp>
    <dsp:sp modelId="{B68F805B-654D-4B7F-8CD1-C11E77A1CB55}">
      <dsp:nvSpPr>
        <dsp:cNvPr id="0" name=""/>
        <dsp:cNvSpPr/>
      </dsp:nvSpPr>
      <dsp:spPr>
        <a:xfrm>
          <a:off x="4231555" y="967698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97C90-8D25-4E19-BDCC-D96C128F105E}">
      <dsp:nvSpPr>
        <dsp:cNvPr id="0" name=""/>
        <dsp:cNvSpPr/>
      </dsp:nvSpPr>
      <dsp:spPr>
        <a:xfrm>
          <a:off x="4231555" y="967698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15D6B-796B-474A-9F4A-948C5C3928EF}">
      <dsp:nvSpPr>
        <dsp:cNvPr id="0" name=""/>
        <dsp:cNvSpPr/>
      </dsp:nvSpPr>
      <dsp:spPr>
        <a:xfrm>
          <a:off x="3891110" y="1090258"/>
          <a:ext cx="1361777" cy="435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Correos Electrónicos Institucionales</a:t>
          </a:r>
        </a:p>
      </dsp:txBody>
      <dsp:txXfrm>
        <a:off x="3891110" y="1090258"/>
        <a:ext cx="1361777" cy="435768"/>
      </dsp:txXfrm>
    </dsp:sp>
    <dsp:sp modelId="{06E849B1-70B1-4B91-810A-3BD21D24882F}">
      <dsp:nvSpPr>
        <dsp:cNvPr id="0" name=""/>
        <dsp:cNvSpPr/>
      </dsp:nvSpPr>
      <dsp:spPr>
        <a:xfrm>
          <a:off x="5879305" y="967698"/>
          <a:ext cx="680888" cy="68088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E23C-AD5B-452F-B978-9EB9AF4210F6}">
      <dsp:nvSpPr>
        <dsp:cNvPr id="0" name=""/>
        <dsp:cNvSpPr/>
      </dsp:nvSpPr>
      <dsp:spPr>
        <a:xfrm>
          <a:off x="5879305" y="967698"/>
          <a:ext cx="680888" cy="68088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E4EDFE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8DB7C-50E8-4A8B-A61C-1336D977015C}">
      <dsp:nvSpPr>
        <dsp:cNvPr id="0" name=""/>
        <dsp:cNvSpPr/>
      </dsp:nvSpPr>
      <dsp:spPr>
        <a:xfrm>
          <a:off x="5538861" y="1090258"/>
          <a:ext cx="1361777" cy="435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Plataformas de chat institucional y </a:t>
          </a:r>
          <a:r>
            <a:rPr lang="es-CO" sz="1100" b="1" kern="1200" dirty="0" err="1">
              <a:solidFill>
                <a:srgbClr val="000000"/>
              </a:solidFill>
              <a:latin typeface="Gadugi" panose="020B0502040204020203" pitchFamily="34" charset="0"/>
              <a:ea typeface="+mn-ea"/>
              <a:cs typeface="+mn-cs"/>
            </a:rPr>
            <a:t>WathsApp</a:t>
          </a:r>
          <a:endParaRPr lang="es-CO" sz="1100" b="1" kern="1200" dirty="0">
            <a:solidFill>
              <a:srgbClr val="000000"/>
            </a:solidFill>
            <a:latin typeface="Gadugi" panose="020B0502040204020203" pitchFamily="34" charset="0"/>
            <a:ea typeface="+mn-ea"/>
            <a:cs typeface="+mn-cs"/>
          </a:endParaRPr>
        </a:p>
      </dsp:txBody>
      <dsp:txXfrm>
        <a:off x="5538861" y="1090258"/>
        <a:ext cx="1361777" cy="435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;n">
            <a:extLst>
              <a:ext uri="{FF2B5EF4-FFF2-40B4-BE49-F238E27FC236}">
                <a16:creationId xmlns:a16="http://schemas.microsoft.com/office/drawing/2014/main" id="{C419509C-0341-4D40-BC96-7028A0B1D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Google Shape;4;n">
            <a:extLst>
              <a:ext uri="{FF2B5EF4-FFF2-40B4-BE49-F238E27FC236}">
                <a16:creationId xmlns:a16="http://schemas.microsoft.com/office/drawing/2014/main" id="{88AA7D35-62F5-4AB8-81A6-7C960847C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O" altLang="es-CO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06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3;p2:notes">
            <a:extLst>
              <a:ext uri="{FF2B5EF4-FFF2-40B4-BE49-F238E27FC236}">
                <a16:creationId xmlns:a16="http://schemas.microsoft.com/office/drawing/2014/main" id="{A166A568-BFD1-43AE-99EB-981D1E5342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0243" name="Google Shape;124;p2:notes">
            <a:extLst>
              <a:ext uri="{FF2B5EF4-FFF2-40B4-BE49-F238E27FC236}">
                <a16:creationId xmlns:a16="http://schemas.microsoft.com/office/drawing/2014/main" id="{4857D5DF-7480-4984-9BC2-750CE85BC7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2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154;p6:notes">
            <a:extLst>
              <a:ext uri="{FF2B5EF4-FFF2-40B4-BE49-F238E27FC236}">
                <a16:creationId xmlns:a16="http://schemas.microsoft.com/office/drawing/2014/main" id="{1E4526F8-DC35-4860-9373-0C80DBFF9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Google Shape;155;p6:notes">
            <a:extLst>
              <a:ext uri="{FF2B5EF4-FFF2-40B4-BE49-F238E27FC236}">
                <a16:creationId xmlns:a16="http://schemas.microsoft.com/office/drawing/2014/main" id="{98128B8E-72C6-4690-838F-BC79B24FD4B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607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3;p2:notes">
            <a:extLst>
              <a:ext uri="{FF2B5EF4-FFF2-40B4-BE49-F238E27FC236}">
                <a16:creationId xmlns:a16="http://schemas.microsoft.com/office/drawing/2014/main" id="{CDF71A4D-5526-4AF6-8499-B7B63DF651A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2291" name="Google Shape;124;p2:notes">
            <a:extLst>
              <a:ext uri="{FF2B5EF4-FFF2-40B4-BE49-F238E27FC236}">
                <a16:creationId xmlns:a16="http://schemas.microsoft.com/office/drawing/2014/main" id="{FCED1645-6177-4C33-81A1-2E6CB7FB3E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9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54;p6:notes">
            <a:extLst>
              <a:ext uri="{FF2B5EF4-FFF2-40B4-BE49-F238E27FC236}">
                <a16:creationId xmlns:a16="http://schemas.microsoft.com/office/drawing/2014/main" id="{7D35C887-3EB7-4C2F-B459-A1C9BFA653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55;p6:notes">
            <a:extLst>
              <a:ext uri="{FF2B5EF4-FFF2-40B4-BE49-F238E27FC236}">
                <a16:creationId xmlns:a16="http://schemas.microsoft.com/office/drawing/2014/main" id="{C5BBAC48-5318-4F0A-AAD8-3D7A081AB71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58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54;p6:notes">
            <a:extLst>
              <a:ext uri="{FF2B5EF4-FFF2-40B4-BE49-F238E27FC236}">
                <a16:creationId xmlns:a16="http://schemas.microsoft.com/office/drawing/2014/main" id="{6E4821F4-B633-404D-90CF-5C8B4F0A7B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Google Shape;155;p6:notes">
            <a:extLst>
              <a:ext uri="{FF2B5EF4-FFF2-40B4-BE49-F238E27FC236}">
                <a16:creationId xmlns:a16="http://schemas.microsoft.com/office/drawing/2014/main" id="{C33CC941-DF83-4D4A-BC68-734B8AE164E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8324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54;p6:notes">
            <a:extLst>
              <a:ext uri="{FF2B5EF4-FFF2-40B4-BE49-F238E27FC236}">
                <a16:creationId xmlns:a16="http://schemas.microsoft.com/office/drawing/2014/main" id="{0F4DE074-1AE2-478F-97F3-6FBCC9525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Google Shape;155;p6:notes">
            <a:extLst>
              <a:ext uri="{FF2B5EF4-FFF2-40B4-BE49-F238E27FC236}">
                <a16:creationId xmlns:a16="http://schemas.microsoft.com/office/drawing/2014/main" id="{F0642D24-305D-4CBD-B6BB-6781CABFBA1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30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349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41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841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54;p6:notes">
            <a:extLst>
              <a:ext uri="{FF2B5EF4-FFF2-40B4-BE49-F238E27FC236}">
                <a16:creationId xmlns:a16="http://schemas.microsoft.com/office/drawing/2014/main" id="{1AE2BA95-58A2-4878-887B-FA6D974D85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CO" alt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Google Shape;155;p6:notes">
            <a:extLst>
              <a:ext uri="{FF2B5EF4-FFF2-40B4-BE49-F238E27FC236}">
                <a16:creationId xmlns:a16="http://schemas.microsoft.com/office/drawing/2014/main" id="{D56C683F-CABE-49AB-97EE-087C50D259E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328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4672603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346773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147009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062230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65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60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891480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317225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913552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874174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054924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C1E8B51-AADB-B44F-CF4A-F634BE186A6E}"/>
              </a:ext>
            </a:extLst>
          </p:cNvPr>
          <p:cNvGrpSpPr/>
          <p:nvPr/>
        </p:nvGrpSpPr>
        <p:grpSpPr>
          <a:xfrm>
            <a:off x="0" y="1"/>
            <a:ext cx="9144000" cy="5041106"/>
            <a:chOff x="0" y="0"/>
            <a:chExt cx="12192000" cy="67214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763B2D-482C-072A-737C-7B1ABB3DFD8E}"/>
                </a:ext>
              </a:extLst>
            </p:cNvPr>
            <p:cNvSpPr/>
            <p:nvPr userDrawn="1"/>
          </p:nvSpPr>
          <p:spPr>
            <a:xfrm>
              <a:off x="0" y="0"/>
              <a:ext cx="12192000" cy="6721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 sz="1050"/>
            </a:p>
          </p:txBody>
        </p:sp>
        <p:pic>
          <p:nvPicPr>
            <p:cNvPr id="6" name="Imagen 8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479BEFB6-EA6A-153D-C7E2-AD98CC5151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238" y="2902743"/>
              <a:ext cx="3671523" cy="915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7891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1126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altLang="es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281606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BA0375C0-5DEB-1395-FAB7-DE4C2D3B3CE6}"/>
              </a:ext>
            </a:extLst>
          </p:cNvPr>
          <p:cNvGrpSpPr/>
          <p:nvPr/>
        </p:nvGrpSpPr>
        <p:grpSpPr>
          <a:xfrm>
            <a:off x="1" y="0"/>
            <a:ext cx="9359270" cy="5143500"/>
            <a:chOff x="0" y="0"/>
            <a:chExt cx="12479027" cy="6858000"/>
          </a:xfrm>
        </p:grpSpPr>
        <p:pic>
          <p:nvPicPr>
            <p:cNvPr id="7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76A236F-709B-0596-CB66-CDE4BC2E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D9935AA-C380-780E-152D-F5D123AEE802}"/>
                </a:ext>
              </a:extLst>
            </p:cNvPr>
            <p:cNvSpPr/>
            <p:nvPr userDrawn="1"/>
          </p:nvSpPr>
          <p:spPr>
            <a:xfrm>
              <a:off x="7950200" y="7938"/>
              <a:ext cx="4241800" cy="13613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/>
            </a:p>
          </p:txBody>
        </p:sp>
        <p:pic>
          <p:nvPicPr>
            <p:cNvPr id="9" name="Imagen 8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6CB0F4EE-F480-BC20-4583-B72202C631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7504" y="228601"/>
              <a:ext cx="3671523" cy="915988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A878-8C0E-4D03-B553-78AC03F21220}" type="slidenum">
              <a:rPr lang="es-CO" altLang="es-CO" smtClean="0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18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g.minjusticia.gov.c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injusticiagovco-/" TargetMode="External"/><Relationship Id="rId5" Type="http://schemas.openxmlformats.org/officeDocument/2006/relationships/hyperlink" Target="https://minjusticiagovco-my.sharepoint.com/:f:/g/personal/deyanira_mendez_minjusticia_gov_co/EjeYAXhIBUpPgOQj4hb6WecBR5qef0wzTTg6Wne7Llomgw?e=ZCW1hB" TargetMode="External"/><Relationship Id="rId4" Type="http://schemas.openxmlformats.org/officeDocument/2006/relationships/hyperlink" Target="https://www.youtube.com/watch?v=J3dOAmujZy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5493" y="1515725"/>
            <a:ext cx="6197225" cy="10560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>
                <a:solidFill>
                  <a:schemeClr val="tx1"/>
                </a:solidFill>
              </a:rPr>
              <a:t>Promoción efectiva de la participación ciudadana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4811" y="3260001"/>
            <a:ext cx="7975225" cy="1328400"/>
          </a:xfrm>
        </p:spPr>
        <p:txBody>
          <a:bodyPr>
            <a:normAutofit/>
          </a:bodyPr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GRUPO DE GESTIÓN HUMANA</a:t>
            </a:r>
          </a:p>
          <a:p>
            <a:pPr algn="ctr"/>
            <a:r>
              <a:rPr lang="es-MX" sz="2000" dirty="0">
                <a:solidFill>
                  <a:schemeClr val="tx1"/>
                </a:solidFill>
              </a:rPr>
              <a:t>SECRETARIA GENERAL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Diciembre 2022</a:t>
            </a:r>
          </a:p>
        </p:txBody>
      </p:sp>
    </p:spTree>
    <p:extLst>
      <p:ext uri="{BB962C8B-B14F-4D97-AF65-F5344CB8AC3E}">
        <p14:creationId xmlns:p14="http://schemas.microsoft.com/office/powerpoint/2010/main" val="38021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9">
            <a:extLst>
              <a:ext uri="{FF2B5EF4-FFF2-40B4-BE49-F238E27FC236}">
                <a16:creationId xmlns:a16="http://schemas.microsoft.com/office/drawing/2014/main" id="{313A5691-BB87-41B9-A740-1F11A392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91" y="508626"/>
            <a:ext cx="6374831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F00814-0D05-49DF-9AC2-717875F6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22" y="930913"/>
            <a:ext cx="5090601" cy="404809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C921D6B-67C3-4EF4-A34C-515CEF705DEE}"/>
              </a:ext>
            </a:extLst>
          </p:cNvPr>
          <p:cNvSpPr/>
          <p:nvPr/>
        </p:nvSpPr>
        <p:spPr>
          <a:xfrm>
            <a:off x="276656" y="2353797"/>
            <a:ext cx="8590687" cy="2400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200" dirty="0"/>
              <a:t>Construimos los Muros de orgullo en cada piso de la sede del Ministerio, donde se registraron postulaciones por dependencias y/o grupos de trabajo que los colaboradores del Ministerio consideran reúnen en el valor Justicia y los valores del código de integridad del MJD, que se relacionaran.</a:t>
            </a:r>
          </a:p>
          <a:p>
            <a:r>
              <a:rPr lang="es-MX" sz="1200" dirty="0"/>
              <a:t>Además, se facilitó la participación con postulaciones virtuales.</a:t>
            </a:r>
          </a:p>
          <a:p>
            <a:r>
              <a:rPr lang="es-MX" sz="1200" dirty="0"/>
              <a:t>Los Grupos que se postularon fueron:</a:t>
            </a:r>
          </a:p>
          <a:p>
            <a:r>
              <a:rPr lang="es-MX" sz="1200" dirty="0"/>
              <a:t>•	Dirección de Justicia Formal - Grupo de Fortalecimiento de la Justicia Étnica</a:t>
            </a:r>
          </a:p>
          <a:p>
            <a:r>
              <a:rPr lang="es-MX" sz="1200" dirty="0"/>
              <a:t>•	Dirección de Asuntos Internacionales</a:t>
            </a:r>
          </a:p>
          <a:p>
            <a:r>
              <a:rPr lang="es-MX" sz="1200" dirty="0"/>
              <a:t>•	Grupo de servicio al ciudadano – Secretaría General</a:t>
            </a:r>
          </a:p>
          <a:p>
            <a:r>
              <a:rPr lang="es-MX" sz="1200" dirty="0"/>
              <a:t>•	Dirección de Justicia Formal, Grupo de Fortalecimiento de la Justicia con enfoque de género. Y cuatro postulaciones individuales caracterizadas por el servicio y actitudes dirigidas a la inclusión en el marco del valor justicia de nuestro código de Integridad.</a:t>
            </a:r>
          </a:p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2221DD-822E-4F17-A0F2-DEC4691D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67" y="915117"/>
            <a:ext cx="88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4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uadroTexto 19">
            <a:extLst>
              <a:ext uri="{FF2B5EF4-FFF2-40B4-BE49-F238E27FC236}">
                <a16:creationId xmlns:a16="http://schemas.microsoft.com/office/drawing/2014/main" id="{878716B4-D573-4626-A165-2DD959249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61" y="486458"/>
            <a:ext cx="6349405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 b="1" dirty="0">
                <a:solidFill>
                  <a:schemeClr val="bg1"/>
                </a:solidFill>
                <a:latin typeface="Gadugi" panose="020B0502040204020203" pitchFamily="34" charset="0"/>
              </a:rPr>
              <a:t>Publicación informe de resultados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6CC602-E90A-4E55-9581-195990677D57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8" name="CuadroTexto 24">
            <a:extLst>
              <a:ext uri="{FF2B5EF4-FFF2-40B4-BE49-F238E27FC236}">
                <a16:creationId xmlns:a16="http://schemas.microsoft.com/office/drawing/2014/main" id="{956EFF6B-E1E3-42B1-8D33-05881BBBF4D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10185" y="4671389"/>
            <a:ext cx="2625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¡</a:t>
            </a:r>
            <a:r>
              <a:rPr lang="es-CO" altLang="es-CO" b="1" i="1" dirty="0" err="1">
                <a:solidFill>
                  <a:srgbClr val="FF9900"/>
                </a:solidFill>
                <a:latin typeface="News Gothic MT" panose="020B0504020203020204" pitchFamily="34" charset="0"/>
              </a:rPr>
              <a:t>MinJusticia</a:t>
            </a:r>
            <a:r>
              <a:rPr lang="es-CO" altLang="es-CO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 te escucha!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5E3C77D-0362-4CE8-A36E-AA13FEB62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149545"/>
              </p:ext>
            </p:extLst>
          </p:nvPr>
        </p:nvGraphicFramePr>
        <p:xfrm>
          <a:off x="0" y="1277098"/>
          <a:ext cx="9143999" cy="1649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8FFFCCD5-9FB3-45A0-9BE6-EBE15713C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51205"/>
            <a:ext cx="6789561" cy="21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">
            <a:extLst>
              <a:ext uri="{FF2B5EF4-FFF2-40B4-BE49-F238E27FC236}">
                <a16:creationId xmlns:a16="http://schemas.microsoft.com/office/drawing/2014/main" id="{B635ACC8-2962-4907-9943-69E60A0548B8}"/>
              </a:ext>
            </a:extLst>
          </p:cNvPr>
          <p:cNvSpPr txBox="1">
            <a:spLocks noChangeArrowheads="1"/>
          </p:cNvSpPr>
          <p:nvPr/>
        </p:nvSpPr>
        <p:spPr bwMode="auto">
          <a:xfrm rot="21071920">
            <a:off x="873918" y="1273788"/>
            <a:ext cx="7396163" cy="3231654"/>
          </a:xfrm>
          <a:prstGeom prst="rect">
            <a:avLst/>
          </a:prstGeom>
          <a:gradFill rotWithShape="1">
            <a:gsLst>
              <a:gs pos="0">
                <a:srgbClr val="073763">
                  <a:tint val="50000"/>
                  <a:satMod val="300000"/>
                </a:srgbClr>
              </a:gs>
              <a:gs pos="35000">
                <a:srgbClr val="073763">
                  <a:tint val="37000"/>
                  <a:satMod val="300000"/>
                </a:srgbClr>
              </a:gs>
              <a:gs pos="100000">
                <a:srgbClr val="07376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7376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alt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B7CFFF">
                    <a:lumMod val="50000"/>
                  </a:srgbClr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La construcción de una cultura en valores se logra solo a través de la participación activa de la población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alt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B7CFFF">
                    <a:lumMod val="50000"/>
                  </a:srgbClr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La motivación e interés son el eje del compromiso y participación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s-ES" altLang="es-CO" sz="1800" b="0" i="0" u="none" strike="noStrike" kern="0" cap="none" spc="0" normalizeH="0" baseline="0" noProof="0" dirty="0">
                <a:ln>
                  <a:noFill/>
                </a:ln>
                <a:solidFill>
                  <a:srgbClr val="B7CFFF">
                    <a:lumMod val="50000"/>
                  </a:srgbClr>
                </a:solidFill>
                <a:effectLst/>
                <a:uLnTx/>
                <a:uFillTx/>
                <a:latin typeface="Eras Demi ITC" panose="020B08050305040208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Juntos!!! todo es posible, la satisfacción se hace más fuerte cuando sabes que es un logro de todos.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s-MX" altLang="es-CO" sz="1800" kern="0" dirty="0">
                <a:solidFill>
                  <a:srgbClr val="B7CFFF">
                    <a:lumMod val="50000"/>
                  </a:srgbClr>
                </a:solidFill>
                <a:latin typeface="Eras Demi ITC" panose="020B0805030504020804" pitchFamily="34" charset="0"/>
              </a:rPr>
              <a:t>CONCLUSIÓN MEDICIÓN PERCEPCIÓN DE INTEGRIDAD.</a:t>
            </a:r>
          </a:p>
          <a:p>
            <a:pPr marL="0" lv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O" sz="1800" kern="0" dirty="0">
                <a:solidFill>
                  <a:srgbClr val="B7CFFF">
                    <a:lumMod val="50000"/>
                  </a:srgbClr>
                </a:solidFill>
                <a:latin typeface="Eras Demi ITC" panose="020B0805030504020804" pitchFamily="34" charset="0"/>
              </a:rPr>
              <a:t>Es importante capacitar a los colaboradores del Ministerio de Justicia y del Derecho en:</a:t>
            </a:r>
          </a:p>
          <a:p>
            <a:pPr marL="0" lv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O" kern="0" dirty="0">
                <a:solidFill>
                  <a:srgbClr val="B7CFFF">
                    <a:lumMod val="50000"/>
                  </a:srgbClr>
                </a:solidFill>
                <a:latin typeface="Eras Demi ITC" panose="020B0805030504020804" pitchFamily="34" charset="0"/>
              </a:rPr>
              <a:t>1.	El marco normativo disciplinario, </a:t>
            </a:r>
          </a:p>
          <a:p>
            <a:pPr marL="0" lv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O" kern="0" dirty="0">
                <a:solidFill>
                  <a:srgbClr val="B7CFFF">
                    <a:lumMod val="50000"/>
                  </a:srgbClr>
                </a:solidFill>
                <a:latin typeface="Eras Demi ITC" panose="020B0805030504020804" pitchFamily="34" charset="0"/>
              </a:rPr>
              <a:t>2.	El uso de viáticos y recursos públicos, </a:t>
            </a:r>
          </a:p>
          <a:p>
            <a:pPr marL="0" lvl="0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MX" altLang="es-CO" kern="0" dirty="0">
                <a:solidFill>
                  <a:srgbClr val="B7CFFF">
                    <a:lumMod val="50000"/>
                  </a:srgbClr>
                </a:solidFill>
                <a:latin typeface="Eras Demi ITC" panose="020B0805030504020804" pitchFamily="34" charset="0"/>
              </a:rPr>
              <a:t>3.	Promover la meritocracia en procesos de contratación </a:t>
            </a:r>
            <a:endParaRPr kumimoji="0" lang="es-ES" altLang="es-CO" b="0" i="0" u="none" strike="noStrike" kern="0" cap="none" spc="0" normalizeH="0" baseline="0" noProof="0" dirty="0">
              <a:ln>
                <a:noFill/>
              </a:ln>
              <a:solidFill>
                <a:srgbClr val="B7CFFF">
                  <a:lumMod val="50000"/>
                </a:srgbClr>
              </a:solidFill>
              <a:effectLst/>
              <a:uLnTx/>
              <a:uFillTx/>
              <a:latin typeface="Eras Demi ITC" panose="020B08050305040208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CuadroTexto 19">
            <a:extLst>
              <a:ext uri="{FF2B5EF4-FFF2-40B4-BE49-F238E27FC236}">
                <a16:creationId xmlns:a16="http://schemas.microsoft.com/office/drawing/2014/main" id="{532F606E-FE8E-4D90-825C-478AE135A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150813"/>
            <a:ext cx="5553075" cy="46196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400" b="1">
                <a:solidFill>
                  <a:schemeClr val="bg1"/>
                </a:solidFill>
                <a:latin typeface="Gadugi" panose="020B0502040204020203" pitchFamily="34" charset="0"/>
              </a:rPr>
              <a:t>4. Conclusiones</a:t>
            </a:r>
          </a:p>
        </p:txBody>
      </p:sp>
    </p:spTree>
    <p:extLst>
      <p:ext uri="{BB962C8B-B14F-4D97-AF65-F5344CB8AC3E}">
        <p14:creationId xmlns:p14="http://schemas.microsoft.com/office/powerpoint/2010/main" val="153859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uadroTexto 10">
            <a:extLst>
              <a:ext uri="{FF2B5EF4-FFF2-40B4-BE49-F238E27FC236}">
                <a16:creationId xmlns:a16="http://schemas.microsoft.com/office/drawing/2014/main" id="{10978EE8-0F74-4481-B501-D1A118CBE54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85995" y="4672806"/>
            <a:ext cx="3578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800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¡</a:t>
            </a:r>
            <a:r>
              <a:rPr lang="es-CO" altLang="es-CO" sz="1800" b="1" i="1" dirty="0" err="1">
                <a:solidFill>
                  <a:srgbClr val="FF9900"/>
                </a:solidFill>
                <a:latin typeface="News Gothic MT" panose="020B0504020203020204" pitchFamily="34" charset="0"/>
              </a:rPr>
              <a:t>MinJusticia</a:t>
            </a:r>
            <a:r>
              <a:rPr lang="es-CO" altLang="es-CO" sz="1800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 te escucha!</a:t>
            </a:r>
          </a:p>
        </p:txBody>
      </p:sp>
      <p:pic>
        <p:nvPicPr>
          <p:cNvPr id="44036" name="Imagen 1">
            <a:extLst>
              <a:ext uri="{FF2B5EF4-FFF2-40B4-BE49-F238E27FC236}">
                <a16:creationId xmlns:a16="http://schemas.microsoft.com/office/drawing/2014/main" id="{1F30987B-C0BE-4559-AE20-C933CF63F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6026" b="9557"/>
          <a:stretch>
            <a:fillRect/>
          </a:stretch>
        </p:blipFill>
        <p:spPr bwMode="auto">
          <a:xfrm>
            <a:off x="1495425" y="785931"/>
            <a:ext cx="6153150" cy="38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uadroTexto 5">
            <a:extLst>
              <a:ext uri="{FF2B5EF4-FFF2-40B4-BE49-F238E27FC236}">
                <a16:creationId xmlns:a16="http://schemas.microsoft.com/office/drawing/2014/main" id="{E14BB0A6-133A-47F1-A1ED-D318ACC5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317" y="3170133"/>
            <a:ext cx="3849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000" b="1" dirty="0">
                <a:latin typeface="Gadugi" panose="020B0502040204020203" pitchFamily="34" charset="0"/>
              </a:rPr>
              <a:t>Colombianos </a:t>
            </a:r>
          </a:p>
          <a:p>
            <a:pPr algn="ctr" eaLnBrk="1" hangingPunct="1"/>
            <a:r>
              <a:rPr lang="es-CO" altLang="es-CO" sz="2000" b="1" dirty="0">
                <a:latin typeface="Gadugi" panose="020B0502040204020203" pitchFamily="34" charset="0"/>
              </a:rPr>
              <a:t>muchas gracias por su participación</a:t>
            </a:r>
            <a:endParaRPr lang="es-CO" altLang="es-CO" sz="2000" b="1" u="sng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1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;p20">
            <a:extLst>
              <a:ext uri="{FF2B5EF4-FFF2-40B4-BE49-F238E27FC236}">
                <a16:creationId xmlns:a16="http://schemas.microsoft.com/office/drawing/2014/main" id="{68DB8FD8-8220-424E-8A23-31B53047F56F}"/>
              </a:ext>
            </a:extLst>
          </p:cNvPr>
          <p:cNvSpPr txBox="1">
            <a:spLocks/>
          </p:cNvSpPr>
          <p:nvPr/>
        </p:nvSpPr>
        <p:spPr>
          <a:xfrm>
            <a:off x="911225" y="830157"/>
            <a:ext cx="7050807" cy="1894426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 b="0" i="0" u="none" strike="noStrike" cap="none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eaLnBrk="1" fontAlgn="auto" hangingPunct="1">
              <a:defRPr/>
            </a:pPr>
            <a:endParaRPr lang="es-ES" sz="2400" b="1" kern="0" dirty="0">
              <a:solidFill>
                <a:sysClr val="windowText" lastClr="000000"/>
              </a:solidFill>
              <a:latin typeface="Gadugi" panose="020B0502040204020203" pitchFamily="34" charset="0"/>
            </a:endParaRPr>
          </a:p>
          <a:p>
            <a:pPr algn="just" eaLnBrk="1" fontAlgn="auto" hangingPunct="1">
              <a:defRPr/>
            </a:pPr>
            <a:endParaRPr lang="es-ES" sz="2400" b="1" kern="0" dirty="0">
              <a:solidFill>
                <a:sysClr val="windowText" lastClr="000000"/>
              </a:solidFill>
              <a:latin typeface="Gadugi" panose="020B0502040204020203" pitchFamily="34" charset="0"/>
            </a:endParaRPr>
          </a:p>
          <a:p>
            <a:pPr algn="just" eaLnBrk="1" fontAlgn="auto" hangingPunct="1">
              <a:defRPr/>
            </a:pPr>
            <a:endParaRPr lang="es-ES" sz="2400" b="1" kern="0" dirty="0">
              <a:solidFill>
                <a:sysClr val="windowText" lastClr="000000"/>
              </a:solidFill>
              <a:latin typeface="Gadugi" panose="020B0502040204020203" pitchFamily="34" charset="0"/>
            </a:endParaRPr>
          </a:p>
          <a:p>
            <a:pPr algn="just" eaLnBrk="1" fontAlgn="auto" hangingPunct="1">
              <a:defRPr/>
            </a:pPr>
            <a:endParaRPr lang="es-ES" sz="2000" b="1" kern="0" dirty="0">
              <a:solidFill>
                <a:sysClr val="windowText" lastClr="000000"/>
              </a:solidFill>
              <a:latin typeface="+mj-lt"/>
            </a:endParaRPr>
          </a:p>
          <a:p>
            <a:pPr algn="just" eaLnBrk="1" fontAlgn="auto" hangingPunct="1">
              <a:defRPr/>
            </a:pPr>
            <a:r>
              <a:rPr lang="es-ES" sz="1800" b="1" kern="0" dirty="0">
                <a:latin typeface="+mj-lt"/>
              </a:rPr>
              <a:t>INFORME DE RESULTADOS</a:t>
            </a:r>
          </a:p>
          <a:p>
            <a:pPr algn="just" eaLnBrk="1" fontAlgn="auto" hangingPunct="1">
              <a:defRPr/>
            </a:pPr>
            <a:endParaRPr lang="es-ES" sz="1800" b="1" kern="0" dirty="0">
              <a:solidFill>
                <a:sysClr val="windowText" lastClr="000000"/>
              </a:solidFill>
              <a:latin typeface="+mj-lt"/>
            </a:endParaRPr>
          </a:p>
          <a:p>
            <a:pPr algn="just" eaLnBrk="1" fontAlgn="auto" hangingPunct="1">
              <a:defRPr/>
            </a:pPr>
            <a:r>
              <a:rPr lang="es-ES" sz="1800" b="1" kern="0" dirty="0">
                <a:latin typeface="+mj-lt"/>
              </a:rPr>
              <a:t>Nombre </a:t>
            </a:r>
            <a:r>
              <a:rPr lang="es-ES" sz="2000" b="1" kern="0" dirty="0">
                <a:latin typeface="+mj-lt"/>
              </a:rPr>
              <a:t>de las actividades:</a:t>
            </a:r>
          </a:p>
          <a:p>
            <a:pPr algn="just">
              <a:defRPr/>
            </a:pPr>
            <a:r>
              <a:rPr lang="es-ES" sz="2000" b="1" kern="0" dirty="0">
                <a:solidFill>
                  <a:srgbClr val="000000"/>
                </a:solidFill>
                <a:latin typeface="+mj-lt"/>
              </a:rPr>
              <a:t>1. </a:t>
            </a:r>
            <a:r>
              <a:rPr lang="es-MX" sz="2000" b="1" kern="0" dirty="0">
                <a:solidFill>
                  <a:srgbClr val="000000"/>
                </a:solidFill>
                <a:latin typeface="+mj-lt"/>
              </a:rPr>
              <a:t>Posibilitar la participación de todos los colaboradores del Ministerio de Justicia y del Derecho en los procesos de  inducción al código de integridad para cualquier cargo y en cualquier modalidad contractual.</a:t>
            </a:r>
          </a:p>
          <a:p>
            <a:pPr algn="just">
              <a:defRPr/>
            </a:pPr>
            <a:r>
              <a:rPr lang="es-MX" sz="2000" b="1" kern="0" dirty="0">
                <a:solidFill>
                  <a:srgbClr val="000000"/>
                </a:solidFill>
                <a:latin typeface="+mj-lt"/>
              </a:rPr>
              <a:t>2. Determinar la percepción que tienen los colaboradores del MJD sobre la integridad en la entidad de forma participativa</a:t>
            </a:r>
          </a:p>
          <a:p>
            <a:pPr algn="just">
              <a:defRPr/>
            </a:pPr>
            <a:r>
              <a:rPr lang="es-MX" sz="2000" b="1" kern="0" dirty="0">
                <a:solidFill>
                  <a:srgbClr val="000000"/>
                </a:solidFill>
                <a:latin typeface="+mj-lt"/>
              </a:rPr>
              <a:t>3. Fortalecer el Equipo de Gestión Integra llamando a la participación, formación y capacitación</a:t>
            </a:r>
          </a:p>
          <a:p>
            <a:pPr algn="just">
              <a:defRPr/>
            </a:pPr>
            <a:r>
              <a:rPr lang="es-MX" sz="2000" b="1" kern="0" dirty="0">
                <a:solidFill>
                  <a:srgbClr val="000000"/>
                </a:solidFill>
                <a:latin typeface="+mj-lt"/>
              </a:rPr>
              <a:t>4. Semana de Gestión Integra del sector justicia</a:t>
            </a:r>
          </a:p>
          <a:p>
            <a:pPr algn="just">
              <a:defRPr/>
            </a:pPr>
            <a:r>
              <a:rPr lang="es-MX" sz="2000" b="1" kern="0" dirty="0">
                <a:solidFill>
                  <a:srgbClr val="000000"/>
                </a:solidFill>
                <a:latin typeface="+mj-lt"/>
              </a:rPr>
              <a:t>5. Mejor crónica ejemplarizante del Ministerio de Justicia y del Derecho 2022</a:t>
            </a:r>
            <a:r>
              <a:rPr lang="es-ES" sz="1800" b="1" kern="0" dirty="0">
                <a:latin typeface="Gadugi"/>
              </a:rPr>
              <a:t>Ministerio de Justicia y del Derecho </a:t>
            </a:r>
            <a:br>
              <a:rPr lang="es-ES" sz="1800" b="1" kern="0" dirty="0">
                <a:latin typeface="Gadugi" panose="020B0502040204020203" pitchFamily="34" charset="0"/>
              </a:rPr>
            </a:br>
            <a:endParaRPr lang="es-ES" sz="2000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96" name="CuadroTexto 6">
            <a:extLst>
              <a:ext uri="{FF2B5EF4-FFF2-40B4-BE49-F238E27FC236}">
                <a16:creationId xmlns:a16="http://schemas.microsoft.com/office/drawing/2014/main" id="{61B0B091-DBD7-45D0-9C79-0D630341EB3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40052" y="4199459"/>
            <a:ext cx="75580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CO" altLang="es-CO" sz="2400" b="1" dirty="0">
                <a:solidFill>
                  <a:srgbClr val="FF9900"/>
                </a:solidFill>
                <a:latin typeface="+mj-lt"/>
                <a:cs typeface="Arial"/>
              </a:rPr>
              <a:t>                                             </a:t>
            </a:r>
            <a:r>
              <a:rPr lang="es-CO" altLang="es-CO" sz="2400" b="1" i="1" u="sng" dirty="0">
                <a:solidFill>
                  <a:srgbClr val="FF9900"/>
                </a:solidFill>
                <a:latin typeface="+mj-lt"/>
                <a:cs typeface="Arial"/>
              </a:rPr>
              <a:t>¡</a:t>
            </a:r>
            <a:r>
              <a:rPr lang="es-CO" altLang="es-CO" sz="2000" b="1" i="1" dirty="0" err="1">
                <a:solidFill>
                  <a:srgbClr val="FF9900"/>
                </a:solidFill>
                <a:latin typeface="News Gothic MT" panose="020B0504020203020204" pitchFamily="34" charset="0"/>
              </a:rPr>
              <a:t>MinJusticia</a:t>
            </a:r>
            <a:r>
              <a:rPr lang="es-CO" altLang="es-CO" sz="2000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 te escucha!</a:t>
            </a:r>
            <a:endParaRPr lang="es-ES" sz="2000" b="1" i="1" dirty="0">
              <a:solidFill>
                <a:srgbClr val="FF9900"/>
              </a:solidFill>
              <a:latin typeface="News Gothic MT" panose="020B0504020203020204" pitchFamily="34" charset="0"/>
            </a:endParaRPr>
          </a:p>
        </p:txBody>
      </p:sp>
      <p:pic>
        <p:nvPicPr>
          <p:cNvPr id="9221" name="Imagen 1">
            <a:extLst>
              <a:ext uri="{FF2B5EF4-FFF2-40B4-BE49-F238E27FC236}">
                <a16:creationId xmlns:a16="http://schemas.microsoft.com/office/drawing/2014/main" id="{CBB1B38F-5FCF-4408-BDE8-5F0D9FC7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925"/>
            <a:ext cx="16764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9A665D0E-D057-4CC8-9AAA-9387A82D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82376"/>
            <a:ext cx="5482751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fontAlgn="auto" hangingPunct="1">
              <a:defRPr/>
            </a:pPr>
            <a:r>
              <a:rPr lang="es-ES" sz="2400" b="1" dirty="0">
                <a:solidFill>
                  <a:schemeClr val="bg1"/>
                </a:solidFill>
                <a:latin typeface="Gadugi" panose="020B0502040204020203" pitchFamily="34" charset="0"/>
              </a:rPr>
              <a:t>ACTIVIDADES REALIZADAS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uadroTexto 6">
            <a:extLst>
              <a:ext uri="{FF2B5EF4-FFF2-40B4-BE49-F238E27FC236}">
                <a16:creationId xmlns:a16="http://schemas.microsoft.com/office/drawing/2014/main" id="{4F87EE22-FE0B-418A-9283-F0054200A10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31214" y="4443452"/>
            <a:ext cx="3296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r>
              <a:rPr lang="es-CO" altLang="es-CO" sz="2800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¡</a:t>
            </a:r>
            <a:r>
              <a:rPr lang="es-CO" altLang="es-CO" sz="2000" b="1" i="1" dirty="0" err="1">
                <a:solidFill>
                  <a:srgbClr val="FF9900"/>
                </a:solidFill>
                <a:latin typeface="News Gothic MT" panose="020B0504020203020204" pitchFamily="34" charset="0"/>
              </a:rPr>
              <a:t>MinJusticia</a:t>
            </a:r>
            <a:r>
              <a:rPr lang="es-CO" altLang="es-CO" sz="2000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 te escucha!</a:t>
            </a:r>
            <a:endParaRPr lang="es-CO" altLang="es-CO" sz="2800" b="1" i="1" dirty="0">
              <a:solidFill>
                <a:srgbClr val="FF9900"/>
              </a:solidFill>
              <a:latin typeface="News Gothic MT" panose="020B0504020203020204" pitchFamily="34" charset="0"/>
            </a:endParaRPr>
          </a:p>
        </p:txBody>
      </p:sp>
      <p:pic>
        <p:nvPicPr>
          <p:cNvPr id="11268" name="Imagen 2">
            <a:extLst>
              <a:ext uri="{FF2B5EF4-FFF2-40B4-BE49-F238E27FC236}">
                <a16:creationId xmlns:a16="http://schemas.microsoft.com/office/drawing/2014/main" id="{E9600B1D-5B76-4231-BDFD-FF18CD6D5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 b="16640"/>
          <a:stretch>
            <a:fillRect/>
          </a:stretch>
        </p:blipFill>
        <p:spPr bwMode="auto">
          <a:xfrm>
            <a:off x="116571" y="3053970"/>
            <a:ext cx="491648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uadroTexto 8">
            <a:extLst>
              <a:ext uri="{FF2B5EF4-FFF2-40B4-BE49-F238E27FC236}">
                <a16:creationId xmlns:a16="http://schemas.microsoft.com/office/drawing/2014/main" id="{813FB93E-C2CF-4B53-82A0-EFF507D8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527866"/>
            <a:ext cx="59229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 b="1" dirty="0">
                <a:solidFill>
                  <a:schemeClr val="bg1"/>
                </a:solidFill>
                <a:latin typeface="Gadugi" panose="020B0502040204020203" pitchFamily="34" charset="0"/>
              </a:rPr>
              <a:t>Contenido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DFA418-1D3C-4729-8850-88CB9C8E2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78402"/>
              </p:ext>
            </p:extLst>
          </p:nvPr>
        </p:nvGraphicFramePr>
        <p:xfrm>
          <a:off x="363538" y="1266825"/>
          <a:ext cx="8524875" cy="1655806"/>
        </p:xfrm>
        <a:graphic>
          <a:graphicData uri="http://schemas.openxmlformats.org/drawingml/2006/table">
            <a:tbl>
              <a:tblPr/>
              <a:tblGrid>
                <a:gridCol w="792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73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1. Objetivo del informe……………………………………………………………………………………….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4 pág.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3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2. Fases de </a:t>
                      </a:r>
                      <a:r>
                        <a:rPr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las</a:t>
                      </a: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 acciones…………………………………………………………………………</a:t>
                      </a:r>
                      <a:r>
                        <a:rPr kumimoji="0" lang="mr-IN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……………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3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3. Resultados y evidencias…………………………………………………………………………………..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6-31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3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4. Conclusiones……………………………………………………………………………………………….</a:t>
                      </a:r>
                      <a:endParaRPr kumimoji="0" lang="es-CO" altLang="es-CO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  <a:sym typeface="Arial" panose="020B0604020202020204" pitchFamily="34" charset="0"/>
                      </a:endParaRP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ES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3</a:t>
                      </a: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/>
                          <a:cs typeface="Arial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uadroTexto 19">
            <a:extLst>
              <a:ext uri="{FF2B5EF4-FFF2-40B4-BE49-F238E27FC236}">
                <a16:creationId xmlns:a16="http://schemas.microsoft.com/office/drawing/2014/main" id="{70D9966A-6781-438B-A4EB-B9A509A2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517991"/>
            <a:ext cx="592296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 b="1">
                <a:solidFill>
                  <a:schemeClr val="bg1"/>
                </a:solidFill>
                <a:latin typeface="Gadugi" panose="020B0502040204020203" pitchFamily="34" charset="0"/>
              </a:rPr>
              <a:t>1. Objetivo del informe</a:t>
            </a:r>
          </a:p>
        </p:txBody>
      </p:sp>
      <p:sp>
        <p:nvSpPr>
          <p:cNvPr id="13316" name="CuadroTexto 24">
            <a:extLst>
              <a:ext uri="{FF2B5EF4-FFF2-40B4-BE49-F238E27FC236}">
                <a16:creationId xmlns:a16="http://schemas.microsoft.com/office/drawing/2014/main" id="{76871053-210E-45EF-9DFB-544A93455C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11874" y="4625509"/>
            <a:ext cx="27145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¡</a:t>
            </a:r>
            <a:r>
              <a:rPr lang="es-CO" altLang="es-CO" b="1" i="1" dirty="0" err="1">
                <a:solidFill>
                  <a:srgbClr val="FF9900"/>
                </a:solidFill>
                <a:latin typeface="News Gothic MT" panose="020B0504020203020204" pitchFamily="34" charset="0"/>
              </a:rPr>
              <a:t>MinJusticia</a:t>
            </a:r>
            <a:r>
              <a:rPr lang="es-CO" altLang="es-CO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 te escucha!</a:t>
            </a:r>
          </a:p>
        </p:txBody>
      </p:sp>
      <p:pic>
        <p:nvPicPr>
          <p:cNvPr id="13317" name="Imagen 1">
            <a:extLst>
              <a:ext uri="{FF2B5EF4-FFF2-40B4-BE49-F238E27FC236}">
                <a16:creationId xmlns:a16="http://schemas.microsoft.com/office/drawing/2014/main" id="{5E86D378-8C46-4832-81F6-45F76A1F5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4" t="3625" b="54538"/>
          <a:stretch>
            <a:fillRect/>
          </a:stretch>
        </p:blipFill>
        <p:spPr bwMode="auto">
          <a:xfrm>
            <a:off x="439738" y="1473200"/>
            <a:ext cx="2143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CuadroTexto 8">
            <a:extLst>
              <a:ext uri="{FF2B5EF4-FFF2-40B4-BE49-F238E27FC236}">
                <a16:creationId xmlns:a16="http://schemas.microsoft.com/office/drawing/2014/main" id="{0268794F-9BBF-45A5-9422-29993E27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3" y="2625725"/>
            <a:ext cx="1252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400" b="1" i="1">
                <a:solidFill>
                  <a:srgbClr val="2A54A7"/>
                </a:solidFill>
                <a:latin typeface="Freestyle Script" panose="030804020302050B0404" pitchFamily="66" charset="0"/>
              </a:rPr>
              <a:t>¿Para qué?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1FB813D-2852-4EE5-8B3D-6CA1D684BC3D}"/>
              </a:ext>
            </a:extLst>
          </p:cNvPr>
          <p:cNvSpPr txBox="1"/>
          <p:nvPr/>
        </p:nvSpPr>
        <p:spPr>
          <a:xfrm>
            <a:off x="2959100" y="1631950"/>
            <a:ext cx="5808663" cy="175432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fontAlgn="auto">
              <a:defRPr/>
            </a:pPr>
            <a:r>
              <a:rPr lang="es-CO" altLang="es-CO" sz="1600" dirty="0">
                <a:latin typeface="Gadugi" panose="020B0502040204020203" pitchFamily="34" charset="0"/>
              </a:rPr>
              <a:t>Dar a conocer los resultados del ejercicio de diálogo </a:t>
            </a:r>
            <a:r>
              <a:rPr lang="es-CO" altLang="es-ES" sz="1600" b="1" dirty="0">
                <a:solidFill>
                  <a:srgbClr val="7F7F7F"/>
                </a:solidFill>
                <a:latin typeface="Gadugi" panose="020B0502040204020203" pitchFamily="34" charset="0"/>
              </a:rPr>
              <a:t>“</a:t>
            </a:r>
            <a:r>
              <a:rPr lang="es-ES" b="1" kern="0" dirty="0">
                <a:solidFill>
                  <a:sysClr val="windowText" lastClr="000000"/>
                </a:solidFill>
                <a:latin typeface="Gadugi" panose="020B0502040204020203" pitchFamily="34" charset="0"/>
              </a:rPr>
              <a:t>Soy íntegro y convivo sanamente del Ministerio de Justicia y del Derecho”</a:t>
            </a:r>
          </a:p>
          <a:p>
            <a:pPr algn="r" fontAlgn="auto">
              <a:defRPr/>
            </a:pPr>
            <a:r>
              <a:rPr lang="es-CO" altLang="es-CO" sz="1600" dirty="0">
                <a:latin typeface="Gadugi" panose="020B0502040204020203" pitchFamily="34" charset="0"/>
              </a:rPr>
              <a:t>a la ciudadanía y demás grupos de interés del Ministerio de Justicia y del Derecho, realizado para fortalecer una cultura de INTEGRIDAD al interior de la entidad, fortaleciendo los lazos de confianza y credibilidad con la demás ciudadanía.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uadroTexto 19">
            <a:extLst>
              <a:ext uri="{FF2B5EF4-FFF2-40B4-BE49-F238E27FC236}">
                <a16:creationId xmlns:a16="http://schemas.microsoft.com/office/drawing/2014/main" id="{04D87DE1-8A98-4BF9-B6A8-58BA21964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70" y="523220"/>
            <a:ext cx="5315305" cy="156966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400" b="1" dirty="0">
                <a:solidFill>
                  <a:schemeClr val="bg1"/>
                </a:solidFill>
                <a:latin typeface="Gadugi" panose="020B0502040204020203" pitchFamily="34" charset="0"/>
              </a:rPr>
              <a:t>2. Fases de la acción de diálogo</a:t>
            </a:r>
          </a:p>
          <a:p>
            <a:pPr eaLnBrk="1" hangingPunct="1"/>
            <a:r>
              <a:rPr lang="es-CO" altLang="es-CO" sz="2400" b="1" dirty="0">
                <a:solidFill>
                  <a:schemeClr val="bg1"/>
                </a:solidFill>
                <a:latin typeface="Gadugi" panose="020B0502040204020203" pitchFamily="34" charset="0"/>
              </a:rPr>
              <a:t>Cada una de las actividades desarrolladas conllevó al desarrollo de las siguientes fases</a:t>
            </a:r>
          </a:p>
        </p:txBody>
      </p:sp>
      <p:sp>
        <p:nvSpPr>
          <p:cNvPr id="15364" name="CuadroTexto 24">
            <a:extLst>
              <a:ext uri="{FF2B5EF4-FFF2-40B4-BE49-F238E27FC236}">
                <a16:creationId xmlns:a16="http://schemas.microsoft.com/office/drawing/2014/main" id="{956E20E9-C2B9-4967-A82E-B6F92CE1246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97652" y="4736132"/>
            <a:ext cx="2219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¡</a:t>
            </a:r>
            <a:r>
              <a:rPr lang="es-CO" altLang="es-CO" sz="1200" b="1" i="1" dirty="0" err="1">
                <a:solidFill>
                  <a:srgbClr val="FF9900"/>
                </a:solidFill>
                <a:latin typeface="News Gothic MT" panose="020B0504020203020204" pitchFamily="34" charset="0"/>
              </a:rPr>
              <a:t>MinJusticia</a:t>
            </a:r>
            <a:r>
              <a:rPr lang="es-CO" altLang="es-CO" sz="1200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 te escucha!</a:t>
            </a:r>
            <a:endParaRPr lang="es-CO" altLang="es-CO" b="1" i="1" dirty="0">
              <a:solidFill>
                <a:srgbClr val="FF9900"/>
              </a:solidFill>
              <a:latin typeface="News Gothic MT" panose="020B0504020203020204" pitchFamily="34" charset="0"/>
            </a:endParaRPr>
          </a:p>
        </p:txBody>
      </p:sp>
      <p:pic>
        <p:nvPicPr>
          <p:cNvPr id="15365" name="Imagen 7">
            <a:extLst>
              <a:ext uri="{FF2B5EF4-FFF2-40B4-BE49-F238E27FC236}">
                <a16:creationId xmlns:a16="http://schemas.microsoft.com/office/drawing/2014/main" id="{4E46EC03-3814-40FC-A9E3-6D953890F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781" r="73050" b="54611"/>
          <a:stretch>
            <a:fillRect/>
          </a:stretch>
        </p:blipFill>
        <p:spPr bwMode="auto">
          <a:xfrm>
            <a:off x="251998" y="2960469"/>
            <a:ext cx="2065337" cy="20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uadroTexto 11">
            <a:extLst>
              <a:ext uri="{FF2B5EF4-FFF2-40B4-BE49-F238E27FC236}">
                <a16:creationId xmlns:a16="http://schemas.microsoft.com/office/drawing/2014/main" id="{DB137CAD-BAEE-4E9F-9ADC-75B81A36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73" y="4028107"/>
            <a:ext cx="164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000" b="1" i="1" dirty="0">
                <a:solidFill>
                  <a:srgbClr val="2A54A7"/>
                </a:solidFill>
                <a:latin typeface="Freestyle Script" panose="030804020302050B0404" pitchFamily="66" charset="0"/>
              </a:rPr>
              <a:t>¿Cómo se </a:t>
            </a:r>
          </a:p>
          <a:p>
            <a:pPr eaLnBrk="1" hangingPunct="1"/>
            <a:r>
              <a:rPr lang="es-CO" altLang="es-CO" sz="2000" b="1" i="1" dirty="0">
                <a:solidFill>
                  <a:srgbClr val="2A54A7"/>
                </a:solidFill>
                <a:latin typeface="Freestyle Script" panose="030804020302050B0404" pitchFamily="66" charset="0"/>
              </a:rPr>
              <a:t>desarrolló?</a:t>
            </a:r>
          </a:p>
        </p:txBody>
      </p:sp>
      <p:cxnSp>
        <p:nvCxnSpPr>
          <p:cNvPr id="6" name="Conector angular 5">
            <a:extLst>
              <a:ext uri="{FF2B5EF4-FFF2-40B4-BE49-F238E27FC236}">
                <a16:creationId xmlns:a16="http://schemas.microsoft.com/office/drawing/2014/main" id="{B559DCB1-BBF5-4883-A690-CA304F063E71}"/>
              </a:ext>
            </a:extLst>
          </p:cNvPr>
          <p:cNvCxnSpPr/>
          <p:nvPr/>
        </p:nvCxnSpPr>
        <p:spPr>
          <a:xfrm flipV="1">
            <a:off x="2433638" y="3162300"/>
            <a:ext cx="3259137" cy="527050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6B45F22-587C-4F61-BAD9-B2E8B0E42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692232"/>
              </p:ext>
            </p:extLst>
          </p:nvPr>
        </p:nvGraphicFramePr>
        <p:xfrm>
          <a:off x="3472955" y="973865"/>
          <a:ext cx="6707423" cy="391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uadroTexto 19">
            <a:extLst>
              <a:ext uri="{FF2B5EF4-FFF2-40B4-BE49-F238E27FC236}">
                <a16:creationId xmlns:a16="http://schemas.microsoft.com/office/drawing/2014/main" id="{313A5691-BB87-41B9-A740-1F11A392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91" y="508626"/>
            <a:ext cx="6374831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ADA5F85-2B34-4455-800D-0CC37C3F5B5A}"/>
              </a:ext>
            </a:extLst>
          </p:cNvPr>
          <p:cNvSpPr/>
          <p:nvPr/>
        </p:nvSpPr>
        <p:spPr>
          <a:xfrm>
            <a:off x="111319" y="877581"/>
            <a:ext cx="8817996" cy="523220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>
              <a:solidFill>
                <a:srgbClr val="292929"/>
              </a:solidFill>
              <a:latin typeface="Gadugi" panose="020B0502040204020203" pitchFamily="34" charset="0"/>
              <a:ea typeface="Arial"/>
              <a:cs typeface="Arial"/>
              <a:sym typeface="Arial"/>
            </a:endParaRPr>
          </a:p>
          <a:p>
            <a:pPr marR="32385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tabLst>
                <a:tab pos="3473450" algn="l"/>
                <a:tab pos="4107815" algn="l"/>
                <a:tab pos="4655820" algn="l"/>
                <a:tab pos="4995545" algn="l"/>
                <a:tab pos="5537835" algn="l"/>
                <a:tab pos="5845810" algn="l"/>
              </a:tabLst>
              <a:defRPr/>
            </a:pPr>
            <a:endParaRPr lang="es-CO" kern="0">
              <a:latin typeface="Gadugi" panose="020B0502040204020203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9461" name="CuadroTexto 24">
            <a:extLst>
              <a:ext uri="{FF2B5EF4-FFF2-40B4-BE49-F238E27FC236}">
                <a16:creationId xmlns:a16="http://schemas.microsoft.com/office/drawing/2014/main" id="{F0564334-83BD-4BB4-86E9-0D7202C2383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45922" y="4751174"/>
            <a:ext cx="26256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¡</a:t>
            </a:r>
            <a:r>
              <a:rPr lang="es-CO" altLang="es-CO" b="1" i="1" dirty="0" err="1">
                <a:solidFill>
                  <a:srgbClr val="FF9900"/>
                </a:solidFill>
                <a:latin typeface="News Gothic MT" panose="020B0504020203020204" pitchFamily="34" charset="0"/>
              </a:rPr>
              <a:t>MinJusticia</a:t>
            </a:r>
            <a:r>
              <a:rPr lang="es-CO" altLang="es-CO" b="1" i="1" dirty="0">
                <a:solidFill>
                  <a:srgbClr val="FF9900"/>
                </a:solidFill>
                <a:latin typeface="News Gothic MT" panose="020B0504020203020204" pitchFamily="34" charset="0"/>
              </a:rPr>
              <a:t> te escucha!</a:t>
            </a:r>
          </a:p>
        </p:txBody>
      </p:sp>
      <p:sp>
        <p:nvSpPr>
          <p:cNvPr id="19462" name="Rectángulo 2">
            <a:extLst>
              <a:ext uri="{FF2B5EF4-FFF2-40B4-BE49-F238E27FC236}">
                <a16:creationId xmlns:a16="http://schemas.microsoft.com/office/drawing/2014/main" id="{70995F61-46E7-4B76-B045-939FD1C04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22363"/>
            <a:ext cx="8793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1800" b="1" dirty="0">
                <a:latin typeface="Gadugi" panose="020B0502040204020203" pitchFamily="34" charset="0"/>
              </a:rPr>
              <a:t>3. 1. Divulgación de información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FB9353D-33B3-4D02-AE0E-6F0004B5E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515276"/>
              </p:ext>
            </p:extLst>
          </p:nvPr>
        </p:nvGraphicFramePr>
        <p:xfrm>
          <a:off x="3786483" y="1103800"/>
          <a:ext cx="5142832" cy="408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FA917329-63C4-4BE2-9100-EB3D12F70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6196" y="2189117"/>
            <a:ext cx="3785944" cy="19143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9">
            <a:extLst>
              <a:ext uri="{FF2B5EF4-FFF2-40B4-BE49-F238E27FC236}">
                <a16:creationId xmlns:a16="http://schemas.microsoft.com/office/drawing/2014/main" id="{313A5691-BB87-41B9-A740-1F11A392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91" y="508626"/>
            <a:ext cx="6374831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 b="1" dirty="0">
                <a:solidFill>
                  <a:schemeClr val="bg1"/>
                </a:solidFill>
                <a:latin typeface="Gadugi" panose="020B0502040204020203" pitchFamily="34" charset="0"/>
              </a:rPr>
              <a:t>3.1 Resultados y evidencias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8DABADF-32E0-45CA-8701-23305313A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7" y="1032501"/>
            <a:ext cx="8793162" cy="424731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es-CO" altLang="es-CO" b="1" dirty="0">
                <a:latin typeface="Gadugi" panose="020B0502040204020203" pitchFamily="34" charset="0"/>
              </a:rPr>
              <a:t>3. 1. Divulgación de información</a:t>
            </a:r>
          </a:p>
          <a:p>
            <a:pPr algn="just" eaLnBrk="1" hangingPunct="1"/>
            <a:endParaRPr lang="es-CO" altLang="es-CO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1. Informe primer y segundo trimestre de gestión del grupo de gestión humana</a:t>
            </a:r>
          </a:p>
          <a:p>
            <a:pPr algn="just"/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2.MJD-MEM22-0002415 - </a:t>
            </a:r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https://sig.minjusticia.gov.co/</a:t>
            </a:r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3.Informe diagnóstico percepción de integridad</a:t>
            </a:r>
          </a:p>
          <a:p>
            <a:pPr algn="just"/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4.Firma compromiso EQUIPO DE GESTIÓN INTEGRA FORTALECIDO- día del servidor Público . Evento público. </a:t>
            </a:r>
          </a:p>
          <a:p>
            <a:pPr algn="just"/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5.Carpeta SEGUNDA SEMANA INTEGRIDAD Sector JUSTICIA 2022.  </a:t>
            </a:r>
          </a:p>
          <a:p>
            <a:pPr algn="just"/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6. Video "El Ministerio de Justicia y del Derecho celebró la segunda Semana Integra del sector justicia" </a:t>
            </a:r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https://www.youtube.com/watch?v=J3dOAmujZyY</a:t>
            </a:r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7. </a:t>
            </a:r>
            <a:r>
              <a:rPr lang="es-MX" dirty="0">
                <a:solidFill>
                  <a:schemeClr val="accent2">
                    <a:lumMod val="7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Reconocimiento anual de Crónicas Integras Ejemplarizantes del Ministerio de Justicia y del Derecho 2022</a:t>
            </a:r>
            <a:endParaRPr lang="es-MX" altLang="es-CO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8.https://minjusticiagovco-</a:t>
            </a:r>
            <a:r>
              <a:rPr lang="es-MX" altLang="es-CO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my.sharepoint.com/:f:/g/personal/deyanira_mendez_minjusticia_gov_co/Eh81qtf22pBIpGQ3gnpj90MBHnPjVecaIfY25OTYPiJgYw?e=vfHqCv</a:t>
            </a:r>
          </a:p>
        </p:txBody>
      </p:sp>
    </p:spTree>
    <p:extLst>
      <p:ext uri="{BB962C8B-B14F-4D97-AF65-F5344CB8AC3E}">
        <p14:creationId xmlns:p14="http://schemas.microsoft.com/office/powerpoint/2010/main" val="51856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65BA5EE-D9A1-4888-B9A8-EF9F1BA3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" y="2793528"/>
            <a:ext cx="2109399" cy="211549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F305C8E-A890-4F0B-9703-FDAF7C10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150813"/>
            <a:ext cx="7097712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800" b="1" dirty="0">
                <a:solidFill>
                  <a:srgbClr val="FFFFFF"/>
                </a:solidFill>
                <a:latin typeface="Gadugi" panose="020B0502040204020203" pitchFamily="34" charset="0"/>
              </a:rPr>
              <a:t>2. Resultados y evidencias</a:t>
            </a:r>
          </a:p>
        </p:txBody>
      </p:sp>
      <p:sp>
        <p:nvSpPr>
          <p:cNvPr id="21" name="Rectángulo 2">
            <a:extLst>
              <a:ext uri="{FF2B5EF4-FFF2-40B4-BE49-F238E27FC236}">
                <a16:creationId xmlns:a16="http://schemas.microsoft.com/office/drawing/2014/main" id="{DAEBE68A-88BD-4031-99BB-DABAEAD48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922338"/>
            <a:ext cx="8793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CO" altLang="es-CO" sz="1800" b="1" dirty="0">
                <a:latin typeface="Gadugi" panose="020B0502040204020203" pitchFamily="34" charset="0"/>
              </a:rPr>
              <a:t>3.2. Convocatoria a grupos de interés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0C2A483-3746-4176-8CF8-E72D0B4223EE}"/>
              </a:ext>
            </a:extLst>
          </p:cNvPr>
          <p:cNvSpPr/>
          <p:nvPr/>
        </p:nvSpPr>
        <p:spPr>
          <a:xfrm>
            <a:off x="2286000" y="1245366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Percepción de Integridad: 240 servidores diligenciaron la encuesta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Interesados equipo de gestión Integra a la fecha: 38 colaboradores se vinculan al equipo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Semana de gestión integra del sector justicia: 300 servidores participantes de la programación desplegada</a:t>
            </a:r>
            <a:endParaRPr lang="es-CO" sz="14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F5E95D-B4CB-440C-9341-0FCDD644FFB7}"/>
              </a:ext>
            </a:extLst>
          </p:cNvPr>
          <p:cNvSpPr/>
          <p:nvPr/>
        </p:nvSpPr>
        <p:spPr>
          <a:xfrm>
            <a:off x="2251321" y="2684363"/>
            <a:ext cx="6750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Informe de percepción de integridad  18 de julio de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Firma acta de compromiso equipo de Gestión íntegra 10 de junio de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Semana de gestión Integra  - video "El Ministerio de Justicia y del Derecho celebró la segunda Semana Integra del sector justicia": 23 de septiembre de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Muros soy servidor/a integro/a del Ministerio de Justicia y del Derecho (MJD– Mejores Hechos Incluyentes: 29 de noviembre al 09 de diciembre de 2022.</a:t>
            </a:r>
          </a:p>
        </p:txBody>
      </p:sp>
    </p:spTree>
    <p:extLst>
      <p:ext uri="{BB962C8B-B14F-4D97-AF65-F5344CB8AC3E}">
        <p14:creationId xmlns:p14="http://schemas.microsoft.com/office/powerpoint/2010/main" val="110592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9">
            <a:extLst>
              <a:ext uri="{FF2B5EF4-FFF2-40B4-BE49-F238E27FC236}">
                <a16:creationId xmlns:a16="http://schemas.microsoft.com/office/drawing/2014/main" id="{313A5691-BB87-41B9-A740-1F11A392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91" y="508626"/>
            <a:ext cx="6374831" cy="5238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 b="1" dirty="0">
                <a:solidFill>
                  <a:schemeClr val="bg1"/>
                </a:solidFill>
                <a:latin typeface="Gadugi" panose="020B0502040204020203" pitchFamily="34" charset="0"/>
              </a:rPr>
              <a:t>3. Resultados y evidencias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7BA03C6-94F8-4967-B316-981B71721689}"/>
              </a:ext>
            </a:extLst>
          </p:cNvPr>
          <p:cNvSpPr/>
          <p:nvPr/>
        </p:nvSpPr>
        <p:spPr>
          <a:xfrm>
            <a:off x="271091" y="1137221"/>
            <a:ext cx="8421353" cy="37960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s-MX" dirty="0"/>
          </a:p>
          <a:p>
            <a:r>
              <a:rPr lang="es-MX" sz="1400" dirty="0"/>
              <a:t>En la aplicación de indicadores de integridad el Ministerio ha elevado su calificación a través del tiempo </a:t>
            </a:r>
          </a:p>
          <a:p>
            <a:r>
              <a:rPr lang="es-MX" sz="1400" dirty="0"/>
              <a:t>Índice de las Políticas de gestión y desempeño MIPG:</a:t>
            </a:r>
          </a:p>
          <a:p>
            <a:r>
              <a:rPr lang="es-MX" sz="1400" dirty="0"/>
              <a:t>AÑO 2018: 78.1</a:t>
            </a:r>
          </a:p>
          <a:p>
            <a:r>
              <a:rPr lang="es-MX" sz="1400" dirty="0"/>
              <a:t>AÑO 2019: 71.4</a:t>
            </a:r>
          </a:p>
          <a:p>
            <a:r>
              <a:rPr lang="es-MX" sz="1400" dirty="0"/>
              <a:t>AÑO 2020: 80.6</a:t>
            </a:r>
          </a:p>
          <a:p>
            <a:r>
              <a:rPr lang="es-MX" sz="1400" dirty="0"/>
              <a:t>AÑO 2021: 87.5</a:t>
            </a:r>
          </a:p>
          <a:p>
            <a:endParaRPr lang="es-MX" sz="1400" dirty="0"/>
          </a:p>
          <a:p>
            <a:r>
              <a:rPr lang="es-MX" sz="1400" dirty="0"/>
              <a:t>CONCLUSIÓN MEDICIÓN PERCEPCIÓN DE INTEGRIDAD.</a:t>
            </a:r>
          </a:p>
          <a:p>
            <a:r>
              <a:rPr lang="es-MX" sz="1400" dirty="0"/>
              <a:t>Es importante capacitar a los colaboradores del Ministerio de Justicia y del Derecho en:</a:t>
            </a:r>
          </a:p>
          <a:p>
            <a:r>
              <a:rPr lang="es-MX" sz="1400" dirty="0"/>
              <a:t>1.	El marco normativo disciplinario, </a:t>
            </a:r>
          </a:p>
          <a:p>
            <a:r>
              <a:rPr lang="es-MX" sz="1400" dirty="0"/>
              <a:t>2.	El uso de viáticos y recursos públicos, </a:t>
            </a:r>
          </a:p>
          <a:p>
            <a:r>
              <a:rPr lang="es-MX" sz="1400" dirty="0"/>
              <a:t>3.	Promover la meritocracia en procesos de contratación </a:t>
            </a:r>
          </a:p>
          <a:p>
            <a:endParaRPr lang="es-MX" sz="1400" dirty="0"/>
          </a:p>
          <a:p>
            <a:r>
              <a:rPr lang="es-MX" sz="1400" dirty="0"/>
              <a:t>SEMANA INTEGRA: Evaluaciones de las actividades: El mayor número de respuestas se ubican en la opción 4 que corresponde a </a:t>
            </a:r>
            <a:r>
              <a:rPr lang="es-MX" sz="1400" dirty="0" err="1"/>
              <a:t>EXCELENTE,Los</a:t>
            </a:r>
            <a:r>
              <a:rPr lang="es-MX" sz="1400" dirty="0"/>
              <a:t> participantes manifiestan su aceptación y necesidad de realizar este tipo de actividades, con mayor continuidad:</a:t>
            </a:r>
            <a:endParaRPr lang="es-CO" sz="1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302898-CE5C-4F23-93D9-F531F77CE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3" y="1499401"/>
            <a:ext cx="1614153" cy="21446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8B7232-F2AF-46DE-9C00-92D4D9BAE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91" y="1068354"/>
            <a:ext cx="884606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6782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MINJUSTICIA PPT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CF1444292B62468B97730FAD3E700B" ma:contentTypeVersion="1" ma:contentTypeDescription="Crear nuevo documento." ma:contentTypeScope="" ma:versionID="76794c3e1bc546135fb988beab959ef1">
  <xsd:schema xmlns:xsd="http://www.w3.org/2001/XMLSchema" xmlns:xs="http://www.w3.org/2001/XMLSchema" xmlns:p="http://schemas.microsoft.com/office/2006/metadata/properties" xmlns:ns2="81cc8fc0-8d1e-4295-8f37-5d076116407c" targetNamespace="http://schemas.microsoft.com/office/2006/metadata/properties" ma:root="true" ma:fieldsID="34dd9b2fcc64672269ba2b3783a277d6" ns2:_=""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2TV4CCKVFCYA-109545416-283</_dlc_DocId>
    <_dlc_DocIdUrl xmlns="81cc8fc0-8d1e-4295-8f37-5d076116407c">
      <Url>https://www.minjusticia.gov.co/servicio-ciudadano/_layouts/15/DocIdRedir.aspx?ID=2TV4CCKVFCYA-109545416-283</Url>
      <Description>2TV4CCKVFCYA-109545416-283</Description>
    </_dlc_DocIdUrl>
  </documentManagement>
</p:properties>
</file>

<file path=customXml/itemProps1.xml><?xml version="1.0" encoding="utf-8"?>
<ds:datastoreItem xmlns:ds="http://schemas.openxmlformats.org/officeDocument/2006/customXml" ds:itemID="{DBC4CF37-C3AC-444B-AE29-334D29C9E681}"/>
</file>

<file path=customXml/itemProps2.xml><?xml version="1.0" encoding="utf-8"?>
<ds:datastoreItem xmlns:ds="http://schemas.openxmlformats.org/officeDocument/2006/customXml" ds:itemID="{DB806778-3991-46FA-9B3E-E75EA5B48AF9}"/>
</file>

<file path=customXml/itemProps3.xml><?xml version="1.0" encoding="utf-8"?>
<ds:datastoreItem xmlns:ds="http://schemas.openxmlformats.org/officeDocument/2006/customXml" ds:itemID="{76DF6089-5A11-4FDD-8929-30987A73F11D}"/>
</file>

<file path=customXml/itemProps4.xml><?xml version="1.0" encoding="utf-8"?>
<ds:datastoreItem xmlns:ds="http://schemas.openxmlformats.org/officeDocument/2006/customXml" ds:itemID="{D7B37A66-AE99-4364-8C23-6BA9CCEBE570}"/>
</file>

<file path=docProps/app.xml><?xml version="1.0" encoding="utf-8"?>
<Properties xmlns="http://schemas.openxmlformats.org/officeDocument/2006/extended-properties" xmlns:vt="http://schemas.openxmlformats.org/officeDocument/2006/docPropsVTypes">
  <Template>Plantilla MINJUSTICIA PPT (2)</Template>
  <TotalTime>1423</TotalTime>
  <Words>928</Words>
  <Application>Microsoft Office PowerPoint</Application>
  <PresentationFormat>Presentación en pantalla (16:9)</PresentationFormat>
  <Paragraphs>137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Candara Light</vt:lpstr>
      <vt:lpstr>Eras Demi ITC</vt:lpstr>
      <vt:lpstr>Freestyle Script</vt:lpstr>
      <vt:lpstr>Gadugi</vt:lpstr>
      <vt:lpstr>Mangal</vt:lpstr>
      <vt:lpstr>News Gothic MT</vt:lpstr>
      <vt:lpstr>Work Sans</vt:lpstr>
      <vt:lpstr>Work Sans Light</vt:lpstr>
      <vt:lpstr>Work Sans SemiBold</vt:lpstr>
      <vt:lpstr>Plantilla MINJUSTICIA PPT (2)</vt:lpstr>
      <vt:lpstr>Promoción efectiva de la participación ciudadana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Angelo Hernando Guevara Ballesteros</dc:creator>
  <cp:lastModifiedBy>DEYANIRA MENDEZ SAAVEDRA</cp:lastModifiedBy>
  <cp:revision>286</cp:revision>
  <dcterms:modified xsi:type="dcterms:W3CDTF">2022-12-26T21:58:06Z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0x0101002CCF1444292B62468B97730FAD3E700B</vt:lpwstr>
  </property>
  <property fmtid="{D5CDD505-2E9C-101B-9397-08002B2CF9AE}" pid="3" name="_dlc_DocIdItemGuid">
    <vt:lpwstr>0af8609e-f80c-4280-8dcf-b7d96da2cc9c</vt:lpwstr>
  </property>
</Properties>
</file>