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diagrams/data12.xml" ContentType="application/vnd.openxmlformats-officedocument.drawingml.diagramData+xml"/>
  <Override PartName="/ppt/diagrams/data51.xml" ContentType="application/vnd.openxmlformats-officedocument.drawingml.diagramData+xml"/>
  <Override PartName="/ppt/diagrams/data53.xml" ContentType="application/vnd.openxmlformats-officedocument.drawingml.diagramData+xml"/>
  <Override PartName="/ppt/diagrams/data50.xml" ContentType="application/vnd.openxmlformats-officedocument.drawingml.diagramData+xml"/>
  <Override PartName="/ppt/diagrams/data54.xml" ContentType="application/vnd.openxmlformats-officedocument.drawingml.diagramData+xml"/>
  <Override PartName="/ppt/diagrams/data52.xml" ContentType="application/vnd.openxmlformats-officedocument.drawingml.diagramData+xml"/>
  <Override PartName="/ppt/diagrams/data48.xml" ContentType="application/vnd.openxmlformats-officedocument.drawingml.diagramData+xml"/>
  <Override PartName="/ppt/diagrams/data55.xml" ContentType="application/vnd.openxmlformats-officedocument.drawingml.diagramData+xml"/>
  <Override PartName="/ppt/diagrams/data43.xml" ContentType="application/vnd.openxmlformats-officedocument.drawingml.diagramData+xml"/>
  <Override PartName="/ppt/diagrams/data44.xml" ContentType="application/vnd.openxmlformats-officedocument.drawingml.diagramData+xml"/>
  <Override PartName="/ppt/diagrams/data45.xml" ContentType="application/vnd.openxmlformats-officedocument.drawingml.diagramData+xml"/>
  <Override PartName="/ppt/diagrams/data46.xml" ContentType="application/vnd.openxmlformats-officedocument.drawingml.diagramData+xml"/>
  <Override PartName="/ppt/diagrams/data47.xml" ContentType="application/vnd.openxmlformats-officedocument.drawingml.diagramData+xml"/>
  <Override PartName="/ppt/diagrams/data49.xml" ContentType="application/vnd.openxmlformats-officedocument.drawingml.diagramData+xml"/>
  <Override PartName="/ppt/diagrams/data57.xml" ContentType="application/vnd.openxmlformats-officedocument.drawingml.diagramData+xml"/>
  <Override PartName="/ppt/diagrams/data42.xml" ContentType="application/vnd.openxmlformats-officedocument.drawingml.diagramData+xml"/>
  <Override PartName="/ppt/diagrams/data65.xml" ContentType="application/vnd.openxmlformats-officedocument.drawingml.diagramData+xml"/>
  <Override PartName="/ppt/diagrams/data66.xml" ContentType="application/vnd.openxmlformats-officedocument.drawingml.diagramData+xml"/>
  <Override PartName="/ppt/diagrams/data67.xml" ContentType="application/vnd.openxmlformats-officedocument.drawingml.diagramData+xml"/>
  <Override PartName="/ppt/diagrams/data68.xml" ContentType="application/vnd.openxmlformats-officedocument.drawingml.diagramData+xml"/>
  <Override PartName="/ppt/diagrams/data64.xml" ContentType="application/vnd.openxmlformats-officedocument.drawingml.diagramData+xml"/>
  <Override PartName="/ppt/diagrams/data63.xml" ContentType="application/vnd.openxmlformats-officedocument.drawingml.diagramData+xml"/>
  <Override PartName="/ppt/diagrams/data62.xml" ContentType="application/vnd.openxmlformats-officedocument.drawingml.diagramData+xml"/>
  <Override PartName="/ppt/diagrams/data58.xml" ContentType="application/vnd.openxmlformats-officedocument.drawingml.diagramData+xml"/>
  <Override PartName="/ppt/diagrams/data59.xml" ContentType="application/vnd.openxmlformats-officedocument.drawingml.diagramData+xml"/>
  <Override PartName="/ppt/diagrams/data60.xml" ContentType="application/vnd.openxmlformats-officedocument.drawingml.diagramData+xml"/>
  <Override PartName="/ppt/diagrams/data61.xml" ContentType="application/vnd.openxmlformats-officedocument.drawingml.diagramData+xml"/>
  <Override PartName="/ppt/diagrams/data56.xml" ContentType="application/vnd.openxmlformats-officedocument.drawingml.diagramData+xml"/>
  <Override PartName="/ppt/diagrams/data41.xml" ContentType="application/vnd.openxmlformats-officedocument.drawingml.diagramData+xml"/>
  <Override PartName="/ppt/diagrams/data40.xml" ContentType="application/vnd.openxmlformats-officedocument.drawingml.diagramData+xml"/>
  <Override PartName="/ppt/diagrams/data21.xml" ContentType="application/vnd.openxmlformats-officedocument.drawingml.diagramData+xml"/>
  <Override PartName="/ppt/diagrams/data22.xml" ContentType="application/vnd.openxmlformats-officedocument.drawingml.diagramData+xml"/>
  <Override PartName="/ppt/diagrams/data23.xml" ContentType="application/vnd.openxmlformats-officedocument.drawingml.diagramData+xml"/>
  <Override PartName="/ppt/diagrams/data24.xml" ContentType="application/vnd.openxmlformats-officedocument.drawingml.diagramData+xml"/>
  <Override PartName="/ppt/diagrams/data25.xml" ContentType="application/vnd.openxmlformats-officedocument.drawingml.diagramData+xml"/>
  <Override PartName="/ppt/diagrams/data20.xml" ContentType="application/vnd.openxmlformats-officedocument.drawingml.diagramData+xml"/>
  <Override PartName="/ppt/diagrams/data19.xml" ContentType="application/vnd.openxmlformats-officedocument.drawingml.diagramData+xml"/>
  <Override PartName="/ppt/diagrams/data18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data26.xml" ContentType="application/vnd.openxmlformats-officedocument.drawingml.diagramData+xml"/>
  <Override PartName="/ppt/diagrams/data27.xml" ContentType="application/vnd.openxmlformats-officedocument.drawingml.diagramData+xml"/>
  <Override PartName="/ppt/diagrams/data28.xml" ContentType="application/vnd.openxmlformats-officedocument.drawingml.diagramData+xml"/>
  <Override PartName="/ppt/diagrams/data36.xml" ContentType="application/vnd.openxmlformats-officedocument.drawingml.diagramData+xml"/>
  <Override PartName="/ppt/diagrams/data37.xml" ContentType="application/vnd.openxmlformats-officedocument.drawingml.diagramData+xml"/>
  <Override PartName="/ppt/diagrams/data38.xml" ContentType="application/vnd.openxmlformats-officedocument.drawingml.diagramData+xml"/>
  <Override PartName="/ppt/diagrams/data39.xml" ContentType="application/vnd.openxmlformats-officedocument.drawingml.diagramData+xml"/>
  <Override PartName="/ppt/diagrams/data35.xml" ContentType="application/vnd.openxmlformats-officedocument.drawingml.diagramData+xml"/>
  <Override PartName="/ppt/diagrams/data34.xml" ContentType="application/vnd.openxmlformats-officedocument.drawingml.diagramData+xml"/>
  <Override PartName="/ppt/diagrams/data33.xml" ContentType="application/vnd.openxmlformats-officedocument.drawingml.diagramData+xml"/>
  <Override PartName="/ppt/diagrams/data29.xml" ContentType="application/vnd.openxmlformats-officedocument.drawingml.diagramData+xml"/>
  <Override PartName="/ppt/diagrams/data30.xml" ContentType="application/vnd.openxmlformats-officedocument.drawingml.diagramData+xml"/>
  <Override PartName="/ppt/diagrams/data31.xml" ContentType="application/vnd.openxmlformats-officedocument.drawingml.diagramData+xml"/>
  <Override PartName="/ppt/diagrams/data32.xml" ContentType="application/vnd.openxmlformats-officedocument.drawingml.diagramData+xml"/>
  <Override PartName="/ppt/diagrams/data69.xml" ContentType="application/vnd.openxmlformats-officedocument.drawingml.diagramData+xml"/>
  <Override PartName="/ppt/diagrams/data71.xml" ContentType="application/vnd.openxmlformats-officedocument.drawingml.diagramData+xml"/>
  <Override PartName="/ppt/diagrams/data13.xml" ContentType="application/vnd.openxmlformats-officedocument.drawingml.diagramData+xml"/>
  <Override PartName="/ppt/diagrams/data79.xml" ContentType="application/vnd.openxmlformats-officedocument.drawingml.diagramData+xml"/>
  <Override PartName="/ppt/diagrams/data80.xml" ContentType="application/vnd.openxmlformats-officedocument.drawingml.diagramData+xml"/>
  <Override PartName="/ppt/diagrams/data78.xml" ContentType="application/vnd.openxmlformats-officedocument.drawingml.diagramData+xml"/>
  <Override PartName="/ppt/diagrams/data77.xml" ContentType="application/vnd.openxmlformats-officedocument.drawingml.diagramData+xml"/>
  <Override PartName="/ppt/diagrams/data76.xml" ContentType="application/vnd.openxmlformats-officedocument.drawingml.diagramData+xml"/>
  <Override PartName="/ppt/diagrams/data72.xml" ContentType="application/vnd.openxmlformats-officedocument.drawingml.diagramData+xml"/>
  <Override PartName="/ppt/diagrams/data73.xml" ContentType="application/vnd.openxmlformats-officedocument.drawingml.diagramData+xml"/>
  <Override PartName="/ppt/diagrams/data74.xml" ContentType="application/vnd.openxmlformats-officedocument.drawingml.diagramData+xml"/>
  <Override PartName="/ppt/diagrams/data75.xml" ContentType="application/vnd.openxmlformats-officedocument.drawingml.diagramData+xml"/>
  <Override PartName="/ppt/diagrams/data70.xml" ContentType="application/vnd.openxmlformats-officedocument.drawingml.diagramData+xml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10.xml" ContentType="application/vnd.openxmlformats-officedocument.drawingml.diagramData+xml"/>
  <Override PartName="/ppt/diagrams/data7.xml" ContentType="application/vnd.openxmlformats-officedocument.drawingml.diagramData+xml"/>
  <Override PartName="/ppt/diagrams/data9.xml" ContentType="application/vnd.openxmlformats-officedocument.drawingml.diagramData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diagrams/data2.xml" ContentType="application/vnd.openxmlformats-officedocument.drawingml.diagramData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diagrams/data11.xml" ContentType="application/vnd.openxmlformats-officedocument.drawingml.diagramData+xml"/>
  <Override PartName="/ppt/diagrams/data4.xml" ContentType="application/vnd.openxmlformats-officedocument.drawingml.diagramData+xml"/>
  <Override PartName="/ppt/diagrams/data8.xml" ContentType="application/vnd.openxmlformats-officedocument.drawingml.diagramData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diagrams/data6.xml" ContentType="application/vnd.openxmlformats-officedocument.drawingml.diagramData+xml"/>
  <Override PartName="/ppt/slides/slide5.xml" ContentType="application/vnd.openxmlformats-officedocument.presentationml.slide+xml"/>
  <Override PartName="/ppt/diagrams/data3.xml" ContentType="application/vnd.openxmlformats-officedocument.drawingml.diagramData+xml"/>
  <Override PartName="/ppt/diagrams/data5.xml" ContentType="application/vnd.openxmlformats-officedocument.drawingml.diagramData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notesSlides/notesSlide29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colors31.xml" ContentType="application/vnd.openxmlformats-officedocument.drawingml.diagramColors+xml"/>
  <Override PartName="/ppt/diagrams/layout26.xml" ContentType="application/vnd.openxmlformats-officedocument.drawingml.diagramLayout+xml"/>
  <Override PartName="/ppt/diagrams/layout75.xml" ContentType="application/vnd.openxmlformats-officedocument.drawingml.diagramLayout+xml"/>
  <Override PartName="/ppt/diagrams/colors75.xml" ContentType="application/vnd.openxmlformats-officedocument.drawingml.diagramColors+xml"/>
  <Override PartName="/ppt/diagrams/drawing74.xml" ContentType="application/vnd.ms-office.drawingml.diagramDrawing+xml"/>
  <Override PartName="/ppt/diagrams/drawing75.xml" ContentType="application/vnd.ms-office.drawingml.diagramDrawing+xml"/>
  <Override PartName="/ppt/diagrams/drawing8.xml" ContentType="application/vnd.ms-office.drawingml.diagramDrawing+xml"/>
  <Override PartName="/ppt/diagrams/quickStyle75.xml" ContentType="application/vnd.openxmlformats-officedocument.drawingml.diagramStyle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drawing72.xml" ContentType="application/vnd.ms-office.drawingml.diagramDrawing+xml"/>
  <Override PartName="/ppt/diagrams/colors26.xml" ContentType="application/vnd.openxmlformats-officedocument.drawingml.diagramColors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quickStyle26.xml" ContentType="application/vnd.openxmlformats-officedocument.drawingml.diagramStyle+xml"/>
  <Override PartName="/ppt/diagrams/colors74.xml" ContentType="application/vnd.openxmlformats-officedocument.drawingml.diagramColors+xml"/>
  <Override PartName="/ppt/theme/theme2.xml" ContentType="application/vnd.openxmlformats-officedocument.theme+xml"/>
  <Override PartName="/ppt/diagrams/layout76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rawing25.xml" ContentType="application/vnd.ms-office.drawingml.diagramDrawing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layout78.xml" ContentType="application/vnd.openxmlformats-officedocument.drawingml.diagramLayout+xml"/>
  <Override PartName="/ppt/diagrams/drawing77.xml" ContentType="application/vnd.ms-office.drawingml.diagramDrawing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colors72.xml" ContentType="application/vnd.openxmlformats-officedocument.drawingml.diagramColors+xml"/>
  <Override PartName="/ppt/diagrams/layout72.xml" ContentType="application/vnd.openxmlformats-officedocument.drawingml.diagramLayout+xml"/>
  <Override PartName="/ppt/diagrams/colors25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layout68.xml" ContentType="application/vnd.openxmlformats-officedocument.drawingml.diagramLayout+xml"/>
  <Override PartName="/ppt/diagrams/drawing66.xml" ContentType="application/vnd.ms-office.drawingml.diagramDrawing+xml"/>
  <Override PartName="/ppt/diagrams/colors66.xml" ContentType="application/vnd.openxmlformats-officedocument.drawingml.diagramColors+xml"/>
  <Override PartName="/ppt/diagrams/quickStyle66.xml" ContentType="application/vnd.openxmlformats-officedocument.drawingml.diagramStyle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quickStyle31.xml" ContentType="application/vnd.openxmlformats-officedocument.drawingml.diagramStyle+xml"/>
  <Override PartName="/ppt/diagrams/quickStyle28.xml" ContentType="application/vnd.openxmlformats-officedocument.drawingml.diagramStyle+xml"/>
  <Override PartName="/ppt/diagrams/layout28.xml" ContentType="application/vnd.openxmlformats-officedocument.drawingml.diagramLayout+xml"/>
  <Override PartName="/ppt/diagrams/layout1.xml" ContentType="application/vnd.openxmlformats-officedocument.drawingml.diagramLayout+xml"/>
  <Override PartName="/ppt/diagrams/layout66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quickStyle27.xml" ContentType="application/vnd.openxmlformats-officedocument.drawingml.diagramStyle+xml"/>
  <Override PartName="/ppt/diagrams/layout27.xml" ContentType="application/vnd.openxmlformats-officedocument.drawingml.diagramLayout+xml"/>
  <Override PartName="/ppt/diagrams/colors8.xml" ContentType="application/vnd.openxmlformats-officedocument.drawingml.diagramColors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rawing26.xml" ContentType="application/vnd.ms-office.drawingml.diagramDrawing+xml"/>
  <Override PartName="/ppt/diagrams/drawing70.xml" ContentType="application/vnd.ms-office.drawingml.diagramDrawing+xml"/>
  <Override PartName="/ppt/diagrams/colors70.xml" ContentType="application/vnd.openxmlformats-officedocument.drawingml.diagramColors+xml"/>
  <Override PartName="/ppt/diagrams/quickStyle70.xml" ContentType="application/vnd.openxmlformats-officedocument.drawingml.diagramStyle+xml"/>
  <Override PartName="/ppt/diagrams/drawing27.xml" ContentType="application/vnd.ms-office.drawingml.diagramDrawing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colors27.xml" ContentType="application/vnd.openxmlformats-officedocument.drawingml.diagramColors+xml"/>
  <Override PartName="/ppt/diagrams/layout70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80.xml" ContentType="application/vnd.openxmlformats-officedocument.drawingml.diagramColors+xml"/>
  <Override PartName="/ppt/diagrams/quickStyle80.xml" ContentType="application/vnd.openxmlformats-officedocument.drawingml.diagramStyle+xml"/>
  <Override PartName="/ppt/diagrams/layout17.xml" ContentType="application/vnd.openxmlformats-officedocument.drawingml.diagramLayout+xml"/>
  <Override PartName="/ppt/diagrams/colors10.xml" ContentType="application/vnd.openxmlformats-officedocument.drawingml.diagramColors+xml"/>
  <Override PartName="/ppt/diagrams/drawing16.xml" ContentType="application/vnd.ms-office.drawingml.diagramDrawing+xml"/>
  <Override PartName="/ppt/diagrams/colors16.xml" ContentType="application/vnd.openxmlformats-officedocument.drawingml.diagramColors+xml"/>
  <Override PartName="/ppt/diagrams/quickStyle16.xml" ContentType="application/vnd.openxmlformats-officedocument.drawingml.diagramStyle+xml"/>
  <Override PartName="/ppt/diagrams/layout16.xml" ContentType="application/vnd.openxmlformats-officedocument.drawingml.diagramLayout+xml"/>
  <Override PartName="/ppt/diagrams/drawing10.xml" ContentType="application/vnd.ms-office.drawingml.diagramDrawing+xml"/>
  <Override PartName="/ppt/diagrams/drawing15.xml" ContentType="application/vnd.ms-office.drawingml.diagramDrawing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quickStyle19.xml" ContentType="application/vnd.openxmlformats-officedocument.drawingml.diagramStyle+xml"/>
  <Override PartName="/ppt/diagrams/layout19.xml" ContentType="application/vnd.openxmlformats-officedocument.drawingml.diagramLayout+xml"/>
  <Override PartName="/ppt/diagrams/layout10.xml" ContentType="application/vnd.openxmlformats-officedocument.drawingml.diagramLayout+xml"/>
  <Override PartName="/ppt/diagrams/drawing18.xml" ContentType="application/vnd.ms-office.drawingml.diagramDrawing+xml"/>
  <Override PartName="/ppt/diagrams/colors18.xml" ContentType="application/vnd.openxmlformats-officedocument.drawingml.diagramColors+xml"/>
  <Override PartName="/ppt/diagrams/quickStyle18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5.xml" ContentType="application/vnd.openxmlformats-officedocument.drawingml.diagramColors+xml"/>
  <Override PartName="/ppt/diagrams/quickStyle15.xml" ContentType="application/vnd.openxmlformats-officedocument.drawingml.diagramStyle+xml"/>
  <Override PartName="/ppt/diagrams/layout15.xml" ContentType="application/vnd.openxmlformats-officedocument.drawingml.diagramLayout+xml"/>
  <Override PartName="/ppt/diagrams/drawing12.xml" ContentType="application/vnd.ms-office.drawingml.diagramDrawing+xml"/>
  <Override PartName="/ppt/diagrams/colors12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2.xml" ContentType="application/vnd.openxmlformats-officedocument.drawingml.diagramLayout+xml"/>
  <Override PartName="/ppt/diagrams/quickStyle11.xml" ContentType="application/vnd.openxmlformats-officedocument.drawingml.diagramStyle+xml"/>
  <Override PartName="/ppt/diagrams/drawing11.xml" ContentType="application/vnd.ms-office.drawingml.diagramDrawing+xml"/>
  <Override PartName="/ppt/diagrams/colors11.xml" ContentType="application/vnd.openxmlformats-officedocument.drawingml.diagramColors+xml"/>
  <Override PartName="/ppt/diagrams/layout11.xml" ContentType="application/vnd.openxmlformats-officedocument.drawingml.diagramLayout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colors14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4.xml" ContentType="application/vnd.openxmlformats-officedocument.drawingml.diagramLayout+xml"/>
  <Override PartName="/ppt/diagrams/drawing13.xml" ContentType="application/vnd.ms-office.drawingml.diagramDrawing+xml"/>
  <Override PartName="/ppt/diagrams/colors13.xml" ContentType="application/vnd.openxmlformats-officedocument.drawingml.diagramColors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layout20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drawing80.xml" ContentType="application/vnd.ms-office.drawingml.diagramDrawing+xml"/>
  <Override PartName="/ppt/diagrams/quickStyle25.xml" ContentType="application/vnd.openxmlformats-officedocument.drawingml.diagramStyle+xml"/>
  <Override PartName="/ppt/diagrams/layout25.xml" ContentType="application/vnd.openxmlformats-officedocument.drawingml.diagramLayout+xml"/>
  <Override PartName="/ppt/diagrams/drawing24.xml" ContentType="application/vnd.ms-office.drawingml.diagramDrawing+xml"/>
  <Override PartName="/ppt/diagrams/colors24.xml" ContentType="application/vnd.openxmlformats-officedocument.drawingml.diagramColors+xml"/>
  <Override PartName="/ppt/diagrams/quickStyle24.xml" ContentType="application/vnd.openxmlformats-officedocument.drawingml.diagramStyle+xml"/>
  <Override PartName="/ppt/theme/theme1.xml" ContentType="application/vnd.openxmlformats-officedocument.theme+xml"/>
  <Override PartName="/ppt/diagrams/layout24.xml" ContentType="application/vnd.openxmlformats-officedocument.drawingml.diagramLayout+xml"/>
  <Override PartName="/ppt/diagrams/layout9.xml" ContentType="application/vnd.openxmlformats-officedocument.drawingml.diagramLayout+xml"/>
  <Override PartName="/ppt/diagrams/drawing23.xml" ContentType="application/vnd.ms-office.drawingml.diagramDrawing+xml"/>
  <Override PartName="/ppt/diagrams/colors21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1.xml" ContentType="application/vnd.openxmlformats-officedocument.drawingml.diagramLayout+xml"/>
  <Override PartName="/ppt/diagrams/drawing9.xml" ContentType="application/vnd.ms-office.drawingml.diagramDrawing+xml"/>
  <Override PartName="/ppt/diagrams/drawing20.xml" ContentType="application/vnd.ms-office.drawingml.diagramDrawing+xml"/>
  <Override PartName="/ppt/diagrams/colors20.xml" ContentType="application/vnd.openxmlformats-officedocument.drawingml.diagramColors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9.xml" ContentType="application/vnd.openxmlformats-officedocument.drawingml.diagramColors+xml"/>
  <Override PartName="/ppt/diagrams/layout22.xml" ContentType="application/vnd.openxmlformats-officedocument.drawingml.diagramLayout+xml"/>
  <Override PartName="/ppt/diagrams/colors23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23.xml" ContentType="application/vnd.openxmlformats-officedocument.drawingml.diagramLayout+xml"/>
  <Override PartName="/ppt/diagrams/quickStyle9.xml" ContentType="application/vnd.openxmlformats-officedocument.drawingml.diagramStyle+xml"/>
  <Override PartName="/ppt/diagrams/drawing22.xml" ContentType="application/vnd.ms-office.drawingml.diagramDrawing+xml"/>
  <Override PartName="/ppt/diagrams/colors22.xml" ContentType="application/vnd.openxmlformats-officedocument.drawingml.diagramColors+xml"/>
  <Override PartName="/ppt/diagrams/quickStyle22.xml" ContentType="application/vnd.openxmlformats-officedocument.drawingml.diagramStyle+xml"/>
  <Override PartName="/ppt/diagrams/layout80.xml" ContentType="application/vnd.openxmlformats-officedocument.drawingml.diagramLayout+xml"/>
  <Override PartName="/ppt/diagrams/drawing65.xml" ContentType="application/vnd.ms-office.drawingml.diagramDrawing+xml"/>
  <Override PartName="/ppt/diagrams/colors64.xml" ContentType="application/vnd.openxmlformats-officedocument.drawingml.diagramColors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colors5.xml" ContentType="application/vnd.openxmlformats-officedocument.drawingml.diagramColors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layout42.xml" ContentType="application/vnd.openxmlformats-officedocument.drawingml.diagramLayout+xml"/>
  <Override PartName="/ppt/diagrams/drawing5.xml" ContentType="application/vnd.ms-office.drawingml.diagramDrawing+xml"/>
  <Override PartName="/ppt/diagrams/drawing41.xml" ContentType="application/vnd.ms-office.drawingml.diagramDrawing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rawing30.xml" ContentType="application/vnd.ms-office.drawingml.diagramDrawing+xml"/>
  <Override PartName="/ppt/diagrams/colors30.xml" ContentType="application/vnd.openxmlformats-officedocument.drawingml.diagramColors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rawing4.xml" ContentType="application/vnd.ms-office.drawingml.diagramDrawing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colors4.xml" ContentType="application/vnd.openxmlformats-officedocument.drawingml.diagramColors+xml"/>
  <Override PartName="/ppt/diagrams/quickStyle46.xml" ContentType="application/vnd.openxmlformats-officedocument.drawingml.diagramStyle+xml"/>
  <Override PartName="/ppt/diagrams/layout46.xml" ContentType="application/vnd.openxmlformats-officedocument.drawingml.diagramLayout+xml"/>
  <Override PartName="/ppt/diagrams/layout30.xml" ContentType="application/vnd.openxmlformats-officedocument.drawingml.diagramLayout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layout5.xml" ContentType="application/vnd.openxmlformats-officedocument.drawingml.diagramLayout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quickStyle30.xml" ContentType="application/vnd.openxmlformats-officedocument.drawingml.diagramStyle+xml"/>
  <Override PartName="/ppt/diagrams/layout40.xml" ContentType="application/vnd.openxmlformats-officedocument.drawingml.diagramLayout+xml"/>
  <Override PartName="/ppt/diagrams/drawing39.xml" ContentType="application/vnd.ms-office.drawingml.diagramDrawing+xml"/>
  <Override PartName="/ppt/diagrams/colors39.xml" ContentType="application/vnd.openxmlformats-officedocument.drawingml.diagramColors+xml"/>
  <Override PartName="/ppt/diagrams/layout7.xml" ContentType="application/vnd.openxmlformats-officedocument.drawingml.diagramLayout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layout31.xml" ContentType="application/vnd.openxmlformats-officedocument.drawingml.diagramLayout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drawing33.xml" ContentType="application/vnd.ms-office.drawingml.diagramDrawing+xml"/>
  <Override PartName="/ppt/diagrams/colors33.xml" ContentType="application/vnd.openxmlformats-officedocument.drawingml.diagramColors+xml"/>
  <Override PartName="/ppt/diagrams/quickStyle33.xml" ContentType="application/vnd.openxmlformats-officedocument.drawingml.diagramStyle+xml"/>
  <Override PartName="/ppt/diagrams/drawing31.xml" ContentType="application/vnd.ms-office.drawingml.diagramDrawing+xml"/>
  <Override PartName="/ppt/diagrams/colors7.xml" ContentType="application/vnd.openxmlformats-officedocument.drawingml.diagramColors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quickStyle7.xml" ContentType="application/vnd.openxmlformats-officedocument.drawingml.diagramStyle+xml"/>
  <Override PartName="/ppt/diagrams/layout33.xml" ContentType="application/vnd.openxmlformats-officedocument.drawingml.diagramLayout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rawing7.xml" ContentType="application/vnd.ms-office.drawingml.diagramDrawing+xml"/>
  <Override PartName="/ppt/diagrams/quickStyle6.xml" ContentType="application/vnd.openxmlformats-officedocument.drawingml.diagramStyle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layout6.xml" ContentType="application/vnd.openxmlformats-officedocument.drawingml.diagramLayout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drawing37.xml" ContentType="application/vnd.ms-office.drawingml.diagramDrawing+xml"/>
  <Override PartName="/ppt/diagrams/colors37.xml" ContentType="application/vnd.openxmlformats-officedocument.drawingml.diagramColors+xml"/>
  <Override PartName="/ppt/diagrams/quickStyle37.xml" ContentType="application/vnd.openxmlformats-officedocument.drawingml.diagramStyle+xml"/>
  <Override PartName="/ppt/diagrams/drawing6.xml" ContentType="application/vnd.ms-office.drawingml.diagramDrawing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colors6.xml" ContentType="application/vnd.openxmlformats-officedocument.drawingml.diagramColors+xml"/>
  <Override PartName="/ppt/diagrams/layout37.xml" ContentType="application/vnd.openxmlformats-officedocument.drawingml.diagramLayout+xml"/>
  <Override PartName="/ppt/diagrams/layout48.xml" ContentType="application/vnd.openxmlformats-officedocument.drawingml.diagramLayout+xml"/>
  <Override PartName="/ppt/diagrams/drawing64.xml" ContentType="application/vnd.ms-office.drawingml.diagramDrawing+xml"/>
  <Override PartName="/ppt/diagrams/colors48.xml" ContentType="application/vnd.openxmlformats-officedocument.drawingml.diagramColors+xml"/>
  <Override PartName="/ppt/diagrams/colors58.xml" ContentType="application/vnd.openxmlformats-officedocument.drawingml.diagramColors+xml"/>
  <Override PartName="/ppt/diagrams/quickStyle58.xml" ContentType="application/vnd.openxmlformats-officedocument.drawingml.diagramStyle+xml"/>
  <Override PartName="/ppt/diagrams/layout58.xml" ContentType="application/vnd.openxmlformats-officedocument.drawingml.diagramLayout+xml"/>
  <Override PartName="/ppt/diagrams/drawing2.xml" ContentType="application/vnd.ms-office.drawingml.diagramDrawing+xml"/>
  <Override PartName="/ppt/diagrams/drawing58.xml" ContentType="application/vnd.ms-office.drawingml.diagramDrawing+xml"/>
  <Override PartName="/ppt/diagrams/colors2.xml" ContentType="application/vnd.openxmlformats-officedocument.drawingml.diagramColors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rawing57.xml" ContentType="application/vnd.ms-office.drawingml.diagramDrawing+xml"/>
  <Override PartName="/ppt/diagrams/colors57.xml" ContentType="application/vnd.openxmlformats-officedocument.drawingml.diagramColors+xml"/>
  <Override PartName="/ppt/diagrams/layout29.xml" ContentType="application/vnd.openxmlformats-officedocument.drawingml.diagramLayout+xml"/>
  <Override PartName="/ppt/diagrams/layout8.xml" ContentType="application/vnd.openxmlformats-officedocument.drawingml.diagramLayout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quickStyle2.xml" ContentType="application/vnd.openxmlformats-officedocument.drawingml.diagramStyle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drawing62.xml" ContentType="application/vnd.ms-office.drawingml.diagramDrawing+xml"/>
  <Override PartName="/ppt/diagrams/drawing1.xml" ContentType="application/vnd.ms-office.drawingml.diagramDrawing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colors1.xml" ContentType="application/vnd.openxmlformats-officedocument.drawingml.diagramColors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2.xml" ContentType="application/vnd.openxmlformats-officedocument.drawingml.diagramColors+xml"/>
  <Override PartName="/ppt/diagrams/quickStyle62.xml" ContentType="application/vnd.openxmlformats-officedocument.drawingml.diagramStyle+xml"/>
  <Override PartName="/ppt/diagrams/layout62.xml" ContentType="application/vnd.openxmlformats-officedocument.drawingml.diagramLayout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rawing28.xml" ContentType="application/vnd.ms-office.drawingml.diagramDrawing+xml"/>
  <Override PartName="/ppt/diagrams/layout2.xml" ContentType="application/vnd.openxmlformats-officedocument.drawingml.diagramLayout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colors28.xml" ContentType="application/vnd.openxmlformats-officedocument.drawingml.diagramColors+xml"/>
  <Override PartName="/ppt/diagrams/quickStyle29.xml" ContentType="application/vnd.openxmlformats-officedocument.drawingml.diagramStyle+xml"/>
  <Override PartName="/ppt/diagrams/drawing55.xml" ContentType="application/vnd.ms-office.drawingml.diagramDrawing+xml"/>
  <Override PartName="/ppt/diagrams/colors55.xml" ContentType="application/vnd.openxmlformats-officedocument.drawingml.diagramColors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rawing29.xml" ContentType="application/vnd.ms-office.drawingml.diagramDrawing+xml"/>
  <Override PartName="/ppt/diagrams/quickStyle48.xml" ContentType="application/vnd.openxmlformats-officedocument.drawingml.diagramStyle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quickStyle50.xml" ContentType="application/vnd.openxmlformats-officedocument.drawingml.diagramStyle+xml"/>
  <Override PartName="/ppt/diagrams/layout50.xml" ContentType="application/vnd.openxmlformats-officedocument.drawingml.diagramLayout+xml"/>
  <Override PartName="/ppt/diagrams/layout4.xml" ContentType="application/vnd.openxmlformats-officedocument.drawingml.diagramLayout+xml"/>
  <Override PartName="/ppt/diagrams/drawing48.xml" ContentType="application/vnd.ms-office.drawingml.diagramDrawing+xml"/>
  <Override PartName="/ppt/diagrams/quickStyle4.xml" ContentType="application/vnd.openxmlformats-officedocument.drawingml.diagramStyle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rawing51.xml" ContentType="application/vnd.ms-office.drawingml.diagramDrawing+xml"/>
  <Override PartName="/ppt/diagrams/colors29.xml" ContentType="application/vnd.openxmlformats-officedocument.drawingml.diagramColors+xml"/>
  <Override PartName="/ppt/diagrams/layout52.xml" ContentType="application/vnd.openxmlformats-officedocument.drawingml.diagramLayout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layout3.xml" ContentType="application/vnd.openxmlformats-officedocument.drawingml.diagramLayout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diagrams/colors53.xml" ContentType="application/vnd.openxmlformats-officedocument.drawingml.diagramColors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colors3.xml" ContentType="application/vnd.openxmlformats-officedocument.drawingml.diagramColors+xml"/>
  <Override PartName="/ppt/diagrams/drawing53.xml" ContentType="application/vnd.ms-office.drawingml.diagramDrawing+xml"/>
  <Override PartName="/ppt/diagrams/quickStyle53.xml" ContentType="application/vnd.openxmlformats-officedocument.drawingml.diagramStyle+xml"/>
  <Override PartName="/ppt/diagrams/layout53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31"/>
  </p:notesMasterIdLst>
  <p:sldIdLst>
    <p:sldId id="257" r:id="rId2"/>
    <p:sldId id="260" r:id="rId3"/>
    <p:sldId id="264" r:id="rId4"/>
    <p:sldId id="262" r:id="rId5"/>
    <p:sldId id="266" r:id="rId6"/>
    <p:sldId id="284" r:id="rId7"/>
    <p:sldId id="278" r:id="rId8"/>
    <p:sldId id="286" r:id="rId9"/>
    <p:sldId id="287" r:id="rId10"/>
    <p:sldId id="288" r:id="rId11"/>
    <p:sldId id="289" r:id="rId12"/>
    <p:sldId id="290" r:id="rId13"/>
    <p:sldId id="279" r:id="rId14"/>
    <p:sldId id="291" r:id="rId15"/>
    <p:sldId id="292" r:id="rId16"/>
    <p:sldId id="293" r:id="rId17"/>
    <p:sldId id="294" r:id="rId18"/>
    <p:sldId id="295" r:id="rId19"/>
    <p:sldId id="296" r:id="rId20"/>
    <p:sldId id="280" r:id="rId21"/>
    <p:sldId id="297" r:id="rId22"/>
    <p:sldId id="298" r:id="rId23"/>
    <p:sldId id="281" r:id="rId24"/>
    <p:sldId id="299" r:id="rId25"/>
    <p:sldId id="282" r:id="rId26"/>
    <p:sldId id="301" r:id="rId27"/>
    <p:sldId id="300" r:id="rId28"/>
    <p:sldId id="302" r:id="rId29"/>
    <p:sldId id="277" r:id="rId30"/>
  </p:sldIdLst>
  <p:sldSz cx="9144000" cy="5143500" type="screen16x9"/>
  <p:notesSz cx="6858000" cy="9144000"/>
  <p:embeddedFontLst>
    <p:embeddedFont>
      <p:font typeface="Work Sans SemiBold" panose="020B0604020202020204" charset="0"/>
      <p:regular r:id="rId32"/>
      <p:bold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Work Sans Light" panose="020B0604020202020204" charset="0"/>
      <p:regular r:id="rId38"/>
      <p:bold r:id="rId39"/>
    </p:embeddedFont>
    <p:embeddedFont>
      <p:font typeface="Work Sans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  <a:srgbClr val="FF0000"/>
    <a:srgbClr val="FB5C31"/>
    <a:srgbClr val="3FE55F"/>
    <a:srgbClr val="E03C9E"/>
    <a:srgbClr val="6666FF"/>
    <a:srgbClr val="000000"/>
    <a:srgbClr val="605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/>
    <p:restoredTop sz="93973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78" y="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ata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ata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3.png"/></Relationships>
</file>

<file path=ppt/diagrams/_rels/data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3.png"/></Relationships>
</file>

<file path=ppt/diagrams/_rels/data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3.png"/></Relationships>
</file>

<file path=ppt/diagrams/_rels/data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3.png"/></Relationships>
</file>

<file path=ppt/diagrams/_rels/data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3.png"/></Relationships>
</file>

<file path=ppt/diagrams/_rels/data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3.png"/></Relationships>
</file>

<file path=ppt/diagrams/_rels/data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4.png"/></Relationships>
</file>

<file path=ppt/diagrams/_rels/data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4.png"/></Relationships>
</file>

<file path=ppt/diagrams/_rels/data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5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ata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6.png"/></Relationships>
</file>

<file path=ppt/diagrams/_rels/data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7.png"/></Relationships>
</file>

<file path=ppt/diagrams/_rels/drawing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3.png"/></Relationships>
</file>

<file path=ppt/diagrams/_rels/drawing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D645F-9727-41D1-AA09-910FBF45628D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133BECF-32FA-4719-9D61-C29DE3CA421B}">
      <dgm:prSet phldrT="[Texto]" custT="1"/>
      <dgm:spPr>
        <a:solidFill>
          <a:srgbClr val="E03C9E"/>
        </a:solidFill>
      </dgm:spPr>
      <dgm:t>
        <a:bodyPr/>
        <a:lstStyle/>
        <a:p>
          <a:r>
            <a:rPr lang="es-CO" sz="1300" dirty="0"/>
            <a:t>Objetivo General</a:t>
          </a:r>
        </a:p>
      </dgm:t>
    </dgm:pt>
    <dgm:pt modelId="{2DC5B496-B80F-4DEB-B4D1-ED2EFCF8E19E}" type="parTrans" cxnId="{AF024CB3-86FC-42E9-BF08-99823A0C4779}">
      <dgm:prSet/>
      <dgm:spPr/>
      <dgm:t>
        <a:bodyPr/>
        <a:lstStyle/>
        <a:p>
          <a:endParaRPr lang="es-CO"/>
        </a:p>
      </dgm:t>
    </dgm:pt>
    <dgm:pt modelId="{0F813F02-BC0E-4C62-BCD4-AD9D13C25855}" type="sibTrans" cxnId="{AF024CB3-86FC-42E9-BF08-99823A0C4779}">
      <dgm:prSet/>
      <dgm:spPr/>
      <dgm:t>
        <a:bodyPr/>
        <a:lstStyle/>
        <a:p>
          <a:endParaRPr lang="es-CO"/>
        </a:p>
      </dgm:t>
    </dgm:pt>
    <dgm:pt modelId="{2C7F913A-C9E4-4726-8693-133B7F25307E}">
      <dgm:prSet custT="1"/>
      <dgm:spPr/>
      <dgm:t>
        <a:bodyPr/>
        <a:lstStyle/>
        <a:p>
          <a:r>
            <a:rPr lang="es-CO" sz="1100" dirty="0"/>
            <a:t>Mejorar la capacidad de consolidación e intercambio de información entre entidades a través del Sistema de Información Interinstitucional de justicia Transicional.</a:t>
          </a:r>
        </a:p>
      </dgm:t>
    </dgm:pt>
    <dgm:pt modelId="{1B43A290-9D7A-4A25-AE40-D4F6A21A2F5A}" type="parTrans" cxnId="{EDFB4234-3145-4598-A687-AE1FBE1EC86C}">
      <dgm:prSet/>
      <dgm:spPr/>
      <dgm:t>
        <a:bodyPr/>
        <a:lstStyle/>
        <a:p>
          <a:endParaRPr lang="es-CO"/>
        </a:p>
      </dgm:t>
    </dgm:pt>
    <dgm:pt modelId="{BEEFF41A-DEDD-473E-81F4-3F85ECEE3244}" type="sibTrans" cxnId="{EDFB4234-3145-4598-A687-AE1FBE1EC86C}">
      <dgm:prSet/>
      <dgm:spPr/>
      <dgm:t>
        <a:bodyPr/>
        <a:lstStyle/>
        <a:p>
          <a:endParaRPr lang="es-CO"/>
        </a:p>
      </dgm:t>
    </dgm:pt>
    <dgm:pt modelId="{0D81B646-EC24-437B-8BA2-AD254151B6F5}" type="pres">
      <dgm:prSet presAssocID="{A9BD645F-9727-41D1-AA09-910FBF45628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C30FCE0-706E-49F9-A182-0396A5A8D2D6}" type="pres">
      <dgm:prSet presAssocID="{5133BECF-32FA-4719-9D61-C29DE3CA421B}" presName="posSpace" presStyleCnt="0"/>
      <dgm:spPr/>
    </dgm:pt>
    <dgm:pt modelId="{F6783F58-487F-42FB-89E9-75B6954D1E26}" type="pres">
      <dgm:prSet presAssocID="{5133BECF-32FA-4719-9D61-C29DE3CA421B}" presName="vertFlow" presStyleCnt="0"/>
      <dgm:spPr/>
    </dgm:pt>
    <dgm:pt modelId="{E61A3E79-24F7-4C62-BC30-E64DE39838CE}" type="pres">
      <dgm:prSet presAssocID="{5133BECF-32FA-4719-9D61-C29DE3CA421B}" presName="topSpace" presStyleCnt="0"/>
      <dgm:spPr/>
    </dgm:pt>
    <dgm:pt modelId="{CCB6C601-54D3-4625-BAED-A62A566DA577}" type="pres">
      <dgm:prSet presAssocID="{5133BECF-32FA-4719-9D61-C29DE3CA421B}" presName="firstComp" presStyleCnt="0"/>
      <dgm:spPr/>
    </dgm:pt>
    <dgm:pt modelId="{3253A94B-3715-4AE4-A1BE-3D719BAD1F00}" type="pres">
      <dgm:prSet presAssocID="{5133BECF-32FA-4719-9D61-C29DE3CA421B}" presName="firstChild" presStyleLbl="bgAccFollowNode1" presStyleIdx="0" presStyleCnt="1" custScaleX="131950"/>
      <dgm:spPr/>
      <dgm:t>
        <a:bodyPr/>
        <a:lstStyle/>
        <a:p>
          <a:endParaRPr lang="es-CO"/>
        </a:p>
      </dgm:t>
    </dgm:pt>
    <dgm:pt modelId="{ED3EFB6A-0109-4AD6-B888-55EDA40517EA}" type="pres">
      <dgm:prSet presAssocID="{5133BECF-32FA-4719-9D61-C29DE3CA421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1C9A76-1408-44D1-9797-C4D3576D6350}" type="pres">
      <dgm:prSet presAssocID="{5133BECF-32FA-4719-9D61-C29DE3CA421B}" presName="negSpace" presStyleCnt="0"/>
      <dgm:spPr/>
    </dgm:pt>
    <dgm:pt modelId="{5EB7AFF7-898A-4B90-84C9-2BAA9047735F}" type="pres">
      <dgm:prSet presAssocID="{5133BECF-32FA-4719-9D61-C29DE3CA421B}" presName="circle" presStyleLbl="node1" presStyleIdx="0" presStyleCnt="1" custLinFactNeighborX="-39471" custLinFactNeighborY="-9430"/>
      <dgm:spPr/>
      <dgm:t>
        <a:bodyPr/>
        <a:lstStyle/>
        <a:p>
          <a:endParaRPr lang="es-CO"/>
        </a:p>
      </dgm:t>
    </dgm:pt>
  </dgm:ptLst>
  <dgm:cxnLst>
    <dgm:cxn modelId="{AD6ADAE7-D0AC-4485-BB31-26753881C176}" type="presOf" srcId="{2C7F913A-C9E4-4726-8693-133B7F25307E}" destId="{ED3EFB6A-0109-4AD6-B888-55EDA40517EA}" srcOrd="1" destOrd="0" presId="urn:microsoft.com/office/officeart/2005/8/layout/hList9"/>
    <dgm:cxn modelId="{FE7C9535-61AC-4082-9833-B976CBBD7910}" type="presOf" srcId="{5133BECF-32FA-4719-9D61-C29DE3CA421B}" destId="{5EB7AFF7-898A-4B90-84C9-2BAA9047735F}" srcOrd="0" destOrd="0" presId="urn:microsoft.com/office/officeart/2005/8/layout/hList9"/>
    <dgm:cxn modelId="{EDFB4234-3145-4598-A687-AE1FBE1EC86C}" srcId="{5133BECF-32FA-4719-9D61-C29DE3CA421B}" destId="{2C7F913A-C9E4-4726-8693-133B7F25307E}" srcOrd="0" destOrd="0" parTransId="{1B43A290-9D7A-4A25-AE40-D4F6A21A2F5A}" sibTransId="{BEEFF41A-DEDD-473E-81F4-3F85ECEE3244}"/>
    <dgm:cxn modelId="{AF024CB3-86FC-42E9-BF08-99823A0C4779}" srcId="{A9BD645F-9727-41D1-AA09-910FBF45628D}" destId="{5133BECF-32FA-4719-9D61-C29DE3CA421B}" srcOrd="0" destOrd="0" parTransId="{2DC5B496-B80F-4DEB-B4D1-ED2EFCF8E19E}" sibTransId="{0F813F02-BC0E-4C62-BCD4-AD9D13C25855}"/>
    <dgm:cxn modelId="{C82875D4-503A-4593-BF33-A5A2872C7058}" type="presOf" srcId="{A9BD645F-9727-41D1-AA09-910FBF45628D}" destId="{0D81B646-EC24-437B-8BA2-AD254151B6F5}" srcOrd="0" destOrd="0" presId="urn:microsoft.com/office/officeart/2005/8/layout/hList9"/>
    <dgm:cxn modelId="{E3982C8A-D663-4D50-9BD9-AC1622D2FBA9}" type="presOf" srcId="{2C7F913A-C9E4-4726-8693-133B7F25307E}" destId="{3253A94B-3715-4AE4-A1BE-3D719BAD1F00}" srcOrd="0" destOrd="0" presId="urn:microsoft.com/office/officeart/2005/8/layout/hList9"/>
    <dgm:cxn modelId="{9869827A-A08C-4598-ABE0-432A3E826C3B}" type="presParOf" srcId="{0D81B646-EC24-437B-8BA2-AD254151B6F5}" destId="{7C30FCE0-706E-49F9-A182-0396A5A8D2D6}" srcOrd="0" destOrd="0" presId="urn:microsoft.com/office/officeart/2005/8/layout/hList9"/>
    <dgm:cxn modelId="{79E0F929-D298-40ED-A779-8FC2B102D0E3}" type="presParOf" srcId="{0D81B646-EC24-437B-8BA2-AD254151B6F5}" destId="{F6783F58-487F-42FB-89E9-75B6954D1E26}" srcOrd="1" destOrd="0" presId="urn:microsoft.com/office/officeart/2005/8/layout/hList9"/>
    <dgm:cxn modelId="{BFF57161-E52A-4B72-89D8-CB1297F682AA}" type="presParOf" srcId="{F6783F58-487F-42FB-89E9-75B6954D1E26}" destId="{E61A3E79-24F7-4C62-BC30-E64DE39838CE}" srcOrd="0" destOrd="0" presId="urn:microsoft.com/office/officeart/2005/8/layout/hList9"/>
    <dgm:cxn modelId="{49D7812D-8954-4062-8464-C33A048A0D8D}" type="presParOf" srcId="{F6783F58-487F-42FB-89E9-75B6954D1E26}" destId="{CCB6C601-54D3-4625-BAED-A62A566DA577}" srcOrd="1" destOrd="0" presId="urn:microsoft.com/office/officeart/2005/8/layout/hList9"/>
    <dgm:cxn modelId="{F879A95E-C8E2-43DC-B61E-1216CD89D536}" type="presParOf" srcId="{CCB6C601-54D3-4625-BAED-A62A566DA577}" destId="{3253A94B-3715-4AE4-A1BE-3D719BAD1F00}" srcOrd="0" destOrd="0" presId="urn:microsoft.com/office/officeart/2005/8/layout/hList9"/>
    <dgm:cxn modelId="{18A2E795-5E67-43FB-9D2C-5D60BE75CFC4}" type="presParOf" srcId="{CCB6C601-54D3-4625-BAED-A62A566DA577}" destId="{ED3EFB6A-0109-4AD6-B888-55EDA40517EA}" srcOrd="1" destOrd="0" presId="urn:microsoft.com/office/officeart/2005/8/layout/hList9"/>
    <dgm:cxn modelId="{0DC4AD18-74C1-46A8-BEB7-26E4716AC1D3}" type="presParOf" srcId="{0D81B646-EC24-437B-8BA2-AD254151B6F5}" destId="{E41C9A76-1408-44D1-9797-C4D3576D6350}" srcOrd="2" destOrd="0" presId="urn:microsoft.com/office/officeart/2005/8/layout/hList9"/>
    <dgm:cxn modelId="{7B300DFB-7217-403C-B92F-DF0A516F8011}" type="presParOf" srcId="{0D81B646-EC24-437B-8BA2-AD254151B6F5}" destId="{5EB7AFF7-898A-4B90-84C9-2BAA9047735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E03C9E"/>
        </a:solidFill>
      </dgm:spPr>
      <dgm:t>
        <a:bodyPr/>
        <a:lstStyle/>
        <a:p>
          <a:r>
            <a:rPr lang="es-CO" sz="1300" dirty="0"/>
            <a:t>Objetivo Específicos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Adecuar la funcionalidad de los mecanismos de justicia transicional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E19A7EA3-61FE-40C9-82A2-768908F1C20F}">
      <dgm:prSet custT="1"/>
      <dgm:spPr/>
      <dgm:t>
        <a:bodyPr/>
        <a:lstStyle/>
        <a:p>
          <a:r>
            <a:rPr lang="es-CO" sz="1300" dirty="0"/>
            <a:t>Apoyar el empoderamiento y participacion de las victimas y las organizaciones de las vicitmas en el ejercicio efectivo de sus derechos en relacion con la justicia transicional y el Sistema Integral de Verdad Justicia Reparación y No Repetición.</a:t>
          </a:r>
        </a:p>
      </dgm:t>
    </dgm:pt>
    <dgm:pt modelId="{65B9FF5B-482D-48B6-A272-1F1266BB9F4B}" type="parTrans" cxnId="{B1F49D1B-0BD6-4B74-9B49-BF215FF13338}">
      <dgm:prSet/>
      <dgm:spPr/>
      <dgm:t>
        <a:bodyPr/>
        <a:lstStyle/>
        <a:p>
          <a:endParaRPr lang="es-CO"/>
        </a:p>
      </dgm:t>
    </dgm:pt>
    <dgm:pt modelId="{AEE36387-086E-412F-B238-0F14929A8D07}" type="sibTrans" cxnId="{B1F49D1B-0BD6-4B74-9B49-BF215FF13338}">
      <dgm:prSet/>
      <dgm:spPr/>
      <dgm:t>
        <a:bodyPr/>
        <a:lstStyle/>
        <a:p>
          <a:endParaRPr lang="es-CO"/>
        </a:p>
      </dgm:t>
    </dgm:pt>
    <dgm:pt modelId="{403BFA73-EAD9-4E0A-92F4-CCACD618AD29}">
      <dgm:prSet custT="1"/>
      <dgm:spPr/>
      <dgm:t>
        <a:bodyPr/>
        <a:lstStyle/>
        <a:p>
          <a:endParaRPr lang="es-CO" sz="1300" dirty="0"/>
        </a:p>
      </dgm:t>
    </dgm:pt>
    <dgm:pt modelId="{39F4B582-A6D0-49DC-A4BA-D6DF09AA4A41}" type="parTrans" cxnId="{4961A16A-6EAE-48B2-ACC8-BAA41121D326}">
      <dgm:prSet/>
      <dgm:spPr/>
      <dgm:t>
        <a:bodyPr/>
        <a:lstStyle/>
        <a:p>
          <a:endParaRPr lang="es-CO"/>
        </a:p>
      </dgm:t>
    </dgm:pt>
    <dgm:pt modelId="{F8467C17-8E78-4DF6-94FD-52EA70898E46}" type="sibTrans" cxnId="{4961A16A-6EAE-48B2-ACC8-BAA41121D326}">
      <dgm:prSet/>
      <dgm:spPr/>
      <dgm:t>
        <a:bodyPr/>
        <a:lstStyle/>
        <a:p>
          <a:endParaRPr lang="es-CO"/>
        </a:p>
      </dgm:t>
    </dgm:pt>
    <dgm:pt modelId="{39C413BE-E700-438B-8454-DF25DF7906FA}" type="pres">
      <dgm:prSet presAssocID="{06E0F716-959C-43B5-9DEB-2E344E22C1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ED5C53C-FF62-49FC-A85C-CB6B649E672A}" type="pres">
      <dgm:prSet presAssocID="{04001EC0-EB24-4967-9DA1-6F46183C9664}" presName="composite" presStyleCnt="0"/>
      <dgm:spPr/>
    </dgm:pt>
    <dgm:pt modelId="{09D385BB-FBEE-48B1-9E2C-05BAF2CFBD35}" type="pres">
      <dgm:prSet presAssocID="{04001EC0-EB24-4967-9DA1-6F46183C9664}" presName="parTx" presStyleLbl="alignNode1" presStyleIdx="0" presStyleCnt="1" custScaleY="91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86715A-850B-4A6A-AF69-5B69040066C1}" type="pres">
      <dgm:prSet presAssocID="{04001EC0-EB24-4967-9DA1-6F46183C966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B1F49D1B-0BD6-4B74-9B49-BF215FF13338}" srcId="{04001EC0-EB24-4967-9DA1-6F46183C9664}" destId="{E19A7EA3-61FE-40C9-82A2-768908F1C20F}" srcOrd="1" destOrd="0" parTransId="{65B9FF5B-482D-48B6-A272-1F1266BB9F4B}" sibTransId="{AEE36387-086E-412F-B238-0F14929A8D07}"/>
    <dgm:cxn modelId="{02272F9F-BFF3-4368-BEAC-4DF98B44869B}" type="presOf" srcId="{06E0F716-959C-43B5-9DEB-2E344E22C161}" destId="{39C413BE-E700-438B-8454-DF25DF7906FA}" srcOrd="0" destOrd="0" presId="urn:microsoft.com/office/officeart/2005/8/layout/hList1"/>
    <dgm:cxn modelId="{12B4B509-32E1-4626-8A40-4F08296D775F}" type="presOf" srcId="{04001EC0-EB24-4967-9DA1-6F46183C9664}" destId="{09D385BB-FBEE-48B1-9E2C-05BAF2CFBD35}" srcOrd="0" destOrd="0" presId="urn:microsoft.com/office/officeart/2005/8/layout/hList1"/>
    <dgm:cxn modelId="{37AFB970-10FF-4E52-AC3F-51703AF76D17}" type="presOf" srcId="{403BFA73-EAD9-4E0A-92F4-CCACD618AD29}" destId="{1786715A-850B-4A6A-AF69-5B69040066C1}" srcOrd="0" destOrd="2" presId="urn:microsoft.com/office/officeart/2005/8/layout/h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572F5EA0-62A0-4614-B9E5-B064F69427AE}" type="presOf" srcId="{3077FC4F-A537-432E-9587-2B60D1AF5214}" destId="{1786715A-850B-4A6A-AF69-5B69040066C1}" srcOrd="0" destOrd="0" presId="urn:microsoft.com/office/officeart/2005/8/layout/hList1"/>
    <dgm:cxn modelId="{4961A16A-6EAE-48B2-ACC8-BAA41121D326}" srcId="{04001EC0-EB24-4967-9DA1-6F46183C9664}" destId="{403BFA73-EAD9-4E0A-92F4-CCACD618AD29}" srcOrd="2" destOrd="0" parTransId="{39F4B582-A6D0-49DC-A4BA-D6DF09AA4A41}" sibTransId="{F8467C17-8E78-4DF6-94FD-52EA70898E46}"/>
    <dgm:cxn modelId="{D65BEF02-7D18-4E84-A01E-635CC290F10E}" type="presOf" srcId="{E19A7EA3-61FE-40C9-82A2-768908F1C20F}" destId="{1786715A-850B-4A6A-AF69-5B69040066C1}" srcOrd="0" destOrd="1" presId="urn:microsoft.com/office/officeart/2005/8/layout/hList1"/>
    <dgm:cxn modelId="{B932340E-CB3E-4AAC-887D-35B8F9315AFA}" type="presParOf" srcId="{39C413BE-E700-438B-8454-DF25DF7906FA}" destId="{BED5C53C-FF62-49FC-A85C-CB6B649E672A}" srcOrd="0" destOrd="0" presId="urn:microsoft.com/office/officeart/2005/8/layout/hList1"/>
    <dgm:cxn modelId="{D2E360D3-E15C-4627-8D2E-C64C367736AC}" type="presParOf" srcId="{BED5C53C-FF62-49FC-A85C-CB6B649E672A}" destId="{09D385BB-FBEE-48B1-9E2C-05BAF2CFBD35}" srcOrd="0" destOrd="0" presId="urn:microsoft.com/office/officeart/2005/8/layout/hList1"/>
    <dgm:cxn modelId="{33F92E56-85B2-4D15-91B7-A36BBFBED0A6}" type="presParOf" srcId="{BED5C53C-FF62-49FC-A85C-CB6B649E672A}" destId="{1786715A-850B-4A6A-AF69-5B69040066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BD645F-9727-41D1-AA09-910FBF45628D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133BECF-32FA-4719-9D61-C29DE3CA421B}">
      <dgm:prSet phldrT="[Texto]" custT="1"/>
      <dgm:spPr>
        <a:solidFill>
          <a:srgbClr val="E03C9E"/>
        </a:solidFill>
      </dgm:spPr>
      <dgm:t>
        <a:bodyPr/>
        <a:lstStyle/>
        <a:p>
          <a:r>
            <a:rPr lang="es-CO" sz="1300" dirty="0"/>
            <a:t>Objetivo General</a:t>
          </a:r>
        </a:p>
      </dgm:t>
    </dgm:pt>
    <dgm:pt modelId="{2DC5B496-B80F-4DEB-B4D1-ED2EFCF8E19E}" type="parTrans" cxnId="{AF024CB3-86FC-42E9-BF08-99823A0C4779}">
      <dgm:prSet/>
      <dgm:spPr/>
      <dgm:t>
        <a:bodyPr/>
        <a:lstStyle/>
        <a:p>
          <a:endParaRPr lang="es-CO"/>
        </a:p>
      </dgm:t>
    </dgm:pt>
    <dgm:pt modelId="{0F813F02-BC0E-4C62-BCD4-AD9D13C25855}" type="sibTrans" cxnId="{AF024CB3-86FC-42E9-BF08-99823A0C4779}">
      <dgm:prSet/>
      <dgm:spPr/>
      <dgm:t>
        <a:bodyPr/>
        <a:lstStyle/>
        <a:p>
          <a:endParaRPr lang="es-CO"/>
        </a:p>
      </dgm:t>
    </dgm:pt>
    <dgm:pt modelId="{2C7F913A-C9E4-4726-8693-133B7F25307E}">
      <dgm:prSet custT="1"/>
      <dgm:spPr/>
      <dgm:t>
        <a:bodyPr/>
        <a:lstStyle/>
        <a:p>
          <a:r>
            <a:rPr lang="es-CO" sz="1100" dirty="0"/>
            <a:t>Mejorar la capacidad institucional del Ministerio de Justicia y del Derecho para implementar una política criminal racional, coherente y basada en evidencia empírica. </a:t>
          </a:r>
        </a:p>
      </dgm:t>
    </dgm:pt>
    <dgm:pt modelId="{1B43A290-9D7A-4A25-AE40-D4F6A21A2F5A}" type="parTrans" cxnId="{EDFB4234-3145-4598-A687-AE1FBE1EC86C}">
      <dgm:prSet/>
      <dgm:spPr/>
      <dgm:t>
        <a:bodyPr/>
        <a:lstStyle/>
        <a:p>
          <a:endParaRPr lang="es-CO"/>
        </a:p>
      </dgm:t>
    </dgm:pt>
    <dgm:pt modelId="{BEEFF41A-DEDD-473E-81F4-3F85ECEE3244}" type="sibTrans" cxnId="{EDFB4234-3145-4598-A687-AE1FBE1EC86C}">
      <dgm:prSet/>
      <dgm:spPr/>
      <dgm:t>
        <a:bodyPr/>
        <a:lstStyle/>
        <a:p>
          <a:endParaRPr lang="es-CO"/>
        </a:p>
      </dgm:t>
    </dgm:pt>
    <dgm:pt modelId="{0D81B646-EC24-437B-8BA2-AD254151B6F5}" type="pres">
      <dgm:prSet presAssocID="{A9BD645F-9727-41D1-AA09-910FBF45628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C30FCE0-706E-49F9-A182-0396A5A8D2D6}" type="pres">
      <dgm:prSet presAssocID="{5133BECF-32FA-4719-9D61-C29DE3CA421B}" presName="posSpace" presStyleCnt="0"/>
      <dgm:spPr/>
    </dgm:pt>
    <dgm:pt modelId="{F6783F58-487F-42FB-89E9-75B6954D1E26}" type="pres">
      <dgm:prSet presAssocID="{5133BECF-32FA-4719-9D61-C29DE3CA421B}" presName="vertFlow" presStyleCnt="0"/>
      <dgm:spPr/>
    </dgm:pt>
    <dgm:pt modelId="{E61A3E79-24F7-4C62-BC30-E64DE39838CE}" type="pres">
      <dgm:prSet presAssocID="{5133BECF-32FA-4719-9D61-C29DE3CA421B}" presName="topSpace" presStyleCnt="0"/>
      <dgm:spPr/>
    </dgm:pt>
    <dgm:pt modelId="{CCB6C601-54D3-4625-BAED-A62A566DA577}" type="pres">
      <dgm:prSet presAssocID="{5133BECF-32FA-4719-9D61-C29DE3CA421B}" presName="firstComp" presStyleCnt="0"/>
      <dgm:spPr/>
    </dgm:pt>
    <dgm:pt modelId="{3253A94B-3715-4AE4-A1BE-3D719BAD1F00}" type="pres">
      <dgm:prSet presAssocID="{5133BECF-32FA-4719-9D61-C29DE3CA421B}" presName="firstChild" presStyleLbl="bgAccFollowNode1" presStyleIdx="0" presStyleCnt="1" custScaleX="131950"/>
      <dgm:spPr/>
      <dgm:t>
        <a:bodyPr/>
        <a:lstStyle/>
        <a:p>
          <a:endParaRPr lang="es-CO"/>
        </a:p>
      </dgm:t>
    </dgm:pt>
    <dgm:pt modelId="{ED3EFB6A-0109-4AD6-B888-55EDA40517EA}" type="pres">
      <dgm:prSet presAssocID="{5133BECF-32FA-4719-9D61-C29DE3CA421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1C9A76-1408-44D1-9797-C4D3576D6350}" type="pres">
      <dgm:prSet presAssocID="{5133BECF-32FA-4719-9D61-C29DE3CA421B}" presName="negSpace" presStyleCnt="0"/>
      <dgm:spPr/>
    </dgm:pt>
    <dgm:pt modelId="{5EB7AFF7-898A-4B90-84C9-2BAA9047735F}" type="pres">
      <dgm:prSet presAssocID="{5133BECF-32FA-4719-9D61-C29DE3CA421B}" presName="circle" presStyleLbl="node1" presStyleIdx="0" presStyleCnt="1" custLinFactNeighborX="-39471" custLinFactNeighborY="-9430"/>
      <dgm:spPr/>
      <dgm:t>
        <a:bodyPr/>
        <a:lstStyle/>
        <a:p>
          <a:endParaRPr lang="es-CO"/>
        </a:p>
      </dgm:t>
    </dgm:pt>
  </dgm:ptLst>
  <dgm:cxnLst>
    <dgm:cxn modelId="{AD6ADAE7-D0AC-4485-BB31-26753881C176}" type="presOf" srcId="{2C7F913A-C9E4-4726-8693-133B7F25307E}" destId="{ED3EFB6A-0109-4AD6-B888-55EDA40517EA}" srcOrd="1" destOrd="0" presId="urn:microsoft.com/office/officeart/2005/8/layout/hList9"/>
    <dgm:cxn modelId="{FE7C9535-61AC-4082-9833-B976CBBD7910}" type="presOf" srcId="{5133BECF-32FA-4719-9D61-C29DE3CA421B}" destId="{5EB7AFF7-898A-4B90-84C9-2BAA9047735F}" srcOrd="0" destOrd="0" presId="urn:microsoft.com/office/officeart/2005/8/layout/hList9"/>
    <dgm:cxn modelId="{EDFB4234-3145-4598-A687-AE1FBE1EC86C}" srcId="{5133BECF-32FA-4719-9D61-C29DE3CA421B}" destId="{2C7F913A-C9E4-4726-8693-133B7F25307E}" srcOrd="0" destOrd="0" parTransId="{1B43A290-9D7A-4A25-AE40-D4F6A21A2F5A}" sibTransId="{BEEFF41A-DEDD-473E-81F4-3F85ECEE3244}"/>
    <dgm:cxn modelId="{AF024CB3-86FC-42E9-BF08-99823A0C4779}" srcId="{A9BD645F-9727-41D1-AA09-910FBF45628D}" destId="{5133BECF-32FA-4719-9D61-C29DE3CA421B}" srcOrd="0" destOrd="0" parTransId="{2DC5B496-B80F-4DEB-B4D1-ED2EFCF8E19E}" sibTransId="{0F813F02-BC0E-4C62-BCD4-AD9D13C25855}"/>
    <dgm:cxn modelId="{C82875D4-503A-4593-BF33-A5A2872C7058}" type="presOf" srcId="{A9BD645F-9727-41D1-AA09-910FBF45628D}" destId="{0D81B646-EC24-437B-8BA2-AD254151B6F5}" srcOrd="0" destOrd="0" presId="urn:microsoft.com/office/officeart/2005/8/layout/hList9"/>
    <dgm:cxn modelId="{E3982C8A-D663-4D50-9BD9-AC1622D2FBA9}" type="presOf" srcId="{2C7F913A-C9E4-4726-8693-133B7F25307E}" destId="{3253A94B-3715-4AE4-A1BE-3D719BAD1F00}" srcOrd="0" destOrd="0" presId="urn:microsoft.com/office/officeart/2005/8/layout/hList9"/>
    <dgm:cxn modelId="{9869827A-A08C-4598-ABE0-432A3E826C3B}" type="presParOf" srcId="{0D81B646-EC24-437B-8BA2-AD254151B6F5}" destId="{7C30FCE0-706E-49F9-A182-0396A5A8D2D6}" srcOrd="0" destOrd="0" presId="urn:microsoft.com/office/officeart/2005/8/layout/hList9"/>
    <dgm:cxn modelId="{79E0F929-D298-40ED-A779-8FC2B102D0E3}" type="presParOf" srcId="{0D81B646-EC24-437B-8BA2-AD254151B6F5}" destId="{F6783F58-487F-42FB-89E9-75B6954D1E26}" srcOrd="1" destOrd="0" presId="urn:microsoft.com/office/officeart/2005/8/layout/hList9"/>
    <dgm:cxn modelId="{BFF57161-E52A-4B72-89D8-CB1297F682AA}" type="presParOf" srcId="{F6783F58-487F-42FB-89E9-75B6954D1E26}" destId="{E61A3E79-24F7-4C62-BC30-E64DE39838CE}" srcOrd="0" destOrd="0" presId="urn:microsoft.com/office/officeart/2005/8/layout/hList9"/>
    <dgm:cxn modelId="{49D7812D-8954-4062-8464-C33A048A0D8D}" type="presParOf" srcId="{F6783F58-487F-42FB-89E9-75B6954D1E26}" destId="{CCB6C601-54D3-4625-BAED-A62A566DA577}" srcOrd="1" destOrd="0" presId="urn:microsoft.com/office/officeart/2005/8/layout/hList9"/>
    <dgm:cxn modelId="{F879A95E-C8E2-43DC-B61E-1216CD89D536}" type="presParOf" srcId="{CCB6C601-54D3-4625-BAED-A62A566DA577}" destId="{3253A94B-3715-4AE4-A1BE-3D719BAD1F00}" srcOrd="0" destOrd="0" presId="urn:microsoft.com/office/officeart/2005/8/layout/hList9"/>
    <dgm:cxn modelId="{18A2E795-5E67-43FB-9D2C-5D60BE75CFC4}" type="presParOf" srcId="{CCB6C601-54D3-4625-BAED-A62A566DA577}" destId="{ED3EFB6A-0109-4AD6-B888-55EDA40517EA}" srcOrd="1" destOrd="0" presId="urn:microsoft.com/office/officeart/2005/8/layout/hList9"/>
    <dgm:cxn modelId="{0DC4AD18-74C1-46A8-BEB7-26E4716AC1D3}" type="presParOf" srcId="{0D81B646-EC24-437B-8BA2-AD254151B6F5}" destId="{E41C9A76-1408-44D1-9797-C4D3576D6350}" srcOrd="2" destOrd="0" presId="urn:microsoft.com/office/officeart/2005/8/layout/hList9"/>
    <dgm:cxn modelId="{7B300DFB-7217-403C-B92F-DF0A516F8011}" type="presParOf" srcId="{0D81B646-EC24-437B-8BA2-AD254151B6F5}" destId="{5EB7AFF7-898A-4B90-84C9-2BAA9047735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AD9221A-FD73-4B27-B003-DE1E06DBAB4C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98B178D-FEBC-4706-94C6-A67F67A1166A}">
      <dgm:prSet phldrT="[Texto]" custT="1"/>
      <dgm:spPr/>
      <dgm:t>
        <a:bodyPr/>
        <a:lstStyle/>
        <a:p>
          <a:r>
            <a:rPr lang="es-CO" sz="1600" dirty="0">
              <a:solidFill>
                <a:schemeClr val="accent1">
                  <a:lumMod val="50000"/>
                </a:schemeClr>
              </a:solidFill>
            </a:rPr>
            <a:t>Proyecto: </a:t>
          </a:r>
        </a:p>
        <a:p>
          <a:r>
            <a:rPr lang="es-CO" sz="1600" dirty="0">
              <a:solidFill>
                <a:srgbClr val="E03C9E"/>
              </a:solidFill>
            </a:rPr>
            <a:t>Fortalecimiento e implementación de la Política Criminal en el estado colombiano Nacional</a:t>
          </a:r>
        </a:p>
      </dgm:t>
    </dgm:pt>
    <dgm:pt modelId="{BC7E961D-DFBA-4C0C-873F-6459D2474B6E}" type="parTrans" cxnId="{52422285-DAEF-4BEE-AE98-9E1D2B92AC3F}">
      <dgm:prSet/>
      <dgm:spPr/>
      <dgm:t>
        <a:bodyPr/>
        <a:lstStyle/>
        <a:p>
          <a:endParaRPr lang="es-CO"/>
        </a:p>
      </dgm:t>
    </dgm:pt>
    <dgm:pt modelId="{4D5B5A92-02F4-4B66-8230-B2A41BBA5C83}" type="sibTrans" cxnId="{52422285-DAEF-4BEE-AE98-9E1D2B92AC3F}">
      <dgm:prSet/>
      <dgm:spPr/>
      <dgm:t>
        <a:bodyPr/>
        <a:lstStyle/>
        <a:p>
          <a:endParaRPr lang="es-CO"/>
        </a:p>
      </dgm:t>
    </dgm:pt>
    <dgm:pt modelId="{B5EABDFC-C7D1-4790-8ED2-5DC3F65735F0}" type="pres">
      <dgm:prSet presAssocID="{4AD9221A-FD73-4B27-B003-DE1E06DBAB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F6F2E51-517B-4393-BF54-A8CC2B3A29CB}" type="pres">
      <dgm:prSet presAssocID="{898B178D-FEBC-4706-94C6-A67F67A1166A}" presName="composite" presStyleCnt="0"/>
      <dgm:spPr/>
    </dgm:pt>
    <dgm:pt modelId="{20859839-BFED-4316-8AE1-B4B7D2909EB8}" type="pres">
      <dgm:prSet presAssocID="{898B178D-FEBC-4706-94C6-A67F67A1166A}" presName="rect1" presStyleLbl="trAlignAcc1" presStyleIdx="0" presStyleCnt="1" custScaleX="162084" custScaleY="576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3CC03E-EF41-4259-9C07-EA2A2721AAFD}" type="pres">
      <dgm:prSet presAssocID="{898B178D-FEBC-4706-94C6-A67F67A1166A}" presName="rect2" presStyleLbl="fgImgPlace1" presStyleIdx="0" presStyleCnt="1" custScaleX="46651" custScaleY="42257" custLinFactX="-31269" custLinFactNeighborX="-100000" custLinFactNeighborY="72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18000" r="-18000"/>
          </a:stretch>
        </a:blipFill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</dgm:ptLst>
  <dgm:cxnLst>
    <dgm:cxn modelId="{52422285-DAEF-4BEE-AE98-9E1D2B92AC3F}" srcId="{4AD9221A-FD73-4B27-B003-DE1E06DBAB4C}" destId="{898B178D-FEBC-4706-94C6-A67F67A1166A}" srcOrd="0" destOrd="0" parTransId="{BC7E961D-DFBA-4C0C-873F-6459D2474B6E}" sibTransId="{4D5B5A92-02F4-4B66-8230-B2A41BBA5C83}"/>
    <dgm:cxn modelId="{B7A746D0-E46D-408F-9D47-EE3CEB0A49A5}" type="presOf" srcId="{898B178D-FEBC-4706-94C6-A67F67A1166A}" destId="{20859839-BFED-4316-8AE1-B4B7D2909EB8}" srcOrd="0" destOrd="0" presId="urn:microsoft.com/office/officeart/2008/layout/PictureStrips"/>
    <dgm:cxn modelId="{A64D63E2-A47C-4C20-ACE8-97A67B432C32}" type="presOf" srcId="{4AD9221A-FD73-4B27-B003-DE1E06DBAB4C}" destId="{B5EABDFC-C7D1-4790-8ED2-5DC3F65735F0}" srcOrd="0" destOrd="0" presId="urn:microsoft.com/office/officeart/2008/layout/PictureStrips"/>
    <dgm:cxn modelId="{AC73430D-1579-41A4-9E4F-C897DB1778F3}" type="presParOf" srcId="{B5EABDFC-C7D1-4790-8ED2-5DC3F65735F0}" destId="{4F6F2E51-517B-4393-BF54-A8CC2B3A29CB}" srcOrd="0" destOrd="0" presId="urn:microsoft.com/office/officeart/2008/layout/PictureStrips"/>
    <dgm:cxn modelId="{B97320C8-2714-44FA-B2A8-AB8194002C58}" type="presParOf" srcId="{4F6F2E51-517B-4393-BF54-A8CC2B3A29CB}" destId="{20859839-BFED-4316-8AE1-B4B7D2909EB8}" srcOrd="0" destOrd="0" presId="urn:microsoft.com/office/officeart/2008/layout/PictureStrips"/>
    <dgm:cxn modelId="{D880EF26-B905-488F-B6B1-92873278B6D8}" type="presParOf" srcId="{4F6F2E51-517B-4393-BF54-A8CC2B3A29CB}" destId="{C43CC03E-EF41-4259-9C07-EA2A2721AA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E03C9E"/>
        </a:solidFill>
      </dgm:spPr>
      <dgm:t>
        <a:bodyPr/>
        <a:lstStyle/>
        <a:p>
          <a:r>
            <a:rPr lang="es-CO" sz="1300" dirty="0"/>
            <a:t>Presupuesto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$ 2.100.000.000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E03C9E"/>
        </a:solidFill>
      </dgm:spPr>
      <dgm:t>
        <a:bodyPr/>
        <a:lstStyle/>
        <a:p>
          <a:r>
            <a:rPr lang="es-CO" sz="1300" dirty="0"/>
            <a:t>Dependencia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Dirección de Política Criminal y Penitenciaria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 custLinFactNeighborX="-6987" custLinFactNeighborY="30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E03C9E"/>
        </a:solidFill>
      </dgm:spPr>
      <dgm:t>
        <a:bodyPr/>
        <a:lstStyle/>
        <a:p>
          <a:r>
            <a:rPr lang="es-CO" sz="1300" dirty="0"/>
            <a:t>Objetivo Específicos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Fortalecer el diseño y formulación de la política criminal del Estado en sus distintas fases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88DFE9CF-7242-41CA-9C8A-FC1A201599CF}">
      <dgm:prSet custT="1"/>
      <dgm:spPr/>
      <dgm:t>
        <a:bodyPr/>
        <a:lstStyle/>
        <a:p>
          <a:r>
            <a:rPr lang="es-CO" sz="1300" dirty="0"/>
            <a:t>Incorporar enfoques diferencialesen los procesos de la política criminal</a:t>
          </a:r>
        </a:p>
      </dgm:t>
    </dgm:pt>
    <dgm:pt modelId="{7602BC30-5C3A-4E97-8F05-36B28E05DFA1}" type="parTrans" cxnId="{54F076BD-7C2E-40FD-9A15-3CA37157EC63}">
      <dgm:prSet/>
      <dgm:spPr/>
      <dgm:t>
        <a:bodyPr/>
        <a:lstStyle/>
        <a:p>
          <a:endParaRPr lang="es-CO"/>
        </a:p>
      </dgm:t>
    </dgm:pt>
    <dgm:pt modelId="{9E6F2CCB-8B03-41D9-8CA2-41914054334C}" type="sibTrans" cxnId="{54F076BD-7C2E-40FD-9A15-3CA37157EC63}">
      <dgm:prSet/>
      <dgm:spPr/>
      <dgm:t>
        <a:bodyPr/>
        <a:lstStyle/>
        <a:p>
          <a:endParaRPr lang="es-CO"/>
        </a:p>
      </dgm:t>
    </dgm:pt>
    <dgm:pt modelId="{17E7A3A3-4A68-41BA-8B07-BB8854753914}">
      <dgm:prSet custT="1"/>
      <dgm:spPr/>
      <dgm:t>
        <a:bodyPr/>
        <a:lstStyle/>
        <a:p>
          <a:r>
            <a:rPr lang="es-CO" sz="1300" dirty="0"/>
            <a:t>Mejorar la capacidad técnica de las instituciones responsables de la implementación y seguimiento de la política criminal desde un enfoque de D.D.H.H.</a:t>
          </a:r>
        </a:p>
      </dgm:t>
    </dgm:pt>
    <dgm:pt modelId="{7A0DD3CD-86B6-4EA0-87B4-F68F558EC989}" type="parTrans" cxnId="{343C538E-EF8E-4AB6-8E60-081F12380A7D}">
      <dgm:prSet/>
      <dgm:spPr/>
      <dgm:t>
        <a:bodyPr/>
        <a:lstStyle/>
        <a:p>
          <a:endParaRPr lang="es-CO"/>
        </a:p>
      </dgm:t>
    </dgm:pt>
    <dgm:pt modelId="{1C74883A-B9A2-4D0A-95F5-25F671951F28}" type="sibTrans" cxnId="{343C538E-EF8E-4AB6-8E60-081F12380A7D}">
      <dgm:prSet/>
      <dgm:spPr/>
      <dgm:t>
        <a:bodyPr/>
        <a:lstStyle/>
        <a:p>
          <a:endParaRPr lang="es-CO"/>
        </a:p>
      </dgm:t>
    </dgm:pt>
    <dgm:pt modelId="{39C413BE-E700-438B-8454-DF25DF7906FA}" type="pres">
      <dgm:prSet presAssocID="{06E0F716-959C-43B5-9DEB-2E344E22C1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ED5C53C-FF62-49FC-A85C-CB6B649E672A}" type="pres">
      <dgm:prSet presAssocID="{04001EC0-EB24-4967-9DA1-6F46183C9664}" presName="composite" presStyleCnt="0"/>
      <dgm:spPr/>
    </dgm:pt>
    <dgm:pt modelId="{09D385BB-FBEE-48B1-9E2C-05BAF2CFBD35}" type="pres">
      <dgm:prSet presAssocID="{04001EC0-EB24-4967-9DA1-6F46183C9664}" presName="parTx" presStyleLbl="alignNode1" presStyleIdx="0" presStyleCnt="1" custScaleY="91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86715A-850B-4A6A-AF69-5B69040066C1}" type="pres">
      <dgm:prSet presAssocID="{04001EC0-EB24-4967-9DA1-6F46183C966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4F076BD-7C2E-40FD-9A15-3CA37157EC63}" srcId="{04001EC0-EB24-4967-9DA1-6F46183C9664}" destId="{88DFE9CF-7242-41CA-9C8A-FC1A201599CF}" srcOrd="1" destOrd="0" parTransId="{7602BC30-5C3A-4E97-8F05-36B28E05DFA1}" sibTransId="{9E6F2CCB-8B03-41D9-8CA2-41914054334C}"/>
    <dgm:cxn modelId="{343C538E-EF8E-4AB6-8E60-081F12380A7D}" srcId="{04001EC0-EB24-4967-9DA1-6F46183C9664}" destId="{17E7A3A3-4A68-41BA-8B07-BB8854753914}" srcOrd="2" destOrd="0" parTransId="{7A0DD3CD-86B6-4EA0-87B4-F68F558EC989}" sibTransId="{1C74883A-B9A2-4D0A-95F5-25F671951F28}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02272F9F-BFF3-4368-BEAC-4DF98B44869B}" type="presOf" srcId="{06E0F716-959C-43B5-9DEB-2E344E22C161}" destId="{39C413BE-E700-438B-8454-DF25DF7906FA}" srcOrd="0" destOrd="0" presId="urn:microsoft.com/office/officeart/2005/8/layout/hList1"/>
    <dgm:cxn modelId="{E7D089DB-9B61-404D-9776-7E77554E1458}" type="presOf" srcId="{88DFE9CF-7242-41CA-9C8A-FC1A201599CF}" destId="{1786715A-850B-4A6A-AF69-5B69040066C1}" srcOrd="0" destOrd="1" presId="urn:microsoft.com/office/officeart/2005/8/layout/hList1"/>
    <dgm:cxn modelId="{12B4B509-32E1-4626-8A40-4F08296D775F}" type="presOf" srcId="{04001EC0-EB24-4967-9DA1-6F46183C9664}" destId="{09D385BB-FBEE-48B1-9E2C-05BAF2CFBD35}" srcOrd="0" destOrd="0" presId="urn:microsoft.com/office/officeart/2005/8/layout/h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572F5EA0-62A0-4614-B9E5-B064F69427AE}" type="presOf" srcId="{3077FC4F-A537-432E-9587-2B60D1AF5214}" destId="{1786715A-850B-4A6A-AF69-5B69040066C1}" srcOrd="0" destOrd="0" presId="urn:microsoft.com/office/officeart/2005/8/layout/hList1"/>
    <dgm:cxn modelId="{027A8957-0414-410F-9236-7E23CA184BD1}" type="presOf" srcId="{17E7A3A3-4A68-41BA-8B07-BB8854753914}" destId="{1786715A-850B-4A6A-AF69-5B69040066C1}" srcOrd="0" destOrd="2" presId="urn:microsoft.com/office/officeart/2005/8/layout/hList1"/>
    <dgm:cxn modelId="{B932340E-CB3E-4AAC-887D-35B8F9315AFA}" type="presParOf" srcId="{39C413BE-E700-438B-8454-DF25DF7906FA}" destId="{BED5C53C-FF62-49FC-A85C-CB6B649E672A}" srcOrd="0" destOrd="0" presId="urn:microsoft.com/office/officeart/2005/8/layout/hList1"/>
    <dgm:cxn modelId="{D2E360D3-E15C-4627-8D2E-C64C367736AC}" type="presParOf" srcId="{BED5C53C-FF62-49FC-A85C-CB6B649E672A}" destId="{09D385BB-FBEE-48B1-9E2C-05BAF2CFBD35}" srcOrd="0" destOrd="0" presId="urn:microsoft.com/office/officeart/2005/8/layout/hList1"/>
    <dgm:cxn modelId="{33F92E56-85B2-4D15-91B7-A36BBFBED0A6}" type="presParOf" srcId="{BED5C53C-FF62-49FC-A85C-CB6B649E672A}" destId="{1786715A-850B-4A6A-AF69-5B69040066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9BD645F-9727-41D1-AA09-910FBF45628D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133BECF-32FA-4719-9D61-C29DE3CA421B}">
      <dgm:prSet phldrT="[Texto]" custT="1"/>
      <dgm:spPr>
        <a:solidFill>
          <a:srgbClr val="E03C9E"/>
        </a:solidFill>
      </dgm:spPr>
      <dgm:t>
        <a:bodyPr/>
        <a:lstStyle/>
        <a:p>
          <a:r>
            <a:rPr lang="es-CO" sz="1300" dirty="0"/>
            <a:t>Objetivo General</a:t>
          </a:r>
        </a:p>
      </dgm:t>
    </dgm:pt>
    <dgm:pt modelId="{2DC5B496-B80F-4DEB-B4D1-ED2EFCF8E19E}" type="parTrans" cxnId="{AF024CB3-86FC-42E9-BF08-99823A0C4779}">
      <dgm:prSet/>
      <dgm:spPr/>
      <dgm:t>
        <a:bodyPr/>
        <a:lstStyle/>
        <a:p>
          <a:endParaRPr lang="es-CO"/>
        </a:p>
      </dgm:t>
    </dgm:pt>
    <dgm:pt modelId="{0F813F02-BC0E-4C62-BCD4-AD9D13C25855}" type="sibTrans" cxnId="{AF024CB3-86FC-42E9-BF08-99823A0C4779}">
      <dgm:prSet/>
      <dgm:spPr/>
      <dgm:t>
        <a:bodyPr/>
        <a:lstStyle/>
        <a:p>
          <a:endParaRPr lang="es-CO"/>
        </a:p>
      </dgm:t>
    </dgm:pt>
    <dgm:pt modelId="{2C7F913A-C9E4-4726-8693-133B7F25307E}">
      <dgm:prSet custT="1"/>
      <dgm:spPr/>
      <dgm:t>
        <a:bodyPr/>
        <a:lstStyle/>
        <a:p>
          <a:r>
            <a:rPr lang="es-CO" sz="1100" dirty="0"/>
            <a:t>Fortalecer las condiciones de reclusión y tratamiento resocializador con enfoque diferenciado étnico en los ERON y Resguardos Indígenas  </a:t>
          </a:r>
        </a:p>
      </dgm:t>
    </dgm:pt>
    <dgm:pt modelId="{1B43A290-9D7A-4A25-AE40-D4F6A21A2F5A}" type="parTrans" cxnId="{EDFB4234-3145-4598-A687-AE1FBE1EC86C}">
      <dgm:prSet/>
      <dgm:spPr/>
      <dgm:t>
        <a:bodyPr/>
        <a:lstStyle/>
        <a:p>
          <a:endParaRPr lang="es-CO"/>
        </a:p>
      </dgm:t>
    </dgm:pt>
    <dgm:pt modelId="{BEEFF41A-DEDD-473E-81F4-3F85ECEE3244}" type="sibTrans" cxnId="{EDFB4234-3145-4598-A687-AE1FBE1EC86C}">
      <dgm:prSet/>
      <dgm:spPr/>
      <dgm:t>
        <a:bodyPr/>
        <a:lstStyle/>
        <a:p>
          <a:endParaRPr lang="es-CO"/>
        </a:p>
      </dgm:t>
    </dgm:pt>
    <dgm:pt modelId="{0D81B646-EC24-437B-8BA2-AD254151B6F5}" type="pres">
      <dgm:prSet presAssocID="{A9BD645F-9727-41D1-AA09-910FBF45628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C30FCE0-706E-49F9-A182-0396A5A8D2D6}" type="pres">
      <dgm:prSet presAssocID="{5133BECF-32FA-4719-9D61-C29DE3CA421B}" presName="posSpace" presStyleCnt="0"/>
      <dgm:spPr/>
    </dgm:pt>
    <dgm:pt modelId="{F6783F58-487F-42FB-89E9-75B6954D1E26}" type="pres">
      <dgm:prSet presAssocID="{5133BECF-32FA-4719-9D61-C29DE3CA421B}" presName="vertFlow" presStyleCnt="0"/>
      <dgm:spPr/>
    </dgm:pt>
    <dgm:pt modelId="{E61A3E79-24F7-4C62-BC30-E64DE39838CE}" type="pres">
      <dgm:prSet presAssocID="{5133BECF-32FA-4719-9D61-C29DE3CA421B}" presName="topSpace" presStyleCnt="0"/>
      <dgm:spPr/>
    </dgm:pt>
    <dgm:pt modelId="{CCB6C601-54D3-4625-BAED-A62A566DA577}" type="pres">
      <dgm:prSet presAssocID="{5133BECF-32FA-4719-9D61-C29DE3CA421B}" presName="firstComp" presStyleCnt="0"/>
      <dgm:spPr/>
    </dgm:pt>
    <dgm:pt modelId="{3253A94B-3715-4AE4-A1BE-3D719BAD1F00}" type="pres">
      <dgm:prSet presAssocID="{5133BECF-32FA-4719-9D61-C29DE3CA421B}" presName="firstChild" presStyleLbl="bgAccFollowNode1" presStyleIdx="0" presStyleCnt="1" custScaleX="131950"/>
      <dgm:spPr/>
      <dgm:t>
        <a:bodyPr/>
        <a:lstStyle/>
        <a:p>
          <a:endParaRPr lang="es-CO"/>
        </a:p>
      </dgm:t>
    </dgm:pt>
    <dgm:pt modelId="{ED3EFB6A-0109-4AD6-B888-55EDA40517EA}" type="pres">
      <dgm:prSet presAssocID="{5133BECF-32FA-4719-9D61-C29DE3CA421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1C9A76-1408-44D1-9797-C4D3576D6350}" type="pres">
      <dgm:prSet presAssocID="{5133BECF-32FA-4719-9D61-C29DE3CA421B}" presName="negSpace" presStyleCnt="0"/>
      <dgm:spPr/>
    </dgm:pt>
    <dgm:pt modelId="{5EB7AFF7-898A-4B90-84C9-2BAA9047735F}" type="pres">
      <dgm:prSet presAssocID="{5133BECF-32FA-4719-9D61-C29DE3CA421B}" presName="circle" presStyleLbl="node1" presStyleIdx="0" presStyleCnt="1" custLinFactNeighborX="-39471" custLinFactNeighborY="-9430"/>
      <dgm:spPr/>
      <dgm:t>
        <a:bodyPr/>
        <a:lstStyle/>
        <a:p>
          <a:endParaRPr lang="es-CO"/>
        </a:p>
      </dgm:t>
    </dgm:pt>
  </dgm:ptLst>
  <dgm:cxnLst>
    <dgm:cxn modelId="{AD6ADAE7-D0AC-4485-BB31-26753881C176}" type="presOf" srcId="{2C7F913A-C9E4-4726-8693-133B7F25307E}" destId="{ED3EFB6A-0109-4AD6-B888-55EDA40517EA}" srcOrd="1" destOrd="0" presId="urn:microsoft.com/office/officeart/2005/8/layout/hList9"/>
    <dgm:cxn modelId="{FE7C9535-61AC-4082-9833-B976CBBD7910}" type="presOf" srcId="{5133BECF-32FA-4719-9D61-C29DE3CA421B}" destId="{5EB7AFF7-898A-4B90-84C9-2BAA9047735F}" srcOrd="0" destOrd="0" presId="urn:microsoft.com/office/officeart/2005/8/layout/hList9"/>
    <dgm:cxn modelId="{EDFB4234-3145-4598-A687-AE1FBE1EC86C}" srcId="{5133BECF-32FA-4719-9D61-C29DE3CA421B}" destId="{2C7F913A-C9E4-4726-8693-133B7F25307E}" srcOrd="0" destOrd="0" parTransId="{1B43A290-9D7A-4A25-AE40-D4F6A21A2F5A}" sibTransId="{BEEFF41A-DEDD-473E-81F4-3F85ECEE3244}"/>
    <dgm:cxn modelId="{AF024CB3-86FC-42E9-BF08-99823A0C4779}" srcId="{A9BD645F-9727-41D1-AA09-910FBF45628D}" destId="{5133BECF-32FA-4719-9D61-C29DE3CA421B}" srcOrd="0" destOrd="0" parTransId="{2DC5B496-B80F-4DEB-B4D1-ED2EFCF8E19E}" sibTransId="{0F813F02-BC0E-4C62-BCD4-AD9D13C25855}"/>
    <dgm:cxn modelId="{C82875D4-503A-4593-BF33-A5A2872C7058}" type="presOf" srcId="{A9BD645F-9727-41D1-AA09-910FBF45628D}" destId="{0D81B646-EC24-437B-8BA2-AD254151B6F5}" srcOrd="0" destOrd="0" presId="urn:microsoft.com/office/officeart/2005/8/layout/hList9"/>
    <dgm:cxn modelId="{E3982C8A-D663-4D50-9BD9-AC1622D2FBA9}" type="presOf" srcId="{2C7F913A-C9E4-4726-8693-133B7F25307E}" destId="{3253A94B-3715-4AE4-A1BE-3D719BAD1F00}" srcOrd="0" destOrd="0" presId="urn:microsoft.com/office/officeart/2005/8/layout/hList9"/>
    <dgm:cxn modelId="{9869827A-A08C-4598-ABE0-432A3E826C3B}" type="presParOf" srcId="{0D81B646-EC24-437B-8BA2-AD254151B6F5}" destId="{7C30FCE0-706E-49F9-A182-0396A5A8D2D6}" srcOrd="0" destOrd="0" presId="urn:microsoft.com/office/officeart/2005/8/layout/hList9"/>
    <dgm:cxn modelId="{79E0F929-D298-40ED-A779-8FC2B102D0E3}" type="presParOf" srcId="{0D81B646-EC24-437B-8BA2-AD254151B6F5}" destId="{F6783F58-487F-42FB-89E9-75B6954D1E26}" srcOrd="1" destOrd="0" presId="urn:microsoft.com/office/officeart/2005/8/layout/hList9"/>
    <dgm:cxn modelId="{BFF57161-E52A-4B72-89D8-CB1297F682AA}" type="presParOf" srcId="{F6783F58-487F-42FB-89E9-75B6954D1E26}" destId="{E61A3E79-24F7-4C62-BC30-E64DE39838CE}" srcOrd="0" destOrd="0" presId="urn:microsoft.com/office/officeart/2005/8/layout/hList9"/>
    <dgm:cxn modelId="{49D7812D-8954-4062-8464-C33A048A0D8D}" type="presParOf" srcId="{F6783F58-487F-42FB-89E9-75B6954D1E26}" destId="{CCB6C601-54D3-4625-BAED-A62A566DA577}" srcOrd="1" destOrd="0" presId="urn:microsoft.com/office/officeart/2005/8/layout/hList9"/>
    <dgm:cxn modelId="{F879A95E-C8E2-43DC-B61E-1216CD89D536}" type="presParOf" srcId="{CCB6C601-54D3-4625-BAED-A62A566DA577}" destId="{3253A94B-3715-4AE4-A1BE-3D719BAD1F00}" srcOrd="0" destOrd="0" presId="urn:microsoft.com/office/officeart/2005/8/layout/hList9"/>
    <dgm:cxn modelId="{18A2E795-5E67-43FB-9D2C-5D60BE75CFC4}" type="presParOf" srcId="{CCB6C601-54D3-4625-BAED-A62A566DA577}" destId="{ED3EFB6A-0109-4AD6-B888-55EDA40517EA}" srcOrd="1" destOrd="0" presId="urn:microsoft.com/office/officeart/2005/8/layout/hList9"/>
    <dgm:cxn modelId="{0DC4AD18-74C1-46A8-BEB7-26E4716AC1D3}" type="presParOf" srcId="{0D81B646-EC24-437B-8BA2-AD254151B6F5}" destId="{E41C9A76-1408-44D1-9797-C4D3576D6350}" srcOrd="2" destOrd="0" presId="urn:microsoft.com/office/officeart/2005/8/layout/hList9"/>
    <dgm:cxn modelId="{7B300DFB-7217-403C-B92F-DF0A516F8011}" type="presParOf" srcId="{0D81B646-EC24-437B-8BA2-AD254151B6F5}" destId="{5EB7AFF7-898A-4B90-84C9-2BAA9047735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AD9221A-FD73-4B27-B003-DE1E06DBAB4C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98B178D-FEBC-4706-94C6-A67F67A1166A}">
      <dgm:prSet phldrT="[Texto]" custT="1"/>
      <dgm:spPr/>
      <dgm:t>
        <a:bodyPr/>
        <a:lstStyle/>
        <a:p>
          <a:r>
            <a:rPr lang="es-CO" sz="1600" dirty="0">
              <a:solidFill>
                <a:schemeClr val="accent1">
                  <a:lumMod val="50000"/>
                </a:schemeClr>
              </a:solidFill>
            </a:rPr>
            <a:t>Proyecto: </a:t>
          </a:r>
        </a:p>
        <a:p>
          <a:r>
            <a:rPr lang="es-CO" sz="1600" dirty="0">
              <a:solidFill>
                <a:srgbClr val="E03C9E"/>
              </a:solidFill>
            </a:rPr>
            <a:t>Implementación del enfoque diferencial étnico en las condiciones de reclusión y tratamiento resocializador. Nacional</a:t>
          </a:r>
        </a:p>
      </dgm:t>
    </dgm:pt>
    <dgm:pt modelId="{BC7E961D-DFBA-4C0C-873F-6459D2474B6E}" type="parTrans" cxnId="{52422285-DAEF-4BEE-AE98-9E1D2B92AC3F}">
      <dgm:prSet/>
      <dgm:spPr/>
      <dgm:t>
        <a:bodyPr/>
        <a:lstStyle/>
        <a:p>
          <a:endParaRPr lang="es-CO"/>
        </a:p>
      </dgm:t>
    </dgm:pt>
    <dgm:pt modelId="{4D5B5A92-02F4-4B66-8230-B2A41BBA5C83}" type="sibTrans" cxnId="{52422285-DAEF-4BEE-AE98-9E1D2B92AC3F}">
      <dgm:prSet/>
      <dgm:spPr/>
      <dgm:t>
        <a:bodyPr/>
        <a:lstStyle/>
        <a:p>
          <a:endParaRPr lang="es-CO"/>
        </a:p>
      </dgm:t>
    </dgm:pt>
    <dgm:pt modelId="{B5EABDFC-C7D1-4790-8ED2-5DC3F65735F0}" type="pres">
      <dgm:prSet presAssocID="{4AD9221A-FD73-4B27-B003-DE1E06DBAB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F6F2E51-517B-4393-BF54-A8CC2B3A29CB}" type="pres">
      <dgm:prSet presAssocID="{898B178D-FEBC-4706-94C6-A67F67A1166A}" presName="composite" presStyleCnt="0"/>
      <dgm:spPr/>
    </dgm:pt>
    <dgm:pt modelId="{20859839-BFED-4316-8AE1-B4B7D2909EB8}" type="pres">
      <dgm:prSet presAssocID="{898B178D-FEBC-4706-94C6-A67F67A1166A}" presName="rect1" presStyleLbl="trAlignAcc1" presStyleIdx="0" presStyleCnt="1" custScaleX="162084" custScaleY="576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3CC03E-EF41-4259-9C07-EA2A2721AAFD}" type="pres">
      <dgm:prSet presAssocID="{898B178D-FEBC-4706-94C6-A67F67A1166A}" presName="rect2" presStyleLbl="fgImgPlace1" presStyleIdx="0" presStyleCnt="1" custScaleX="46651" custScaleY="42257" custLinFactX="-31269" custLinFactNeighborX="-100000" custLinFactNeighborY="72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18000" r="-18000"/>
          </a:stretch>
        </a:blipFill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</dgm:ptLst>
  <dgm:cxnLst>
    <dgm:cxn modelId="{52422285-DAEF-4BEE-AE98-9E1D2B92AC3F}" srcId="{4AD9221A-FD73-4B27-B003-DE1E06DBAB4C}" destId="{898B178D-FEBC-4706-94C6-A67F67A1166A}" srcOrd="0" destOrd="0" parTransId="{BC7E961D-DFBA-4C0C-873F-6459D2474B6E}" sibTransId="{4D5B5A92-02F4-4B66-8230-B2A41BBA5C83}"/>
    <dgm:cxn modelId="{B7A746D0-E46D-408F-9D47-EE3CEB0A49A5}" type="presOf" srcId="{898B178D-FEBC-4706-94C6-A67F67A1166A}" destId="{20859839-BFED-4316-8AE1-B4B7D2909EB8}" srcOrd="0" destOrd="0" presId="urn:microsoft.com/office/officeart/2008/layout/PictureStrips"/>
    <dgm:cxn modelId="{A64D63E2-A47C-4C20-ACE8-97A67B432C32}" type="presOf" srcId="{4AD9221A-FD73-4B27-B003-DE1E06DBAB4C}" destId="{B5EABDFC-C7D1-4790-8ED2-5DC3F65735F0}" srcOrd="0" destOrd="0" presId="urn:microsoft.com/office/officeart/2008/layout/PictureStrips"/>
    <dgm:cxn modelId="{AC73430D-1579-41A4-9E4F-C897DB1778F3}" type="presParOf" srcId="{B5EABDFC-C7D1-4790-8ED2-5DC3F65735F0}" destId="{4F6F2E51-517B-4393-BF54-A8CC2B3A29CB}" srcOrd="0" destOrd="0" presId="urn:microsoft.com/office/officeart/2008/layout/PictureStrips"/>
    <dgm:cxn modelId="{B97320C8-2714-44FA-B2A8-AB8194002C58}" type="presParOf" srcId="{4F6F2E51-517B-4393-BF54-A8CC2B3A29CB}" destId="{20859839-BFED-4316-8AE1-B4B7D2909EB8}" srcOrd="0" destOrd="0" presId="urn:microsoft.com/office/officeart/2008/layout/PictureStrips"/>
    <dgm:cxn modelId="{D880EF26-B905-488F-B6B1-92873278B6D8}" type="presParOf" srcId="{4F6F2E51-517B-4393-BF54-A8CC2B3A29CB}" destId="{C43CC03E-EF41-4259-9C07-EA2A2721AA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E03C9E"/>
        </a:solidFill>
      </dgm:spPr>
      <dgm:t>
        <a:bodyPr/>
        <a:lstStyle/>
        <a:p>
          <a:r>
            <a:rPr lang="es-CO" sz="1300" dirty="0"/>
            <a:t>Presupuesto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$ 1.229.507.205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E03C9E"/>
        </a:solidFill>
      </dgm:spPr>
      <dgm:t>
        <a:bodyPr/>
        <a:lstStyle/>
        <a:p>
          <a:r>
            <a:rPr lang="es-CO" sz="1300" dirty="0"/>
            <a:t>Dependencia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Dirección de Política Criminal y Penitenciaria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 custLinFactNeighborX="-6987" custLinFactNeighborY="30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D9221A-FD73-4B27-B003-DE1E06DBAB4C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98B178D-FEBC-4706-94C6-A67F67A1166A}">
      <dgm:prSet phldrT="[Texto]" custT="1"/>
      <dgm:spPr/>
      <dgm:t>
        <a:bodyPr/>
        <a:lstStyle/>
        <a:p>
          <a:r>
            <a:rPr lang="es-CO" sz="1600" dirty="0">
              <a:solidFill>
                <a:schemeClr val="accent1">
                  <a:lumMod val="50000"/>
                </a:schemeClr>
              </a:solidFill>
            </a:rPr>
            <a:t>Proyecto: </a:t>
          </a:r>
        </a:p>
        <a:p>
          <a:r>
            <a:rPr lang="es-CO" sz="1600" dirty="0">
              <a:solidFill>
                <a:srgbClr val="E03C9E"/>
              </a:solidFill>
            </a:rPr>
            <a:t>Fortalecimiento del intercambio de información en el Sistema de Información Interinstitucional de Justicia Transicional a nivel Nacional</a:t>
          </a:r>
        </a:p>
      </dgm:t>
    </dgm:pt>
    <dgm:pt modelId="{BC7E961D-DFBA-4C0C-873F-6459D2474B6E}" type="parTrans" cxnId="{52422285-DAEF-4BEE-AE98-9E1D2B92AC3F}">
      <dgm:prSet/>
      <dgm:spPr/>
      <dgm:t>
        <a:bodyPr/>
        <a:lstStyle/>
        <a:p>
          <a:endParaRPr lang="es-CO"/>
        </a:p>
      </dgm:t>
    </dgm:pt>
    <dgm:pt modelId="{4D5B5A92-02F4-4B66-8230-B2A41BBA5C83}" type="sibTrans" cxnId="{52422285-DAEF-4BEE-AE98-9E1D2B92AC3F}">
      <dgm:prSet/>
      <dgm:spPr/>
      <dgm:t>
        <a:bodyPr/>
        <a:lstStyle/>
        <a:p>
          <a:endParaRPr lang="es-CO"/>
        </a:p>
      </dgm:t>
    </dgm:pt>
    <dgm:pt modelId="{B5EABDFC-C7D1-4790-8ED2-5DC3F65735F0}" type="pres">
      <dgm:prSet presAssocID="{4AD9221A-FD73-4B27-B003-DE1E06DBAB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F6F2E51-517B-4393-BF54-A8CC2B3A29CB}" type="pres">
      <dgm:prSet presAssocID="{898B178D-FEBC-4706-94C6-A67F67A1166A}" presName="composite" presStyleCnt="0"/>
      <dgm:spPr/>
    </dgm:pt>
    <dgm:pt modelId="{20859839-BFED-4316-8AE1-B4B7D2909EB8}" type="pres">
      <dgm:prSet presAssocID="{898B178D-FEBC-4706-94C6-A67F67A1166A}" presName="rect1" presStyleLbl="trAlignAcc1" presStyleIdx="0" presStyleCnt="1" custScaleX="162084" custScaleY="576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3CC03E-EF41-4259-9C07-EA2A2721AAFD}" type="pres">
      <dgm:prSet presAssocID="{898B178D-FEBC-4706-94C6-A67F67A1166A}" presName="rect2" presStyleLbl="fgImgPlace1" presStyleIdx="0" presStyleCnt="1" custScaleX="46651" custScaleY="42257" custLinFactX="-31269" custLinFactNeighborX="-100000" custLinFactNeighborY="72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18000" r="-18000"/>
          </a:stretch>
        </a:blipFill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</dgm:ptLst>
  <dgm:cxnLst>
    <dgm:cxn modelId="{52422285-DAEF-4BEE-AE98-9E1D2B92AC3F}" srcId="{4AD9221A-FD73-4B27-B003-DE1E06DBAB4C}" destId="{898B178D-FEBC-4706-94C6-A67F67A1166A}" srcOrd="0" destOrd="0" parTransId="{BC7E961D-DFBA-4C0C-873F-6459D2474B6E}" sibTransId="{4D5B5A92-02F4-4B66-8230-B2A41BBA5C83}"/>
    <dgm:cxn modelId="{B7A746D0-E46D-408F-9D47-EE3CEB0A49A5}" type="presOf" srcId="{898B178D-FEBC-4706-94C6-A67F67A1166A}" destId="{20859839-BFED-4316-8AE1-B4B7D2909EB8}" srcOrd="0" destOrd="0" presId="urn:microsoft.com/office/officeart/2008/layout/PictureStrips"/>
    <dgm:cxn modelId="{A64D63E2-A47C-4C20-ACE8-97A67B432C32}" type="presOf" srcId="{4AD9221A-FD73-4B27-B003-DE1E06DBAB4C}" destId="{B5EABDFC-C7D1-4790-8ED2-5DC3F65735F0}" srcOrd="0" destOrd="0" presId="urn:microsoft.com/office/officeart/2008/layout/PictureStrips"/>
    <dgm:cxn modelId="{AC73430D-1579-41A4-9E4F-C897DB1778F3}" type="presParOf" srcId="{B5EABDFC-C7D1-4790-8ED2-5DC3F65735F0}" destId="{4F6F2E51-517B-4393-BF54-A8CC2B3A29CB}" srcOrd="0" destOrd="0" presId="urn:microsoft.com/office/officeart/2008/layout/PictureStrips"/>
    <dgm:cxn modelId="{B97320C8-2714-44FA-B2A8-AB8194002C58}" type="presParOf" srcId="{4F6F2E51-517B-4393-BF54-A8CC2B3A29CB}" destId="{20859839-BFED-4316-8AE1-B4B7D2909EB8}" srcOrd="0" destOrd="0" presId="urn:microsoft.com/office/officeart/2008/layout/PictureStrips"/>
    <dgm:cxn modelId="{D880EF26-B905-488F-B6B1-92873278B6D8}" type="presParOf" srcId="{4F6F2E51-517B-4393-BF54-A8CC2B3A29CB}" destId="{C43CC03E-EF41-4259-9C07-EA2A2721AA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E03C9E"/>
        </a:solidFill>
      </dgm:spPr>
      <dgm:t>
        <a:bodyPr/>
        <a:lstStyle/>
        <a:p>
          <a:r>
            <a:rPr lang="es-CO" sz="1300" dirty="0"/>
            <a:t>Objetivo Específicos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Desarrollar procesos de fortalecimiento al ejercicio jurisdiccional de la autoridades indígenas en tratamiento resocializador y armonización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F56D28F4-DC24-446A-85C9-4D7A25A8E9D6}">
      <dgm:prSet custT="1"/>
      <dgm:spPr/>
      <dgm:t>
        <a:bodyPr/>
        <a:lstStyle/>
        <a:p>
          <a:r>
            <a:rPr lang="es-CO" sz="1300" dirty="0"/>
            <a:t>Generar mecanismos que establezcan las condiciones adecuadas de reclusión de la población étnica privada de la libertad.</a:t>
          </a:r>
        </a:p>
      </dgm:t>
    </dgm:pt>
    <dgm:pt modelId="{C65D496E-7037-4DC1-99E8-7A442FFF2FC1}" type="parTrans" cxnId="{7D3B4A25-8D91-4B24-91E3-19D6C57CB224}">
      <dgm:prSet/>
      <dgm:spPr/>
      <dgm:t>
        <a:bodyPr/>
        <a:lstStyle/>
        <a:p>
          <a:endParaRPr lang="es-CO"/>
        </a:p>
      </dgm:t>
    </dgm:pt>
    <dgm:pt modelId="{E52F4DBE-E091-4303-B65B-8AD9D60672D4}" type="sibTrans" cxnId="{7D3B4A25-8D91-4B24-91E3-19D6C57CB224}">
      <dgm:prSet/>
      <dgm:spPr/>
      <dgm:t>
        <a:bodyPr/>
        <a:lstStyle/>
        <a:p>
          <a:endParaRPr lang="es-CO"/>
        </a:p>
      </dgm:t>
    </dgm:pt>
    <dgm:pt modelId="{39C413BE-E700-438B-8454-DF25DF7906FA}" type="pres">
      <dgm:prSet presAssocID="{06E0F716-959C-43B5-9DEB-2E344E22C1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ED5C53C-FF62-49FC-A85C-CB6B649E672A}" type="pres">
      <dgm:prSet presAssocID="{04001EC0-EB24-4967-9DA1-6F46183C9664}" presName="composite" presStyleCnt="0"/>
      <dgm:spPr/>
    </dgm:pt>
    <dgm:pt modelId="{09D385BB-FBEE-48B1-9E2C-05BAF2CFBD35}" type="pres">
      <dgm:prSet presAssocID="{04001EC0-EB24-4967-9DA1-6F46183C9664}" presName="parTx" presStyleLbl="alignNode1" presStyleIdx="0" presStyleCnt="1" custScaleY="91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86715A-850B-4A6A-AF69-5B69040066C1}" type="pres">
      <dgm:prSet presAssocID="{04001EC0-EB24-4967-9DA1-6F46183C966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7D8DF99-109B-48A1-B081-7B0A4102A7E6}" type="presOf" srcId="{F56D28F4-DC24-446A-85C9-4D7A25A8E9D6}" destId="{1786715A-850B-4A6A-AF69-5B69040066C1}" srcOrd="0" destOrd="1" presId="urn:microsoft.com/office/officeart/2005/8/layout/hList1"/>
    <dgm:cxn modelId="{02272F9F-BFF3-4368-BEAC-4DF98B44869B}" type="presOf" srcId="{06E0F716-959C-43B5-9DEB-2E344E22C161}" destId="{39C413BE-E700-438B-8454-DF25DF7906FA}" srcOrd="0" destOrd="0" presId="urn:microsoft.com/office/officeart/2005/8/layout/hList1"/>
    <dgm:cxn modelId="{7D3B4A25-8D91-4B24-91E3-19D6C57CB224}" srcId="{04001EC0-EB24-4967-9DA1-6F46183C9664}" destId="{F56D28F4-DC24-446A-85C9-4D7A25A8E9D6}" srcOrd="1" destOrd="0" parTransId="{C65D496E-7037-4DC1-99E8-7A442FFF2FC1}" sibTransId="{E52F4DBE-E091-4303-B65B-8AD9D60672D4}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572F5EA0-62A0-4614-B9E5-B064F69427AE}" type="presOf" srcId="{3077FC4F-A537-432E-9587-2B60D1AF5214}" destId="{1786715A-850B-4A6A-AF69-5B69040066C1}" srcOrd="0" destOrd="0" presId="urn:microsoft.com/office/officeart/2005/8/layout/hList1"/>
    <dgm:cxn modelId="{12B4B509-32E1-4626-8A40-4F08296D775F}" type="presOf" srcId="{04001EC0-EB24-4967-9DA1-6F46183C9664}" destId="{09D385BB-FBEE-48B1-9E2C-05BAF2CFBD35}" srcOrd="0" destOrd="0" presId="urn:microsoft.com/office/officeart/2005/8/layout/h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B932340E-CB3E-4AAC-887D-35B8F9315AFA}" type="presParOf" srcId="{39C413BE-E700-438B-8454-DF25DF7906FA}" destId="{BED5C53C-FF62-49FC-A85C-CB6B649E672A}" srcOrd="0" destOrd="0" presId="urn:microsoft.com/office/officeart/2005/8/layout/hList1"/>
    <dgm:cxn modelId="{D2E360D3-E15C-4627-8D2E-C64C367736AC}" type="presParOf" srcId="{BED5C53C-FF62-49FC-A85C-CB6B649E672A}" destId="{09D385BB-FBEE-48B1-9E2C-05BAF2CFBD35}" srcOrd="0" destOrd="0" presId="urn:microsoft.com/office/officeart/2005/8/layout/hList1"/>
    <dgm:cxn modelId="{33F92E56-85B2-4D15-91B7-A36BBFBED0A6}" type="presParOf" srcId="{BED5C53C-FF62-49FC-A85C-CB6B649E672A}" destId="{1786715A-850B-4A6A-AF69-5B69040066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9BD645F-9727-41D1-AA09-910FBF45628D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133BECF-32FA-4719-9D61-C29DE3CA421B}">
      <dgm:prSet phldrT="[Texto]" custT="1"/>
      <dgm:spPr>
        <a:solidFill>
          <a:srgbClr val="E03C9E"/>
        </a:solidFill>
      </dgm:spPr>
      <dgm:t>
        <a:bodyPr/>
        <a:lstStyle/>
        <a:p>
          <a:r>
            <a:rPr lang="es-CO" sz="1300" dirty="0"/>
            <a:t>Objetivo General</a:t>
          </a:r>
        </a:p>
      </dgm:t>
    </dgm:pt>
    <dgm:pt modelId="{2DC5B496-B80F-4DEB-B4D1-ED2EFCF8E19E}" type="parTrans" cxnId="{AF024CB3-86FC-42E9-BF08-99823A0C4779}">
      <dgm:prSet/>
      <dgm:spPr/>
      <dgm:t>
        <a:bodyPr/>
        <a:lstStyle/>
        <a:p>
          <a:endParaRPr lang="es-CO"/>
        </a:p>
      </dgm:t>
    </dgm:pt>
    <dgm:pt modelId="{0F813F02-BC0E-4C62-BCD4-AD9D13C25855}" type="sibTrans" cxnId="{AF024CB3-86FC-42E9-BF08-99823A0C4779}">
      <dgm:prSet/>
      <dgm:spPr/>
      <dgm:t>
        <a:bodyPr/>
        <a:lstStyle/>
        <a:p>
          <a:endParaRPr lang="es-CO"/>
        </a:p>
      </dgm:t>
    </dgm:pt>
    <dgm:pt modelId="{2C7F913A-C9E4-4726-8693-133B7F25307E}">
      <dgm:prSet custT="1"/>
      <dgm:spPr/>
      <dgm:t>
        <a:bodyPr/>
        <a:lstStyle/>
        <a:p>
          <a:r>
            <a:rPr lang="es-CO" sz="1100" dirty="0"/>
            <a:t>Mejorar la capacidad técnica para la prevención, investigación y judicialización de los fenómenos delictivos asociados a la criminalidad organizada en el territorio. </a:t>
          </a:r>
        </a:p>
      </dgm:t>
    </dgm:pt>
    <dgm:pt modelId="{1B43A290-9D7A-4A25-AE40-D4F6A21A2F5A}" type="parTrans" cxnId="{EDFB4234-3145-4598-A687-AE1FBE1EC86C}">
      <dgm:prSet/>
      <dgm:spPr/>
      <dgm:t>
        <a:bodyPr/>
        <a:lstStyle/>
        <a:p>
          <a:endParaRPr lang="es-CO"/>
        </a:p>
      </dgm:t>
    </dgm:pt>
    <dgm:pt modelId="{BEEFF41A-DEDD-473E-81F4-3F85ECEE3244}" type="sibTrans" cxnId="{EDFB4234-3145-4598-A687-AE1FBE1EC86C}">
      <dgm:prSet/>
      <dgm:spPr/>
      <dgm:t>
        <a:bodyPr/>
        <a:lstStyle/>
        <a:p>
          <a:endParaRPr lang="es-CO"/>
        </a:p>
      </dgm:t>
    </dgm:pt>
    <dgm:pt modelId="{0D81B646-EC24-437B-8BA2-AD254151B6F5}" type="pres">
      <dgm:prSet presAssocID="{A9BD645F-9727-41D1-AA09-910FBF45628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C30FCE0-706E-49F9-A182-0396A5A8D2D6}" type="pres">
      <dgm:prSet presAssocID="{5133BECF-32FA-4719-9D61-C29DE3CA421B}" presName="posSpace" presStyleCnt="0"/>
      <dgm:spPr/>
    </dgm:pt>
    <dgm:pt modelId="{F6783F58-487F-42FB-89E9-75B6954D1E26}" type="pres">
      <dgm:prSet presAssocID="{5133BECF-32FA-4719-9D61-C29DE3CA421B}" presName="vertFlow" presStyleCnt="0"/>
      <dgm:spPr/>
    </dgm:pt>
    <dgm:pt modelId="{E61A3E79-24F7-4C62-BC30-E64DE39838CE}" type="pres">
      <dgm:prSet presAssocID="{5133BECF-32FA-4719-9D61-C29DE3CA421B}" presName="topSpace" presStyleCnt="0"/>
      <dgm:spPr/>
    </dgm:pt>
    <dgm:pt modelId="{CCB6C601-54D3-4625-BAED-A62A566DA577}" type="pres">
      <dgm:prSet presAssocID="{5133BECF-32FA-4719-9D61-C29DE3CA421B}" presName="firstComp" presStyleCnt="0"/>
      <dgm:spPr/>
    </dgm:pt>
    <dgm:pt modelId="{3253A94B-3715-4AE4-A1BE-3D719BAD1F00}" type="pres">
      <dgm:prSet presAssocID="{5133BECF-32FA-4719-9D61-C29DE3CA421B}" presName="firstChild" presStyleLbl="bgAccFollowNode1" presStyleIdx="0" presStyleCnt="1" custScaleX="131950"/>
      <dgm:spPr/>
      <dgm:t>
        <a:bodyPr/>
        <a:lstStyle/>
        <a:p>
          <a:endParaRPr lang="es-CO"/>
        </a:p>
      </dgm:t>
    </dgm:pt>
    <dgm:pt modelId="{ED3EFB6A-0109-4AD6-B888-55EDA40517EA}" type="pres">
      <dgm:prSet presAssocID="{5133BECF-32FA-4719-9D61-C29DE3CA421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1C9A76-1408-44D1-9797-C4D3576D6350}" type="pres">
      <dgm:prSet presAssocID="{5133BECF-32FA-4719-9D61-C29DE3CA421B}" presName="negSpace" presStyleCnt="0"/>
      <dgm:spPr/>
    </dgm:pt>
    <dgm:pt modelId="{5EB7AFF7-898A-4B90-84C9-2BAA9047735F}" type="pres">
      <dgm:prSet presAssocID="{5133BECF-32FA-4719-9D61-C29DE3CA421B}" presName="circle" presStyleLbl="node1" presStyleIdx="0" presStyleCnt="1" custLinFactNeighborX="-39471" custLinFactNeighborY="-9430"/>
      <dgm:spPr/>
      <dgm:t>
        <a:bodyPr/>
        <a:lstStyle/>
        <a:p>
          <a:endParaRPr lang="es-CO"/>
        </a:p>
      </dgm:t>
    </dgm:pt>
  </dgm:ptLst>
  <dgm:cxnLst>
    <dgm:cxn modelId="{AD6ADAE7-D0AC-4485-BB31-26753881C176}" type="presOf" srcId="{2C7F913A-C9E4-4726-8693-133B7F25307E}" destId="{ED3EFB6A-0109-4AD6-B888-55EDA40517EA}" srcOrd="1" destOrd="0" presId="urn:microsoft.com/office/officeart/2005/8/layout/hList9"/>
    <dgm:cxn modelId="{FE7C9535-61AC-4082-9833-B976CBBD7910}" type="presOf" srcId="{5133BECF-32FA-4719-9D61-C29DE3CA421B}" destId="{5EB7AFF7-898A-4B90-84C9-2BAA9047735F}" srcOrd="0" destOrd="0" presId="urn:microsoft.com/office/officeart/2005/8/layout/hList9"/>
    <dgm:cxn modelId="{EDFB4234-3145-4598-A687-AE1FBE1EC86C}" srcId="{5133BECF-32FA-4719-9D61-C29DE3CA421B}" destId="{2C7F913A-C9E4-4726-8693-133B7F25307E}" srcOrd="0" destOrd="0" parTransId="{1B43A290-9D7A-4A25-AE40-D4F6A21A2F5A}" sibTransId="{BEEFF41A-DEDD-473E-81F4-3F85ECEE3244}"/>
    <dgm:cxn modelId="{AF024CB3-86FC-42E9-BF08-99823A0C4779}" srcId="{A9BD645F-9727-41D1-AA09-910FBF45628D}" destId="{5133BECF-32FA-4719-9D61-C29DE3CA421B}" srcOrd="0" destOrd="0" parTransId="{2DC5B496-B80F-4DEB-B4D1-ED2EFCF8E19E}" sibTransId="{0F813F02-BC0E-4C62-BCD4-AD9D13C25855}"/>
    <dgm:cxn modelId="{C82875D4-503A-4593-BF33-A5A2872C7058}" type="presOf" srcId="{A9BD645F-9727-41D1-AA09-910FBF45628D}" destId="{0D81B646-EC24-437B-8BA2-AD254151B6F5}" srcOrd="0" destOrd="0" presId="urn:microsoft.com/office/officeart/2005/8/layout/hList9"/>
    <dgm:cxn modelId="{E3982C8A-D663-4D50-9BD9-AC1622D2FBA9}" type="presOf" srcId="{2C7F913A-C9E4-4726-8693-133B7F25307E}" destId="{3253A94B-3715-4AE4-A1BE-3D719BAD1F00}" srcOrd="0" destOrd="0" presId="urn:microsoft.com/office/officeart/2005/8/layout/hList9"/>
    <dgm:cxn modelId="{9869827A-A08C-4598-ABE0-432A3E826C3B}" type="presParOf" srcId="{0D81B646-EC24-437B-8BA2-AD254151B6F5}" destId="{7C30FCE0-706E-49F9-A182-0396A5A8D2D6}" srcOrd="0" destOrd="0" presId="urn:microsoft.com/office/officeart/2005/8/layout/hList9"/>
    <dgm:cxn modelId="{79E0F929-D298-40ED-A779-8FC2B102D0E3}" type="presParOf" srcId="{0D81B646-EC24-437B-8BA2-AD254151B6F5}" destId="{F6783F58-487F-42FB-89E9-75B6954D1E26}" srcOrd="1" destOrd="0" presId="urn:microsoft.com/office/officeart/2005/8/layout/hList9"/>
    <dgm:cxn modelId="{BFF57161-E52A-4B72-89D8-CB1297F682AA}" type="presParOf" srcId="{F6783F58-487F-42FB-89E9-75B6954D1E26}" destId="{E61A3E79-24F7-4C62-BC30-E64DE39838CE}" srcOrd="0" destOrd="0" presId="urn:microsoft.com/office/officeart/2005/8/layout/hList9"/>
    <dgm:cxn modelId="{49D7812D-8954-4062-8464-C33A048A0D8D}" type="presParOf" srcId="{F6783F58-487F-42FB-89E9-75B6954D1E26}" destId="{CCB6C601-54D3-4625-BAED-A62A566DA577}" srcOrd="1" destOrd="0" presId="urn:microsoft.com/office/officeart/2005/8/layout/hList9"/>
    <dgm:cxn modelId="{F879A95E-C8E2-43DC-B61E-1216CD89D536}" type="presParOf" srcId="{CCB6C601-54D3-4625-BAED-A62A566DA577}" destId="{3253A94B-3715-4AE4-A1BE-3D719BAD1F00}" srcOrd="0" destOrd="0" presId="urn:microsoft.com/office/officeart/2005/8/layout/hList9"/>
    <dgm:cxn modelId="{18A2E795-5E67-43FB-9D2C-5D60BE75CFC4}" type="presParOf" srcId="{CCB6C601-54D3-4625-BAED-A62A566DA577}" destId="{ED3EFB6A-0109-4AD6-B888-55EDA40517EA}" srcOrd="1" destOrd="0" presId="urn:microsoft.com/office/officeart/2005/8/layout/hList9"/>
    <dgm:cxn modelId="{0DC4AD18-74C1-46A8-BEB7-26E4716AC1D3}" type="presParOf" srcId="{0D81B646-EC24-437B-8BA2-AD254151B6F5}" destId="{E41C9A76-1408-44D1-9797-C4D3576D6350}" srcOrd="2" destOrd="0" presId="urn:microsoft.com/office/officeart/2005/8/layout/hList9"/>
    <dgm:cxn modelId="{7B300DFB-7217-403C-B92F-DF0A516F8011}" type="presParOf" srcId="{0D81B646-EC24-437B-8BA2-AD254151B6F5}" destId="{5EB7AFF7-898A-4B90-84C9-2BAA9047735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AD9221A-FD73-4B27-B003-DE1E06DBAB4C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98B178D-FEBC-4706-94C6-A67F67A1166A}">
      <dgm:prSet phldrT="[Texto]" custT="1"/>
      <dgm:spPr/>
      <dgm:t>
        <a:bodyPr/>
        <a:lstStyle/>
        <a:p>
          <a:r>
            <a:rPr lang="es-CO" sz="1600" dirty="0">
              <a:solidFill>
                <a:schemeClr val="accent1">
                  <a:lumMod val="50000"/>
                </a:schemeClr>
              </a:solidFill>
            </a:rPr>
            <a:t>Proyecto: </a:t>
          </a:r>
        </a:p>
        <a:p>
          <a:r>
            <a:rPr lang="es-CO" sz="1600" dirty="0">
              <a:solidFill>
                <a:srgbClr val="E03C9E"/>
              </a:solidFill>
            </a:rPr>
            <a:t>Fortalecimiento de la territorialización de la Política Criminal contra el crimen organizado y efectividad de la justicia Nacional</a:t>
          </a:r>
        </a:p>
      </dgm:t>
    </dgm:pt>
    <dgm:pt modelId="{BC7E961D-DFBA-4C0C-873F-6459D2474B6E}" type="parTrans" cxnId="{52422285-DAEF-4BEE-AE98-9E1D2B92AC3F}">
      <dgm:prSet/>
      <dgm:spPr/>
      <dgm:t>
        <a:bodyPr/>
        <a:lstStyle/>
        <a:p>
          <a:endParaRPr lang="es-CO"/>
        </a:p>
      </dgm:t>
    </dgm:pt>
    <dgm:pt modelId="{4D5B5A92-02F4-4B66-8230-B2A41BBA5C83}" type="sibTrans" cxnId="{52422285-DAEF-4BEE-AE98-9E1D2B92AC3F}">
      <dgm:prSet/>
      <dgm:spPr/>
      <dgm:t>
        <a:bodyPr/>
        <a:lstStyle/>
        <a:p>
          <a:endParaRPr lang="es-CO"/>
        </a:p>
      </dgm:t>
    </dgm:pt>
    <dgm:pt modelId="{B5EABDFC-C7D1-4790-8ED2-5DC3F65735F0}" type="pres">
      <dgm:prSet presAssocID="{4AD9221A-FD73-4B27-B003-DE1E06DBAB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F6F2E51-517B-4393-BF54-A8CC2B3A29CB}" type="pres">
      <dgm:prSet presAssocID="{898B178D-FEBC-4706-94C6-A67F67A1166A}" presName="composite" presStyleCnt="0"/>
      <dgm:spPr/>
    </dgm:pt>
    <dgm:pt modelId="{20859839-BFED-4316-8AE1-B4B7D2909EB8}" type="pres">
      <dgm:prSet presAssocID="{898B178D-FEBC-4706-94C6-A67F67A1166A}" presName="rect1" presStyleLbl="trAlignAcc1" presStyleIdx="0" presStyleCnt="1" custScaleX="162084" custScaleY="576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3CC03E-EF41-4259-9C07-EA2A2721AAFD}" type="pres">
      <dgm:prSet presAssocID="{898B178D-FEBC-4706-94C6-A67F67A1166A}" presName="rect2" presStyleLbl="fgImgPlace1" presStyleIdx="0" presStyleCnt="1" custScaleX="46651" custScaleY="42257" custLinFactX="-31269" custLinFactNeighborX="-100000" custLinFactNeighborY="72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18000" r="-18000"/>
          </a:stretch>
        </a:blipFill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</dgm:ptLst>
  <dgm:cxnLst>
    <dgm:cxn modelId="{52422285-DAEF-4BEE-AE98-9E1D2B92AC3F}" srcId="{4AD9221A-FD73-4B27-B003-DE1E06DBAB4C}" destId="{898B178D-FEBC-4706-94C6-A67F67A1166A}" srcOrd="0" destOrd="0" parTransId="{BC7E961D-DFBA-4C0C-873F-6459D2474B6E}" sibTransId="{4D5B5A92-02F4-4B66-8230-B2A41BBA5C83}"/>
    <dgm:cxn modelId="{B7A746D0-E46D-408F-9D47-EE3CEB0A49A5}" type="presOf" srcId="{898B178D-FEBC-4706-94C6-A67F67A1166A}" destId="{20859839-BFED-4316-8AE1-B4B7D2909EB8}" srcOrd="0" destOrd="0" presId="urn:microsoft.com/office/officeart/2008/layout/PictureStrips"/>
    <dgm:cxn modelId="{A64D63E2-A47C-4C20-ACE8-97A67B432C32}" type="presOf" srcId="{4AD9221A-FD73-4B27-B003-DE1E06DBAB4C}" destId="{B5EABDFC-C7D1-4790-8ED2-5DC3F65735F0}" srcOrd="0" destOrd="0" presId="urn:microsoft.com/office/officeart/2008/layout/PictureStrips"/>
    <dgm:cxn modelId="{AC73430D-1579-41A4-9E4F-C897DB1778F3}" type="presParOf" srcId="{B5EABDFC-C7D1-4790-8ED2-5DC3F65735F0}" destId="{4F6F2E51-517B-4393-BF54-A8CC2B3A29CB}" srcOrd="0" destOrd="0" presId="urn:microsoft.com/office/officeart/2008/layout/PictureStrips"/>
    <dgm:cxn modelId="{B97320C8-2714-44FA-B2A8-AB8194002C58}" type="presParOf" srcId="{4F6F2E51-517B-4393-BF54-A8CC2B3A29CB}" destId="{20859839-BFED-4316-8AE1-B4B7D2909EB8}" srcOrd="0" destOrd="0" presId="urn:microsoft.com/office/officeart/2008/layout/PictureStrips"/>
    <dgm:cxn modelId="{D880EF26-B905-488F-B6B1-92873278B6D8}" type="presParOf" srcId="{4F6F2E51-517B-4393-BF54-A8CC2B3A29CB}" destId="{C43CC03E-EF41-4259-9C07-EA2A2721AA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E03C9E"/>
        </a:solidFill>
      </dgm:spPr>
      <dgm:t>
        <a:bodyPr/>
        <a:lstStyle/>
        <a:p>
          <a:r>
            <a:rPr lang="es-CO" sz="1300" dirty="0"/>
            <a:t>Presupuesto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$ 1.929.270.948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E03C9E"/>
        </a:solidFill>
      </dgm:spPr>
      <dgm:t>
        <a:bodyPr/>
        <a:lstStyle/>
        <a:p>
          <a:r>
            <a:rPr lang="es-CO" sz="1300" dirty="0"/>
            <a:t>Dependencia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Dirección de Política Criminal y Penitenciaria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 custLinFactNeighborX="-6987" custLinFactNeighborY="30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E03C9E"/>
        </a:solidFill>
      </dgm:spPr>
      <dgm:t>
        <a:bodyPr/>
        <a:lstStyle/>
        <a:p>
          <a:r>
            <a:rPr lang="es-CO" sz="1300" dirty="0"/>
            <a:t>Objetivo Específicos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Definir lineamientos para la incorporación de los enfoques diferenciales en la política criminal territorial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CDA01075-D853-41D0-918C-0FCC26F8E9A2}">
      <dgm:prSet custT="1"/>
      <dgm:spPr/>
      <dgm:t>
        <a:bodyPr/>
        <a:lstStyle/>
        <a:p>
          <a:r>
            <a:rPr lang="es-CO" sz="1300" dirty="0"/>
            <a:t>Fortalecer las estrategias interinstitucionales en la lucha y desmantelamiento de organizaciones criminales</a:t>
          </a:r>
        </a:p>
      </dgm:t>
    </dgm:pt>
    <dgm:pt modelId="{AAC9E52B-F339-463C-A66C-C1DFEFCD1088}" type="parTrans" cxnId="{CDB885D8-8F12-4245-BD57-90C77E91454A}">
      <dgm:prSet/>
      <dgm:spPr/>
      <dgm:t>
        <a:bodyPr/>
        <a:lstStyle/>
        <a:p>
          <a:endParaRPr lang="es-CO"/>
        </a:p>
      </dgm:t>
    </dgm:pt>
    <dgm:pt modelId="{D3434CEF-85AA-4F2A-B1B8-CEAE7B05BDE8}" type="sibTrans" cxnId="{CDB885D8-8F12-4245-BD57-90C77E91454A}">
      <dgm:prSet/>
      <dgm:spPr/>
      <dgm:t>
        <a:bodyPr/>
        <a:lstStyle/>
        <a:p>
          <a:endParaRPr lang="es-CO"/>
        </a:p>
      </dgm:t>
    </dgm:pt>
    <dgm:pt modelId="{39C413BE-E700-438B-8454-DF25DF7906FA}" type="pres">
      <dgm:prSet presAssocID="{06E0F716-959C-43B5-9DEB-2E344E22C1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ED5C53C-FF62-49FC-A85C-CB6B649E672A}" type="pres">
      <dgm:prSet presAssocID="{04001EC0-EB24-4967-9DA1-6F46183C9664}" presName="composite" presStyleCnt="0"/>
      <dgm:spPr/>
    </dgm:pt>
    <dgm:pt modelId="{09D385BB-FBEE-48B1-9E2C-05BAF2CFBD35}" type="pres">
      <dgm:prSet presAssocID="{04001EC0-EB24-4967-9DA1-6F46183C9664}" presName="parTx" presStyleLbl="alignNode1" presStyleIdx="0" presStyleCnt="1" custScaleY="91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86715A-850B-4A6A-AF69-5B69040066C1}" type="pres">
      <dgm:prSet presAssocID="{04001EC0-EB24-4967-9DA1-6F46183C966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02272F9F-BFF3-4368-BEAC-4DF98B44869B}" type="presOf" srcId="{06E0F716-959C-43B5-9DEB-2E344E22C161}" destId="{39C413BE-E700-438B-8454-DF25DF7906FA}" srcOrd="0" destOrd="0" presId="urn:microsoft.com/office/officeart/2005/8/layout/hList1"/>
    <dgm:cxn modelId="{CDB885D8-8F12-4245-BD57-90C77E91454A}" srcId="{04001EC0-EB24-4967-9DA1-6F46183C9664}" destId="{CDA01075-D853-41D0-918C-0FCC26F8E9A2}" srcOrd="1" destOrd="0" parTransId="{AAC9E52B-F339-463C-A66C-C1DFEFCD1088}" sibTransId="{D3434CEF-85AA-4F2A-B1B8-CEAE7B05BDE8}"/>
    <dgm:cxn modelId="{12B4B509-32E1-4626-8A40-4F08296D775F}" type="presOf" srcId="{04001EC0-EB24-4967-9DA1-6F46183C9664}" destId="{09D385BB-FBEE-48B1-9E2C-05BAF2CFBD35}" srcOrd="0" destOrd="0" presId="urn:microsoft.com/office/officeart/2005/8/layout/h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9FDAF686-606C-4347-B608-B71646F71110}" type="presOf" srcId="{CDA01075-D853-41D0-918C-0FCC26F8E9A2}" destId="{1786715A-850B-4A6A-AF69-5B69040066C1}" srcOrd="0" destOrd="1" presId="urn:microsoft.com/office/officeart/2005/8/layout/hList1"/>
    <dgm:cxn modelId="{572F5EA0-62A0-4614-B9E5-B064F69427AE}" type="presOf" srcId="{3077FC4F-A537-432E-9587-2B60D1AF5214}" destId="{1786715A-850B-4A6A-AF69-5B69040066C1}" srcOrd="0" destOrd="0" presId="urn:microsoft.com/office/officeart/2005/8/layout/hList1"/>
    <dgm:cxn modelId="{B932340E-CB3E-4AAC-887D-35B8F9315AFA}" type="presParOf" srcId="{39C413BE-E700-438B-8454-DF25DF7906FA}" destId="{BED5C53C-FF62-49FC-A85C-CB6B649E672A}" srcOrd="0" destOrd="0" presId="urn:microsoft.com/office/officeart/2005/8/layout/hList1"/>
    <dgm:cxn modelId="{D2E360D3-E15C-4627-8D2E-C64C367736AC}" type="presParOf" srcId="{BED5C53C-FF62-49FC-A85C-CB6B649E672A}" destId="{09D385BB-FBEE-48B1-9E2C-05BAF2CFBD35}" srcOrd="0" destOrd="0" presId="urn:microsoft.com/office/officeart/2005/8/layout/hList1"/>
    <dgm:cxn modelId="{33F92E56-85B2-4D15-91B7-A36BBFBED0A6}" type="presParOf" srcId="{BED5C53C-FF62-49FC-A85C-CB6B649E672A}" destId="{1786715A-850B-4A6A-AF69-5B69040066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9BD645F-9727-41D1-AA09-910FBF45628D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133BECF-32FA-4719-9D61-C29DE3CA421B}">
      <dgm:prSet phldrT="[Texto]" custT="1"/>
      <dgm:spPr>
        <a:solidFill>
          <a:srgbClr val="3FE55F"/>
        </a:solidFill>
      </dgm:spPr>
      <dgm:t>
        <a:bodyPr/>
        <a:lstStyle/>
        <a:p>
          <a:r>
            <a:rPr lang="es-CO" sz="1300" dirty="0"/>
            <a:t>Objetivo General</a:t>
          </a:r>
        </a:p>
      </dgm:t>
    </dgm:pt>
    <dgm:pt modelId="{2DC5B496-B80F-4DEB-B4D1-ED2EFCF8E19E}" type="parTrans" cxnId="{AF024CB3-86FC-42E9-BF08-99823A0C4779}">
      <dgm:prSet/>
      <dgm:spPr/>
      <dgm:t>
        <a:bodyPr/>
        <a:lstStyle/>
        <a:p>
          <a:endParaRPr lang="es-CO"/>
        </a:p>
      </dgm:t>
    </dgm:pt>
    <dgm:pt modelId="{0F813F02-BC0E-4C62-BCD4-AD9D13C25855}" type="sibTrans" cxnId="{AF024CB3-86FC-42E9-BF08-99823A0C4779}">
      <dgm:prSet/>
      <dgm:spPr/>
      <dgm:t>
        <a:bodyPr/>
        <a:lstStyle/>
        <a:p>
          <a:endParaRPr lang="es-CO"/>
        </a:p>
      </dgm:t>
    </dgm:pt>
    <dgm:pt modelId="{2C7F913A-C9E4-4726-8693-133B7F25307E}">
      <dgm:prSet custT="1"/>
      <dgm:spPr/>
      <dgm:t>
        <a:bodyPr/>
        <a:lstStyle/>
        <a:p>
          <a:r>
            <a:rPr lang="es-CO" sz="1100" dirty="0"/>
            <a:t>Fortalecer el marco normativo vigente del ordenamiento jurídico colombiano . </a:t>
          </a:r>
        </a:p>
      </dgm:t>
    </dgm:pt>
    <dgm:pt modelId="{1B43A290-9D7A-4A25-AE40-D4F6A21A2F5A}" type="parTrans" cxnId="{EDFB4234-3145-4598-A687-AE1FBE1EC86C}">
      <dgm:prSet/>
      <dgm:spPr/>
      <dgm:t>
        <a:bodyPr/>
        <a:lstStyle/>
        <a:p>
          <a:endParaRPr lang="es-CO"/>
        </a:p>
      </dgm:t>
    </dgm:pt>
    <dgm:pt modelId="{BEEFF41A-DEDD-473E-81F4-3F85ECEE3244}" type="sibTrans" cxnId="{EDFB4234-3145-4598-A687-AE1FBE1EC86C}">
      <dgm:prSet/>
      <dgm:spPr/>
      <dgm:t>
        <a:bodyPr/>
        <a:lstStyle/>
        <a:p>
          <a:endParaRPr lang="es-CO"/>
        </a:p>
      </dgm:t>
    </dgm:pt>
    <dgm:pt modelId="{0D81B646-EC24-437B-8BA2-AD254151B6F5}" type="pres">
      <dgm:prSet presAssocID="{A9BD645F-9727-41D1-AA09-910FBF45628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C30FCE0-706E-49F9-A182-0396A5A8D2D6}" type="pres">
      <dgm:prSet presAssocID="{5133BECF-32FA-4719-9D61-C29DE3CA421B}" presName="posSpace" presStyleCnt="0"/>
      <dgm:spPr/>
    </dgm:pt>
    <dgm:pt modelId="{F6783F58-487F-42FB-89E9-75B6954D1E26}" type="pres">
      <dgm:prSet presAssocID="{5133BECF-32FA-4719-9D61-C29DE3CA421B}" presName="vertFlow" presStyleCnt="0"/>
      <dgm:spPr/>
    </dgm:pt>
    <dgm:pt modelId="{E61A3E79-24F7-4C62-BC30-E64DE39838CE}" type="pres">
      <dgm:prSet presAssocID="{5133BECF-32FA-4719-9D61-C29DE3CA421B}" presName="topSpace" presStyleCnt="0"/>
      <dgm:spPr/>
    </dgm:pt>
    <dgm:pt modelId="{CCB6C601-54D3-4625-BAED-A62A566DA577}" type="pres">
      <dgm:prSet presAssocID="{5133BECF-32FA-4719-9D61-C29DE3CA421B}" presName="firstComp" presStyleCnt="0"/>
      <dgm:spPr/>
    </dgm:pt>
    <dgm:pt modelId="{3253A94B-3715-4AE4-A1BE-3D719BAD1F00}" type="pres">
      <dgm:prSet presAssocID="{5133BECF-32FA-4719-9D61-C29DE3CA421B}" presName="firstChild" presStyleLbl="bgAccFollowNode1" presStyleIdx="0" presStyleCnt="1" custScaleX="131950"/>
      <dgm:spPr/>
      <dgm:t>
        <a:bodyPr/>
        <a:lstStyle/>
        <a:p>
          <a:endParaRPr lang="es-CO"/>
        </a:p>
      </dgm:t>
    </dgm:pt>
    <dgm:pt modelId="{ED3EFB6A-0109-4AD6-B888-55EDA40517EA}" type="pres">
      <dgm:prSet presAssocID="{5133BECF-32FA-4719-9D61-C29DE3CA421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1C9A76-1408-44D1-9797-C4D3576D6350}" type="pres">
      <dgm:prSet presAssocID="{5133BECF-32FA-4719-9D61-C29DE3CA421B}" presName="negSpace" presStyleCnt="0"/>
      <dgm:spPr/>
    </dgm:pt>
    <dgm:pt modelId="{5EB7AFF7-898A-4B90-84C9-2BAA9047735F}" type="pres">
      <dgm:prSet presAssocID="{5133BECF-32FA-4719-9D61-C29DE3CA421B}" presName="circle" presStyleLbl="node1" presStyleIdx="0" presStyleCnt="1" custLinFactNeighborX="-39471" custLinFactNeighborY="-9430"/>
      <dgm:spPr/>
      <dgm:t>
        <a:bodyPr/>
        <a:lstStyle/>
        <a:p>
          <a:endParaRPr lang="es-CO"/>
        </a:p>
      </dgm:t>
    </dgm:pt>
  </dgm:ptLst>
  <dgm:cxnLst>
    <dgm:cxn modelId="{AD6ADAE7-D0AC-4485-BB31-26753881C176}" type="presOf" srcId="{2C7F913A-C9E4-4726-8693-133B7F25307E}" destId="{ED3EFB6A-0109-4AD6-B888-55EDA40517EA}" srcOrd="1" destOrd="0" presId="urn:microsoft.com/office/officeart/2005/8/layout/hList9"/>
    <dgm:cxn modelId="{FE7C9535-61AC-4082-9833-B976CBBD7910}" type="presOf" srcId="{5133BECF-32FA-4719-9D61-C29DE3CA421B}" destId="{5EB7AFF7-898A-4B90-84C9-2BAA9047735F}" srcOrd="0" destOrd="0" presId="urn:microsoft.com/office/officeart/2005/8/layout/hList9"/>
    <dgm:cxn modelId="{EDFB4234-3145-4598-A687-AE1FBE1EC86C}" srcId="{5133BECF-32FA-4719-9D61-C29DE3CA421B}" destId="{2C7F913A-C9E4-4726-8693-133B7F25307E}" srcOrd="0" destOrd="0" parTransId="{1B43A290-9D7A-4A25-AE40-D4F6A21A2F5A}" sibTransId="{BEEFF41A-DEDD-473E-81F4-3F85ECEE3244}"/>
    <dgm:cxn modelId="{AF024CB3-86FC-42E9-BF08-99823A0C4779}" srcId="{A9BD645F-9727-41D1-AA09-910FBF45628D}" destId="{5133BECF-32FA-4719-9D61-C29DE3CA421B}" srcOrd="0" destOrd="0" parTransId="{2DC5B496-B80F-4DEB-B4D1-ED2EFCF8E19E}" sibTransId="{0F813F02-BC0E-4C62-BCD4-AD9D13C25855}"/>
    <dgm:cxn modelId="{C82875D4-503A-4593-BF33-A5A2872C7058}" type="presOf" srcId="{A9BD645F-9727-41D1-AA09-910FBF45628D}" destId="{0D81B646-EC24-437B-8BA2-AD254151B6F5}" srcOrd="0" destOrd="0" presId="urn:microsoft.com/office/officeart/2005/8/layout/hList9"/>
    <dgm:cxn modelId="{E3982C8A-D663-4D50-9BD9-AC1622D2FBA9}" type="presOf" srcId="{2C7F913A-C9E4-4726-8693-133B7F25307E}" destId="{3253A94B-3715-4AE4-A1BE-3D719BAD1F00}" srcOrd="0" destOrd="0" presId="urn:microsoft.com/office/officeart/2005/8/layout/hList9"/>
    <dgm:cxn modelId="{9869827A-A08C-4598-ABE0-432A3E826C3B}" type="presParOf" srcId="{0D81B646-EC24-437B-8BA2-AD254151B6F5}" destId="{7C30FCE0-706E-49F9-A182-0396A5A8D2D6}" srcOrd="0" destOrd="0" presId="urn:microsoft.com/office/officeart/2005/8/layout/hList9"/>
    <dgm:cxn modelId="{79E0F929-D298-40ED-A779-8FC2B102D0E3}" type="presParOf" srcId="{0D81B646-EC24-437B-8BA2-AD254151B6F5}" destId="{F6783F58-487F-42FB-89E9-75B6954D1E26}" srcOrd="1" destOrd="0" presId="urn:microsoft.com/office/officeart/2005/8/layout/hList9"/>
    <dgm:cxn modelId="{BFF57161-E52A-4B72-89D8-CB1297F682AA}" type="presParOf" srcId="{F6783F58-487F-42FB-89E9-75B6954D1E26}" destId="{E61A3E79-24F7-4C62-BC30-E64DE39838CE}" srcOrd="0" destOrd="0" presId="urn:microsoft.com/office/officeart/2005/8/layout/hList9"/>
    <dgm:cxn modelId="{49D7812D-8954-4062-8464-C33A048A0D8D}" type="presParOf" srcId="{F6783F58-487F-42FB-89E9-75B6954D1E26}" destId="{CCB6C601-54D3-4625-BAED-A62A566DA577}" srcOrd="1" destOrd="0" presId="urn:microsoft.com/office/officeart/2005/8/layout/hList9"/>
    <dgm:cxn modelId="{F879A95E-C8E2-43DC-B61E-1216CD89D536}" type="presParOf" srcId="{CCB6C601-54D3-4625-BAED-A62A566DA577}" destId="{3253A94B-3715-4AE4-A1BE-3D719BAD1F00}" srcOrd="0" destOrd="0" presId="urn:microsoft.com/office/officeart/2005/8/layout/hList9"/>
    <dgm:cxn modelId="{18A2E795-5E67-43FB-9D2C-5D60BE75CFC4}" type="presParOf" srcId="{CCB6C601-54D3-4625-BAED-A62A566DA577}" destId="{ED3EFB6A-0109-4AD6-B888-55EDA40517EA}" srcOrd="1" destOrd="0" presId="urn:microsoft.com/office/officeart/2005/8/layout/hList9"/>
    <dgm:cxn modelId="{0DC4AD18-74C1-46A8-BEB7-26E4716AC1D3}" type="presParOf" srcId="{0D81B646-EC24-437B-8BA2-AD254151B6F5}" destId="{E41C9A76-1408-44D1-9797-C4D3576D6350}" srcOrd="2" destOrd="0" presId="urn:microsoft.com/office/officeart/2005/8/layout/hList9"/>
    <dgm:cxn modelId="{7B300DFB-7217-403C-B92F-DF0A516F8011}" type="presParOf" srcId="{0D81B646-EC24-437B-8BA2-AD254151B6F5}" destId="{5EB7AFF7-898A-4B90-84C9-2BAA9047735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AD9221A-FD73-4B27-B003-DE1E06DBAB4C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98B178D-FEBC-4706-94C6-A67F67A1166A}">
      <dgm:prSet phldrT="[Texto]" custT="1"/>
      <dgm:spPr/>
      <dgm:t>
        <a:bodyPr/>
        <a:lstStyle/>
        <a:p>
          <a:r>
            <a:rPr lang="es-CO" sz="1600" dirty="0">
              <a:solidFill>
                <a:schemeClr val="accent1">
                  <a:lumMod val="50000"/>
                </a:schemeClr>
              </a:solidFill>
            </a:rPr>
            <a:t>Proyecto: </a:t>
          </a:r>
        </a:p>
        <a:p>
          <a:r>
            <a:rPr lang="es-CO" sz="1600" dirty="0">
              <a:solidFill>
                <a:srgbClr val="3FE55F"/>
              </a:solidFill>
            </a:rPr>
            <a:t>Fortalecimiento del principio de seguridad jurídica, Nacional</a:t>
          </a:r>
        </a:p>
      </dgm:t>
    </dgm:pt>
    <dgm:pt modelId="{BC7E961D-DFBA-4C0C-873F-6459D2474B6E}" type="parTrans" cxnId="{52422285-DAEF-4BEE-AE98-9E1D2B92AC3F}">
      <dgm:prSet/>
      <dgm:spPr/>
      <dgm:t>
        <a:bodyPr/>
        <a:lstStyle/>
        <a:p>
          <a:endParaRPr lang="es-CO"/>
        </a:p>
      </dgm:t>
    </dgm:pt>
    <dgm:pt modelId="{4D5B5A92-02F4-4B66-8230-B2A41BBA5C83}" type="sibTrans" cxnId="{52422285-DAEF-4BEE-AE98-9E1D2B92AC3F}">
      <dgm:prSet/>
      <dgm:spPr/>
      <dgm:t>
        <a:bodyPr/>
        <a:lstStyle/>
        <a:p>
          <a:endParaRPr lang="es-CO"/>
        </a:p>
      </dgm:t>
    </dgm:pt>
    <dgm:pt modelId="{B5EABDFC-C7D1-4790-8ED2-5DC3F65735F0}" type="pres">
      <dgm:prSet presAssocID="{4AD9221A-FD73-4B27-B003-DE1E06DBAB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F6F2E51-517B-4393-BF54-A8CC2B3A29CB}" type="pres">
      <dgm:prSet presAssocID="{898B178D-FEBC-4706-94C6-A67F67A1166A}" presName="composite" presStyleCnt="0"/>
      <dgm:spPr/>
    </dgm:pt>
    <dgm:pt modelId="{20859839-BFED-4316-8AE1-B4B7D2909EB8}" type="pres">
      <dgm:prSet presAssocID="{898B178D-FEBC-4706-94C6-A67F67A1166A}" presName="rect1" presStyleLbl="trAlignAcc1" presStyleIdx="0" presStyleCnt="1" custScaleX="162084" custScaleY="576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3CC03E-EF41-4259-9C07-EA2A2721AAFD}" type="pres">
      <dgm:prSet presAssocID="{898B178D-FEBC-4706-94C6-A67F67A1166A}" presName="rect2" presStyleLbl="fgImgPlace1" presStyleIdx="0" presStyleCnt="1" custScaleX="46651" custScaleY="42257" custLinFactX="-31269" custLinFactNeighborX="-100000" custLinFactNeighborY="72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18000" r="-18000"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"/>
        </a:ext>
      </dgm:extLst>
    </dgm:pt>
  </dgm:ptLst>
  <dgm:cxnLst>
    <dgm:cxn modelId="{52422285-DAEF-4BEE-AE98-9E1D2B92AC3F}" srcId="{4AD9221A-FD73-4B27-B003-DE1E06DBAB4C}" destId="{898B178D-FEBC-4706-94C6-A67F67A1166A}" srcOrd="0" destOrd="0" parTransId="{BC7E961D-DFBA-4C0C-873F-6459D2474B6E}" sibTransId="{4D5B5A92-02F4-4B66-8230-B2A41BBA5C83}"/>
    <dgm:cxn modelId="{B7A746D0-E46D-408F-9D47-EE3CEB0A49A5}" type="presOf" srcId="{898B178D-FEBC-4706-94C6-A67F67A1166A}" destId="{20859839-BFED-4316-8AE1-B4B7D2909EB8}" srcOrd="0" destOrd="0" presId="urn:microsoft.com/office/officeart/2008/layout/PictureStrips"/>
    <dgm:cxn modelId="{A64D63E2-A47C-4C20-ACE8-97A67B432C32}" type="presOf" srcId="{4AD9221A-FD73-4B27-B003-DE1E06DBAB4C}" destId="{B5EABDFC-C7D1-4790-8ED2-5DC3F65735F0}" srcOrd="0" destOrd="0" presId="urn:microsoft.com/office/officeart/2008/layout/PictureStrips"/>
    <dgm:cxn modelId="{AC73430D-1579-41A4-9E4F-C897DB1778F3}" type="presParOf" srcId="{B5EABDFC-C7D1-4790-8ED2-5DC3F65735F0}" destId="{4F6F2E51-517B-4393-BF54-A8CC2B3A29CB}" srcOrd="0" destOrd="0" presId="urn:microsoft.com/office/officeart/2008/layout/PictureStrips"/>
    <dgm:cxn modelId="{B97320C8-2714-44FA-B2A8-AB8194002C58}" type="presParOf" srcId="{4F6F2E51-517B-4393-BF54-A8CC2B3A29CB}" destId="{20859839-BFED-4316-8AE1-B4B7D2909EB8}" srcOrd="0" destOrd="0" presId="urn:microsoft.com/office/officeart/2008/layout/PictureStrips"/>
    <dgm:cxn modelId="{D880EF26-B905-488F-B6B1-92873278B6D8}" type="presParOf" srcId="{4F6F2E51-517B-4393-BF54-A8CC2B3A29CB}" destId="{C43CC03E-EF41-4259-9C07-EA2A2721AA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3FE55F"/>
        </a:solidFill>
      </dgm:spPr>
      <dgm:t>
        <a:bodyPr/>
        <a:lstStyle/>
        <a:p>
          <a:r>
            <a:rPr lang="es-CO" sz="1300" dirty="0"/>
            <a:t>Presupuesto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$ 764.885.165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3FE55F"/>
        </a:solidFill>
      </dgm:spPr>
      <dgm:t>
        <a:bodyPr/>
        <a:lstStyle/>
        <a:p>
          <a:r>
            <a:rPr lang="es-CO" sz="1300" dirty="0"/>
            <a:t>Dependencia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Dirección de Desarrollo del Derecho y del Ordenamiento Jurídico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 custLinFactNeighborX="-6987" custLinFactNeighborY="30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E03C9E"/>
        </a:solidFill>
      </dgm:spPr>
      <dgm:t>
        <a:bodyPr/>
        <a:lstStyle/>
        <a:p>
          <a:r>
            <a:rPr lang="es-CO" sz="1300" dirty="0"/>
            <a:t>Presupuesto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$ 1.519.029.683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3FE55F"/>
        </a:solidFill>
      </dgm:spPr>
      <dgm:t>
        <a:bodyPr/>
        <a:lstStyle/>
        <a:p>
          <a:r>
            <a:rPr lang="es-CO" sz="1300" dirty="0"/>
            <a:t>Objetivo Específicos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Aplicar eficientemente las metodologías para adelantar procesos permanentes de depuración de normas en forma parcial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DF1A2B53-5CD6-47EF-B4B3-B3224977DB25}">
      <dgm:prSet custT="1"/>
      <dgm:spPr/>
      <dgm:t>
        <a:bodyPr/>
        <a:lstStyle/>
        <a:p>
          <a:r>
            <a:rPr lang="es-CO" sz="1300" dirty="0"/>
            <a:t>Fortalecer las estrategias y mecanismos para racionalizar y simplificar el Ordenamiento Jurídico</a:t>
          </a:r>
        </a:p>
      </dgm:t>
    </dgm:pt>
    <dgm:pt modelId="{433FCF3F-8CA2-4C91-98E0-0CC6B83F480C}" type="parTrans" cxnId="{A2F05322-5C41-472F-9F6B-2026102B613F}">
      <dgm:prSet/>
      <dgm:spPr/>
      <dgm:t>
        <a:bodyPr/>
        <a:lstStyle/>
        <a:p>
          <a:endParaRPr lang="es-CO"/>
        </a:p>
      </dgm:t>
    </dgm:pt>
    <dgm:pt modelId="{4192ACB8-FC53-4B0D-A095-6D4B496D039E}" type="sibTrans" cxnId="{A2F05322-5C41-472F-9F6B-2026102B613F}">
      <dgm:prSet/>
      <dgm:spPr/>
      <dgm:t>
        <a:bodyPr/>
        <a:lstStyle/>
        <a:p>
          <a:endParaRPr lang="es-CO"/>
        </a:p>
      </dgm:t>
    </dgm:pt>
    <dgm:pt modelId="{39C413BE-E700-438B-8454-DF25DF7906FA}" type="pres">
      <dgm:prSet presAssocID="{06E0F716-959C-43B5-9DEB-2E344E22C1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ED5C53C-FF62-49FC-A85C-CB6B649E672A}" type="pres">
      <dgm:prSet presAssocID="{04001EC0-EB24-4967-9DA1-6F46183C9664}" presName="composite" presStyleCnt="0"/>
      <dgm:spPr/>
    </dgm:pt>
    <dgm:pt modelId="{09D385BB-FBEE-48B1-9E2C-05BAF2CFBD35}" type="pres">
      <dgm:prSet presAssocID="{04001EC0-EB24-4967-9DA1-6F46183C9664}" presName="parTx" presStyleLbl="alignNode1" presStyleIdx="0" presStyleCnt="1" custScaleY="91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86715A-850B-4A6A-AF69-5B69040066C1}" type="pres">
      <dgm:prSet presAssocID="{04001EC0-EB24-4967-9DA1-6F46183C966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6B6EE6D-F990-4844-B853-D238EF25E581}" type="presOf" srcId="{DF1A2B53-5CD6-47EF-B4B3-B3224977DB25}" destId="{1786715A-850B-4A6A-AF69-5B69040066C1}" srcOrd="0" destOrd="1" presId="urn:microsoft.com/office/officeart/2005/8/layout/h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02272F9F-BFF3-4368-BEAC-4DF98B44869B}" type="presOf" srcId="{06E0F716-959C-43B5-9DEB-2E344E22C161}" destId="{39C413BE-E700-438B-8454-DF25DF7906FA}" srcOrd="0" destOrd="0" presId="urn:microsoft.com/office/officeart/2005/8/layout/hList1"/>
    <dgm:cxn modelId="{A2F05322-5C41-472F-9F6B-2026102B613F}" srcId="{04001EC0-EB24-4967-9DA1-6F46183C9664}" destId="{DF1A2B53-5CD6-47EF-B4B3-B3224977DB25}" srcOrd="1" destOrd="0" parTransId="{433FCF3F-8CA2-4C91-98E0-0CC6B83F480C}" sibTransId="{4192ACB8-FC53-4B0D-A095-6D4B496D039E}"/>
    <dgm:cxn modelId="{12B4B509-32E1-4626-8A40-4F08296D775F}" type="presOf" srcId="{04001EC0-EB24-4967-9DA1-6F46183C9664}" destId="{09D385BB-FBEE-48B1-9E2C-05BAF2CFBD35}" srcOrd="0" destOrd="0" presId="urn:microsoft.com/office/officeart/2005/8/layout/h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572F5EA0-62A0-4614-B9E5-B064F69427AE}" type="presOf" srcId="{3077FC4F-A537-432E-9587-2B60D1AF5214}" destId="{1786715A-850B-4A6A-AF69-5B69040066C1}" srcOrd="0" destOrd="0" presId="urn:microsoft.com/office/officeart/2005/8/layout/hList1"/>
    <dgm:cxn modelId="{B932340E-CB3E-4AAC-887D-35B8F9315AFA}" type="presParOf" srcId="{39C413BE-E700-438B-8454-DF25DF7906FA}" destId="{BED5C53C-FF62-49FC-A85C-CB6B649E672A}" srcOrd="0" destOrd="0" presId="urn:microsoft.com/office/officeart/2005/8/layout/hList1"/>
    <dgm:cxn modelId="{D2E360D3-E15C-4627-8D2E-C64C367736AC}" type="presParOf" srcId="{BED5C53C-FF62-49FC-A85C-CB6B649E672A}" destId="{09D385BB-FBEE-48B1-9E2C-05BAF2CFBD35}" srcOrd="0" destOrd="0" presId="urn:microsoft.com/office/officeart/2005/8/layout/hList1"/>
    <dgm:cxn modelId="{33F92E56-85B2-4D15-91B7-A36BBFBED0A6}" type="presParOf" srcId="{BED5C53C-FF62-49FC-A85C-CB6B649E672A}" destId="{1786715A-850B-4A6A-AF69-5B69040066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9BD645F-9727-41D1-AA09-910FBF45628D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133BECF-32FA-4719-9D61-C29DE3CA421B}">
      <dgm:prSet phldrT="[Texto]" custT="1"/>
      <dgm:spPr>
        <a:solidFill>
          <a:srgbClr val="3FE55F"/>
        </a:solidFill>
      </dgm:spPr>
      <dgm:t>
        <a:bodyPr/>
        <a:lstStyle/>
        <a:p>
          <a:r>
            <a:rPr lang="es-CO" sz="1300" dirty="0"/>
            <a:t>Objetivo General</a:t>
          </a:r>
        </a:p>
      </dgm:t>
    </dgm:pt>
    <dgm:pt modelId="{2DC5B496-B80F-4DEB-B4D1-ED2EFCF8E19E}" type="parTrans" cxnId="{AF024CB3-86FC-42E9-BF08-99823A0C4779}">
      <dgm:prSet/>
      <dgm:spPr/>
      <dgm:t>
        <a:bodyPr/>
        <a:lstStyle/>
        <a:p>
          <a:endParaRPr lang="es-CO"/>
        </a:p>
      </dgm:t>
    </dgm:pt>
    <dgm:pt modelId="{0F813F02-BC0E-4C62-BCD4-AD9D13C25855}" type="sibTrans" cxnId="{AF024CB3-86FC-42E9-BF08-99823A0C4779}">
      <dgm:prSet/>
      <dgm:spPr/>
      <dgm:t>
        <a:bodyPr/>
        <a:lstStyle/>
        <a:p>
          <a:endParaRPr lang="es-CO"/>
        </a:p>
      </dgm:t>
    </dgm:pt>
    <dgm:pt modelId="{2C7F913A-C9E4-4726-8693-133B7F25307E}">
      <dgm:prSet custT="1"/>
      <dgm:spPr/>
      <dgm:t>
        <a:bodyPr/>
        <a:lstStyle/>
        <a:p>
          <a:r>
            <a:rPr lang="es-CO" sz="1100" dirty="0"/>
            <a:t>Incrementar la capacidad estatal para el fortalecimiento del pluralismo jurídico de los pueblos étnicos </a:t>
          </a:r>
        </a:p>
      </dgm:t>
    </dgm:pt>
    <dgm:pt modelId="{1B43A290-9D7A-4A25-AE40-D4F6A21A2F5A}" type="parTrans" cxnId="{EDFB4234-3145-4598-A687-AE1FBE1EC86C}">
      <dgm:prSet/>
      <dgm:spPr/>
      <dgm:t>
        <a:bodyPr/>
        <a:lstStyle/>
        <a:p>
          <a:endParaRPr lang="es-CO"/>
        </a:p>
      </dgm:t>
    </dgm:pt>
    <dgm:pt modelId="{BEEFF41A-DEDD-473E-81F4-3F85ECEE3244}" type="sibTrans" cxnId="{EDFB4234-3145-4598-A687-AE1FBE1EC86C}">
      <dgm:prSet/>
      <dgm:spPr/>
      <dgm:t>
        <a:bodyPr/>
        <a:lstStyle/>
        <a:p>
          <a:endParaRPr lang="es-CO"/>
        </a:p>
      </dgm:t>
    </dgm:pt>
    <dgm:pt modelId="{0D81B646-EC24-437B-8BA2-AD254151B6F5}" type="pres">
      <dgm:prSet presAssocID="{A9BD645F-9727-41D1-AA09-910FBF45628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C30FCE0-706E-49F9-A182-0396A5A8D2D6}" type="pres">
      <dgm:prSet presAssocID="{5133BECF-32FA-4719-9D61-C29DE3CA421B}" presName="posSpace" presStyleCnt="0"/>
      <dgm:spPr/>
    </dgm:pt>
    <dgm:pt modelId="{F6783F58-487F-42FB-89E9-75B6954D1E26}" type="pres">
      <dgm:prSet presAssocID="{5133BECF-32FA-4719-9D61-C29DE3CA421B}" presName="vertFlow" presStyleCnt="0"/>
      <dgm:spPr/>
    </dgm:pt>
    <dgm:pt modelId="{E61A3E79-24F7-4C62-BC30-E64DE39838CE}" type="pres">
      <dgm:prSet presAssocID="{5133BECF-32FA-4719-9D61-C29DE3CA421B}" presName="topSpace" presStyleCnt="0"/>
      <dgm:spPr/>
    </dgm:pt>
    <dgm:pt modelId="{CCB6C601-54D3-4625-BAED-A62A566DA577}" type="pres">
      <dgm:prSet presAssocID="{5133BECF-32FA-4719-9D61-C29DE3CA421B}" presName="firstComp" presStyleCnt="0"/>
      <dgm:spPr/>
    </dgm:pt>
    <dgm:pt modelId="{3253A94B-3715-4AE4-A1BE-3D719BAD1F00}" type="pres">
      <dgm:prSet presAssocID="{5133BECF-32FA-4719-9D61-C29DE3CA421B}" presName="firstChild" presStyleLbl="bgAccFollowNode1" presStyleIdx="0" presStyleCnt="1" custScaleX="131950"/>
      <dgm:spPr/>
      <dgm:t>
        <a:bodyPr/>
        <a:lstStyle/>
        <a:p>
          <a:endParaRPr lang="es-CO"/>
        </a:p>
      </dgm:t>
    </dgm:pt>
    <dgm:pt modelId="{ED3EFB6A-0109-4AD6-B888-55EDA40517EA}" type="pres">
      <dgm:prSet presAssocID="{5133BECF-32FA-4719-9D61-C29DE3CA421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1C9A76-1408-44D1-9797-C4D3576D6350}" type="pres">
      <dgm:prSet presAssocID="{5133BECF-32FA-4719-9D61-C29DE3CA421B}" presName="negSpace" presStyleCnt="0"/>
      <dgm:spPr/>
    </dgm:pt>
    <dgm:pt modelId="{5EB7AFF7-898A-4B90-84C9-2BAA9047735F}" type="pres">
      <dgm:prSet presAssocID="{5133BECF-32FA-4719-9D61-C29DE3CA421B}" presName="circle" presStyleLbl="node1" presStyleIdx="0" presStyleCnt="1" custLinFactNeighborX="-39471" custLinFactNeighborY="-9430"/>
      <dgm:spPr/>
      <dgm:t>
        <a:bodyPr/>
        <a:lstStyle/>
        <a:p>
          <a:endParaRPr lang="es-CO"/>
        </a:p>
      </dgm:t>
    </dgm:pt>
  </dgm:ptLst>
  <dgm:cxnLst>
    <dgm:cxn modelId="{AD6ADAE7-D0AC-4485-BB31-26753881C176}" type="presOf" srcId="{2C7F913A-C9E4-4726-8693-133B7F25307E}" destId="{ED3EFB6A-0109-4AD6-B888-55EDA40517EA}" srcOrd="1" destOrd="0" presId="urn:microsoft.com/office/officeart/2005/8/layout/hList9"/>
    <dgm:cxn modelId="{FE7C9535-61AC-4082-9833-B976CBBD7910}" type="presOf" srcId="{5133BECF-32FA-4719-9D61-C29DE3CA421B}" destId="{5EB7AFF7-898A-4B90-84C9-2BAA9047735F}" srcOrd="0" destOrd="0" presId="urn:microsoft.com/office/officeart/2005/8/layout/hList9"/>
    <dgm:cxn modelId="{EDFB4234-3145-4598-A687-AE1FBE1EC86C}" srcId="{5133BECF-32FA-4719-9D61-C29DE3CA421B}" destId="{2C7F913A-C9E4-4726-8693-133B7F25307E}" srcOrd="0" destOrd="0" parTransId="{1B43A290-9D7A-4A25-AE40-D4F6A21A2F5A}" sibTransId="{BEEFF41A-DEDD-473E-81F4-3F85ECEE3244}"/>
    <dgm:cxn modelId="{AF024CB3-86FC-42E9-BF08-99823A0C4779}" srcId="{A9BD645F-9727-41D1-AA09-910FBF45628D}" destId="{5133BECF-32FA-4719-9D61-C29DE3CA421B}" srcOrd="0" destOrd="0" parTransId="{2DC5B496-B80F-4DEB-B4D1-ED2EFCF8E19E}" sibTransId="{0F813F02-BC0E-4C62-BCD4-AD9D13C25855}"/>
    <dgm:cxn modelId="{C82875D4-503A-4593-BF33-A5A2872C7058}" type="presOf" srcId="{A9BD645F-9727-41D1-AA09-910FBF45628D}" destId="{0D81B646-EC24-437B-8BA2-AD254151B6F5}" srcOrd="0" destOrd="0" presId="urn:microsoft.com/office/officeart/2005/8/layout/hList9"/>
    <dgm:cxn modelId="{E3982C8A-D663-4D50-9BD9-AC1622D2FBA9}" type="presOf" srcId="{2C7F913A-C9E4-4726-8693-133B7F25307E}" destId="{3253A94B-3715-4AE4-A1BE-3D719BAD1F00}" srcOrd="0" destOrd="0" presId="urn:microsoft.com/office/officeart/2005/8/layout/hList9"/>
    <dgm:cxn modelId="{9869827A-A08C-4598-ABE0-432A3E826C3B}" type="presParOf" srcId="{0D81B646-EC24-437B-8BA2-AD254151B6F5}" destId="{7C30FCE0-706E-49F9-A182-0396A5A8D2D6}" srcOrd="0" destOrd="0" presId="urn:microsoft.com/office/officeart/2005/8/layout/hList9"/>
    <dgm:cxn modelId="{79E0F929-D298-40ED-A779-8FC2B102D0E3}" type="presParOf" srcId="{0D81B646-EC24-437B-8BA2-AD254151B6F5}" destId="{F6783F58-487F-42FB-89E9-75B6954D1E26}" srcOrd="1" destOrd="0" presId="urn:microsoft.com/office/officeart/2005/8/layout/hList9"/>
    <dgm:cxn modelId="{BFF57161-E52A-4B72-89D8-CB1297F682AA}" type="presParOf" srcId="{F6783F58-487F-42FB-89E9-75B6954D1E26}" destId="{E61A3E79-24F7-4C62-BC30-E64DE39838CE}" srcOrd="0" destOrd="0" presId="urn:microsoft.com/office/officeart/2005/8/layout/hList9"/>
    <dgm:cxn modelId="{49D7812D-8954-4062-8464-C33A048A0D8D}" type="presParOf" srcId="{F6783F58-487F-42FB-89E9-75B6954D1E26}" destId="{CCB6C601-54D3-4625-BAED-A62A566DA577}" srcOrd="1" destOrd="0" presId="urn:microsoft.com/office/officeart/2005/8/layout/hList9"/>
    <dgm:cxn modelId="{F879A95E-C8E2-43DC-B61E-1216CD89D536}" type="presParOf" srcId="{CCB6C601-54D3-4625-BAED-A62A566DA577}" destId="{3253A94B-3715-4AE4-A1BE-3D719BAD1F00}" srcOrd="0" destOrd="0" presId="urn:microsoft.com/office/officeart/2005/8/layout/hList9"/>
    <dgm:cxn modelId="{18A2E795-5E67-43FB-9D2C-5D60BE75CFC4}" type="presParOf" srcId="{CCB6C601-54D3-4625-BAED-A62A566DA577}" destId="{ED3EFB6A-0109-4AD6-B888-55EDA40517EA}" srcOrd="1" destOrd="0" presId="urn:microsoft.com/office/officeart/2005/8/layout/hList9"/>
    <dgm:cxn modelId="{0DC4AD18-74C1-46A8-BEB7-26E4716AC1D3}" type="presParOf" srcId="{0D81B646-EC24-437B-8BA2-AD254151B6F5}" destId="{E41C9A76-1408-44D1-9797-C4D3576D6350}" srcOrd="2" destOrd="0" presId="urn:microsoft.com/office/officeart/2005/8/layout/hList9"/>
    <dgm:cxn modelId="{7B300DFB-7217-403C-B92F-DF0A516F8011}" type="presParOf" srcId="{0D81B646-EC24-437B-8BA2-AD254151B6F5}" destId="{5EB7AFF7-898A-4B90-84C9-2BAA9047735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AD9221A-FD73-4B27-B003-DE1E06DBAB4C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98B178D-FEBC-4706-94C6-A67F67A1166A}">
      <dgm:prSet phldrT="[Texto]" custT="1"/>
      <dgm:spPr/>
      <dgm:t>
        <a:bodyPr/>
        <a:lstStyle/>
        <a:p>
          <a:r>
            <a:rPr lang="es-CO" sz="1600" dirty="0">
              <a:solidFill>
                <a:schemeClr val="accent1">
                  <a:lumMod val="50000"/>
                </a:schemeClr>
              </a:solidFill>
            </a:rPr>
            <a:t>Proyecto: </a:t>
          </a:r>
        </a:p>
        <a:p>
          <a:r>
            <a:rPr lang="es-CO" sz="1600" dirty="0">
              <a:solidFill>
                <a:srgbClr val="3FE55F"/>
              </a:solidFill>
            </a:rPr>
            <a:t>Fortalecimiento de capacidades institucionales y organizativas para el acceso a la justicia de los pueblos étnicos en Colombia, Nacional</a:t>
          </a:r>
        </a:p>
      </dgm:t>
    </dgm:pt>
    <dgm:pt modelId="{BC7E961D-DFBA-4C0C-873F-6459D2474B6E}" type="parTrans" cxnId="{52422285-DAEF-4BEE-AE98-9E1D2B92AC3F}">
      <dgm:prSet/>
      <dgm:spPr/>
      <dgm:t>
        <a:bodyPr/>
        <a:lstStyle/>
        <a:p>
          <a:endParaRPr lang="es-CO"/>
        </a:p>
      </dgm:t>
    </dgm:pt>
    <dgm:pt modelId="{4D5B5A92-02F4-4B66-8230-B2A41BBA5C83}" type="sibTrans" cxnId="{52422285-DAEF-4BEE-AE98-9E1D2B92AC3F}">
      <dgm:prSet/>
      <dgm:spPr/>
      <dgm:t>
        <a:bodyPr/>
        <a:lstStyle/>
        <a:p>
          <a:endParaRPr lang="es-CO"/>
        </a:p>
      </dgm:t>
    </dgm:pt>
    <dgm:pt modelId="{B5EABDFC-C7D1-4790-8ED2-5DC3F65735F0}" type="pres">
      <dgm:prSet presAssocID="{4AD9221A-FD73-4B27-B003-DE1E06DBAB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F6F2E51-517B-4393-BF54-A8CC2B3A29CB}" type="pres">
      <dgm:prSet presAssocID="{898B178D-FEBC-4706-94C6-A67F67A1166A}" presName="composite" presStyleCnt="0"/>
      <dgm:spPr/>
    </dgm:pt>
    <dgm:pt modelId="{20859839-BFED-4316-8AE1-B4B7D2909EB8}" type="pres">
      <dgm:prSet presAssocID="{898B178D-FEBC-4706-94C6-A67F67A1166A}" presName="rect1" presStyleLbl="trAlignAcc1" presStyleIdx="0" presStyleCnt="1" custScaleX="162084" custScaleY="576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3CC03E-EF41-4259-9C07-EA2A2721AAFD}" type="pres">
      <dgm:prSet presAssocID="{898B178D-FEBC-4706-94C6-A67F67A1166A}" presName="rect2" presStyleLbl="fgImgPlace1" presStyleIdx="0" presStyleCnt="1" custScaleX="46651" custScaleY="42257" custLinFactX="-31269" custLinFactNeighborX="-100000" custLinFactNeighborY="72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18000" r="-18000"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"/>
        </a:ext>
      </dgm:extLst>
    </dgm:pt>
  </dgm:ptLst>
  <dgm:cxnLst>
    <dgm:cxn modelId="{52422285-DAEF-4BEE-AE98-9E1D2B92AC3F}" srcId="{4AD9221A-FD73-4B27-B003-DE1E06DBAB4C}" destId="{898B178D-FEBC-4706-94C6-A67F67A1166A}" srcOrd="0" destOrd="0" parTransId="{BC7E961D-DFBA-4C0C-873F-6459D2474B6E}" sibTransId="{4D5B5A92-02F4-4B66-8230-B2A41BBA5C83}"/>
    <dgm:cxn modelId="{B7A746D0-E46D-408F-9D47-EE3CEB0A49A5}" type="presOf" srcId="{898B178D-FEBC-4706-94C6-A67F67A1166A}" destId="{20859839-BFED-4316-8AE1-B4B7D2909EB8}" srcOrd="0" destOrd="0" presId="urn:microsoft.com/office/officeart/2008/layout/PictureStrips"/>
    <dgm:cxn modelId="{A64D63E2-A47C-4C20-ACE8-97A67B432C32}" type="presOf" srcId="{4AD9221A-FD73-4B27-B003-DE1E06DBAB4C}" destId="{B5EABDFC-C7D1-4790-8ED2-5DC3F65735F0}" srcOrd="0" destOrd="0" presId="urn:microsoft.com/office/officeart/2008/layout/PictureStrips"/>
    <dgm:cxn modelId="{AC73430D-1579-41A4-9E4F-C897DB1778F3}" type="presParOf" srcId="{B5EABDFC-C7D1-4790-8ED2-5DC3F65735F0}" destId="{4F6F2E51-517B-4393-BF54-A8CC2B3A29CB}" srcOrd="0" destOrd="0" presId="urn:microsoft.com/office/officeart/2008/layout/PictureStrips"/>
    <dgm:cxn modelId="{B97320C8-2714-44FA-B2A8-AB8194002C58}" type="presParOf" srcId="{4F6F2E51-517B-4393-BF54-A8CC2B3A29CB}" destId="{20859839-BFED-4316-8AE1-B4B7D2909EB8}" srcOrd="0" destOrd="0" presId="urn:microsoft.com/office/officeart/2008/layout/PictureStrips"/>
    <dgm:cxn modelId="{D880EF26-B905-488F-B6B1-92873278B6D8}" type="presParOf" srcId="{4F6F2E51-517B-4393-BF54-A8CC2B3A29CB}" destId="{C43CC03E-EF41-4259-9C07-EA2A2721AA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3FE55F"/>
        </a:solidFill>
      </dgm:spPr>
      <dgm:t>
        <a:bodyPr/>
        <a:lstStyle/>
        <a:p>
          <a:r>
            <a:rPr lang="es-CO" sz="1300" dirty="0"/>
            <a:t>Presupuesto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$ 2.036.766.396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3FE55F"/>
        </a:solidFill>
      </dgm:spPr>
      <dgm:t>
        <a:bodyPr/>
        <a:lstStyle/>
        <a:p>
          <a:r>
            <a:rPr lang="es-CO" sz="1300" dirty="0"/>
            <a:t>Dependencia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Dirección de Justicia Formal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 custLinFactNeighborX="-6987" custLinFactNeighborY="30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3FE55F"/>
        </a:solidFill>
      </dgm:spPr>
      <dgm:t>
        <a:bodyPr/>
        <a:lstStyle/>
        <a:p>
          <a:r>
            <a:rPr lang="es-CO" sz="1300" dirty="0"/>
            <a:t>Objetivo Específicos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Ampliar espacios de participación y consulta de medidas en materia de justicia de los pueblos étnicos.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4FAEBABE-66E8-4504-BB66-1D9C27DA59B2}">
      <dgm:prSet custT="1"/>
      <dgm:spPr/>
      <dgm:t>
        <a:bodyPr/>
        <a:lstStyle/>
        <a:p>
          <a:r>
            <a:rPr lang="es-CO" sz="1300" dirty="0"/>
            <a:t>Fortalecer el acceso a la administración de justicia de los pueblos étnicos</a:t>
          </a:r>
        </a:p>
      </dgm:t>
    </dgm:pt>
    <dgm:pt modelId="{856E639E-AA1A-4257-A9EF-A474AA1A4589}" type="parTrans" cxnId="{BD9ABD4B-F384-4298-8527-A2F63E917D0B}">
      <dgm:prSet/>
      <dgm:spPr/>
      <dgm:t>
        <a:bodyPr/>
        <a:lstStyle/>
        <a:p>
          <a:endParaRPr lang="es-CO"/>
        </a:p>
      </dgm:t>
    </dgm:pt>
    <dgm:pt modelId="{6857EAC2-0647-40DF-AD49-14E81134568C}" type="sibTrans" cxnId="{BD9ABD4B-F384-4298-8527-A2F63E917D0B}">
      <dgm:prSet/>
      <dgm:spPr/>
      <dgm:t>
        <a:bodyPr/>
        <a:lstStyle/>
        <a:p>
          <a:endParaRPr lang="es-CO"/>
        </a:p>
      </dgm:t>
    </dgm:pt>
    <dgm:pt modelId="{39C413BE-E700-438B-8454-DF25DF7906FA}" type="pres">
      <dgm:prSet presAssocID="{06E0F716-959C-43B5-9DEB-2E344E22C1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ED5C53C-FF62-49FC-A85C-CB6B649E672A}" type="pres">
      <dgm:prSet presAssocID="{04001EC0-EB24-4967-9DA1-6F46183C9664}" presName="composite" presStyleCnt="0"/>
      <dgm:spPr/>
    </dgm:pt>
    <dgm:pt modelId="{09D385BB-FBEE-48B1-9E2C-05BAF2CFBD35}" type="pres">
      <dgm:prSet presAssocID="{04001EC0-EB24-4967-9DA1-6F46183C9664}" presName="parTx" presStyleLbl="alignNode1" presStyleIdx="0" presStyleCnt="1" custScaleY="91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86715A-850B-4A6A-AF69-5B69040066C1}" type="pres">
      <dgm:prSet presAssocID="{04001EC0-EB24-4967-9DA1-6F46183C966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2272F9F-BFF3-4368-BEAC-4DF98B44869B}" type="presOf" srcId="{06E0F716-959C-43B5-9DEB-2E344E22C161}" destId="{39C413BE-E700-438B-8454-DF25DF7906FA}" srcOrd="0" destOrd="0" presId="urn:microsoft.com/office/officeart/2005/8/layout/hList1"/>
    <dgm:cxn modelId="{76147019-CE45-4C7D-9E5F-E398930F749C}" type="presOf" srcId="{4FAEBABE-66E8-4504-BB66-1D9C27DA59B2}" destId="{1786715A-850B-4A6A-AF69-5B69040066C1}" srcOrd="0" destOrd="1" presId="urn:microsoft.com/office/officeart/2005/8/layout/h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572F5EA0-62A0-4614-B9E5-B064F69427AE}" type="presOf" srcId="{3077FC4F-A537-432E-9587-2B60D1AF5214}" destId="{1786715A-850B-4A6A-AF69-5B69040066C1}" srcOrd="0" destOrd="0" presId="urn:microsoft.com/office/officeart/2005/8/layout/hList1"/>
    <dgm:cxn modelId="{12B4B509-32E1-4626-8A40-4F08296D775F}" type="presOf" srcId="{04001EC0-EB24-4967-9DA1-6F46183C9664}" destId="{09D385BB-FBEE-48B1-9E2C-05BAF2CFBD35}" srcOrd="0" destOrd="0" presId="urn:microsoft.com/office/officeart/2005/8/layout/h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BD9ABD4B-F384-4298-8527-A2F63E917D0B}" srcId="{04001EC0-EB24-4967-9DA1-6F46183C9664}" destId="{4FAEBABE-66E8-4504-BB66-1D9C27DA59B2}" srcOrd="1" destOrd="0" parTransId="{856E639E-AA1A-4257-A9EF-A474AA1A4589}" sibTransId="{6857EAC2-0647-40DF-AD49-14E81134568C}"/>
    <dgm:cxn modelId="{B932340E-CB3E-4AAC-887D-35B8F9315AFA}" type="presParOf" srcId="{39C413BE-E700-438B-8454-DF25DF7906FA}" destId="{BED5C53C-FF62-49FC-A85C-CB6B649E672A}" srcOrd="0" destOrd="0" presId="urn:microsoft.com/office/officeart/2005/8/layout/hList1"/>
    <dgm:cxn modelId="{D2E360D3-E15C-4627-8D2E-C64C367736AC}" type="presParOf" srcId="{BED5C53C-FF62-49FC-A85C-CB6B649E672A}" destId="{09D385BB-FBEE-48B1-9E2C-05BAF2CFBD35}" srcOrd="0" destOrd="0" presId="urn:microsoft.com/office/officeart/2005/8/layout/hList1"/>
    <dgm:cxn modelId="{33F92E56-85B2-4D15-91B7-A36BBFBED0A6}" type="presParOf" srcId="{BED5C53C-FF62-49FC-A85C-CB6B649E672A}" destId="{1786715A-850B-4A6A-AF69-5B69040066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9BD645F-9727-41D1-AA09-910FBF45628D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133BECF-32FA-4719-9D61-C29DE3CA421B}">
      <dgm:prSet phldrT="[Texto]" custT="1"/>
      <dgm:spPr>
        <a:solidFill>
          <a:srgbClr val="3FE55F"/>
        </a:solidFill>
      </dgm:spPr>
      <dgm:t>
        <a:bodyPr/>
        <a:lstStyle/>
        <a:p>
          <a:r>
            <a:rPr lang="es-CO" sz="1300" dirty="0"/>
            <a:t>Objetivo General</a:t>
          </a:r>
        </a:p>
      </dgm:t>
    </dgm:pt>
    <dgm:pt modelId="{2DC5B496-B80F-4DEB-B4D1-ED2EFCF8E19E}" type="parTrans" cxnId="{AF024CB3-86FC-42E9-BF08-99823A0C4779}">
      <dgm:prSet/>
      <dgm:spPr/>
      <dgm:t>
        <a:bodyPr/>
        <a:lstStyle/>
        <a:p>
          <a:endParaRPr lang="es-CO"/>
        </a:p>
      </dgm:t>
    </dgm:pt>
    <dgm:pt modelId="{0F813F02-BC0E-4C62-BCD4-AD9D13C25855}" type="sibTrans" cxnId="{AF024CB3-86FC-42E9-BF08-99823A0C4779}">
      <dgm:prSet/>
      <dgm:spPr/>
      <dgm:t>
        <a:bodyPr/>
        <a:lstStyle/>
        <a:p>
          <a:endParaRPr lang="es-CO"/>
        </a:p>
      </dgm:t>
    </dgm:pt>
    <dgm:pt modelId="{2C7F913A-C9E4-4726-8693-133B7F25307E}">
      <dgm:prSet custT="1"/>
      <dgm:spPr/>
      <dgm:t>
        <a:bodyPr/>
        <a:lstStyle/>
        <a:p>
          <a:r>
            <a:rPr lang="es-CO" sz="1100" dirty="0"/>
            <a:t>Fortalecer la implementación de los modelos locales y regionales de acceso a la justicia </a:t>
          </a:r>
        </a:p>
      </dgm:t>
    </dgm:pt>
    <dgm:pt modelId="{1B43A290-9D7A-4A25-AE40-D4F6A21A2F5A}" type="parTrans" cxnId="{EDFB4234-3145-4598-A687-AE1FBE1EC86C}">
      <dgm:prSet/>
      <dgm:spPr/>
      <dgm:t>
        <a:bodyPr/>
        <a:lstStyle/>
        <a:p>
          <a:endParaRPr lang="es-CO"/>
        </a:p>
      </dgm:t>
    </dgm:pt>
    <dgm:pt modelId="{BEEFF41A-DEDD-473E-81F4-3F85ECEE3244}" type="sibTrans" cxnId="{EDFB4234-3145-4598-A687-AE1FBE1EC86C}">
      <dgm:prSet/>
      <dgm:spPr/>
      <dgm:t>
        <a:bodyPr/>
        <a:lstStyle/>
        <a:p>
          <a:endParaRPr lang="es-CO"/>
        </a:p>
      </dgm:t>
    </dgm:pt>
    <dgm:pt modelId="{0D81B646-EC24-437B-8BA2-AD254151B6F5}" type="pres">
      <dgm:prSet presAssocID="{A9BD645F-9727-41D1-AA09-910FBF45628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C30FCE0-706E-49F9-A182-0396A5A8D2D6}" type="pres">
      <dgm:prSet presAssocID="{5133BECF-32FA-4719-9D61-C29DE3CA421B}" presName="posSpace" presStyleCnt="0"/>
      <dgm:spPr/>
    </dgm:pt>
    <dgm:pt modelId="{F6783F58-487F-42FB-89E9-75B6954D1E26}" type="pres">
      <dgm:prSet presAssocID="{5133BECF-32FA-4719-9D61-C29DE3CA421B}" presName="vertFlow" presStyleCnt="0"/>
      <dgm:spPr/>
    </dgm:pt>
    <dgm:pt modelId="{E61A3E79-24F7-4C62-BC30-E64DE39838CE}" type="pres">
      <dgm:prSet presAssocID="{5133BECF-32FA-4719-9D61-C29DE3CA421B}" presName="topSpace" presStyleCnt="0"/>
      <dgm:spPr/>
    </dgm:pt>
    <dgm:pt modelId="{CCB6C601-54D3-4625-BAED-A62A566DA577}" type="pres">
      <dgm:prSet presAssocID="{5133BECF-32FA-4719-9D61-C29DE3CA421B}" presName="firstComp" presStyleCnt="0"/>
      <dgm:spPr/>
    </dgm:pt>
    <dgm:pt modelId="{3253A94B-3715-4AE4-A1BE-3D719BAD1F00}" type="pres">
      <dgm:prSet presAssocID="{5133BECF-32FA-4719-9D61-C29DE3CA421B}" presName="firstChild" presStyleLbl="bgAccFollowNode1" presStyleIdx="0" presStyleCnt="1" custScaleX="131950"/>
      <dgm:spPr/>
      <dgm:t>
        <a:bodyPr/>
        <a:lstStyle/>
        <a:p>
          <a:endParaRPr lang="es-CO"/>
        </a:p>
      </dgm:t>
    </dgm:pt>
    <dgm:pt modelId="{ED3EFB6A-0109-4AD6-B888-55EDA40517EA}" type="pres">
      <dgm:prSet presAssocID="{5133BECF-32FA-4719-9D61-C29DE3CA421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1C9A76-1408-44D1-9797-C4D3576D6350}" type="pres">
      <dgm:prSet presAssocID="{5133BECF-32FA-4719-9D61-C29DE3CA421B}" presName="negSpace" presStyleCnt="0"/>
      <dgm:spPr/>
    </dgm:pt>
    <dgm:pt modelId="{5EB7AFF7-898A-4B90-84C9-2BAA9047735F}" type="pres">
      <dgm:prSet presAssocID="{5133BECF-32FA-4719-9D61-C29DE3CA421B}" presName="circle" presStyleLbl="node1" presStyleIdx="0" presStyleCnt="1" custLinFactNeighborX="-39471" custLinFactNeighborY="-9430"/>
      <dgm:spPr/>
      <dgm:t>
        <a:bodyPr/>
        <a:lstStyle/>
        <a:p>
          <a:endParaRPr lang="es-CO"/>
        </a:p>
      </dgm:t>
    </dgm:pt>
  </dgm:ptLst>
  <dgm:cxnLst>
    <dgm:cxn modelId="{AD6ADAE7-D0AC-4485-BB31-26753881C176}" type="presOf" srcId="{2C7F913A-C9E4-4726-8693-133B7F25307E}" destId="{ED3EFB6A-0109-4AD6-B888-55EDA40517EA}" srcOrd="1" destOrd="0" presId="urn:microsoft.com/office/officeart/2005/8/layout/hList9"/>
    <dgm:cxn modelId="{FE7C9535-61AC-4082-9833-B976CBBD7910}" type="presOf" srcId="{5133BECF-32FA-4719-9D61-C29DE3CA421B}" destId="{5EB7AFF7-898A-4B90-84C9-2BAA9047735F}" srcOrd="0" destOrd="0" presId="urn:microsoft.com/office/officeart/2005/8/layout/hList9"/>
    <dgm:cxn modelId="{EDFB4234-3145-4598-A687-AE1FBE1EC86C}" srcId="{5133BECF-32FA-4719-9D61-C29DE3CA421B}" destId="{2C7F913A-C9E4-4726-8693-133B7F25307E}" srcOrd="0" destOrd="0" parTransId="{1B43A290-9D7A-4A25-AE40-D4F6A21A2F5A}" sibTransId="{BEEFF41A-DEDD-473E-81F4-3F85ECEE3244}"/>
    <dgm:cxn modelId="{AF024CB3-86FC-42E9-BF08-99823A0C4779}" srcId="{A9BD645F-9727-41D1-AA09-910FBF45628D}" destId="{5133BECF-32FA-4719-9D61-C29DE3CA421B}" srcOrd="0" destOrd="0" parTransId="{2DC5B496-B80F-4DEB-B4D1-ED2EFCF8E19E}" sibTransId="{0F813F02-BC0E-4C62-BCD4-AD9D13C25855}"/>
    <dgm:cxn modelId="{C82875D4-503A-4593-BF33-A5A2872C7058}" type="presOf" srcId="{A9BD645F-9727-41D1-AA09-910FBF45628D}" destId="{0D81B646-EC24-437B-8BA2-AD254151B6F5}" srcOrd="0" destOrd="0" presId="urn:microsoft.com/office/officeart/2005/8/layout/hList9"/>
    <dgm:cxn modelId="{E3982C8A-D663-4D50-9BD9-AC1622D2FBA9}" type="presOf" srcId="{2C7F913A-C9E4-4726-8693-133B7F25307E}" destId="{3253A94B-3715-4AE4-A1BE-3D719BAD1F00}" srcOrd="0" destOrd="0" presId="urn:microsoft.com/office/officeart/2005/8/layout/hList9"/>
    <dgm:cxn modelId="{9869827A-A08C-4598-ABE0-432A3E826C3B}" type="presParOf" srcId="{0D81B646-EC24-437B-8BA2-AD254151B6F5}" destId="{7C30FCE0-706E-49F9-A182-0396A5A8D2D6}" srcOrd="0" destOrd="0" presId="urn:microsoft.com/office/officeart/2005/8/layout/hList9"/>
    <dgm:cxn modelId="{79E0F929-D298-40ED-A779-8FC2B102D0E3}" type="presParOf" srcId="{0D81B646-EC24-437B-8BA2-AD254151B6F5}" destId="{F6783F58-487F-42FB-89E9-75B6954D1E26}" srcOrd="1" destOrd="0" presId="urn:microsoft.com/office/officeart/2005/8/layout/hList9"/>
    <dgm:cxn modelId="{BFF57161-E52A-4B72-89D8-CB1297F682AA}" type="presParOf" srcId="{F6783F58-487F-42FB-89E9-75B6954D1E26}" destId="{E61A3E79-24F7-4C62-BC30-E64DE39838CE}" srcOrd="0" destOrd="0" presId="urn:microsoft.com/office/officeart/2005/8/layout/hList9"/>
    <dgm:cxn modelId="{49D7812D-8954-4062-8464-C33A048A0D8D}" type="presParOf" srcId="{F6783F58-487F-42FB-89E9-75B6954D1E26}" destId="{CCB6C601-54D3-4625-BAED-A62A566DA577}" srcOrd="1" destOrd="0" presId="urn:microsoft.com/office/officeart/2005/8/layout/hList9"/>
    <dgm:cxn modelId="{F879A95E-C8E2-43DC-B61E-1216CD89D536}" type="presParOf" srcId="{CCB6C601-54D3-4625-BAED-A62A566DA577}" destId="{3253A94B-3715-4AE4-A1BE-3D719BAD1F00}" srcOrd="0" destOrd="0" presId="urn:microsoft.com/office/officeart/2005/8/layout/hList9"/>
    <dgm:cxn modelId="{18A2E795-5E67-43FB-9D2C-5D60BE75CFC4}" type="presParOf" srcId="{CCB6C601-54D3-4625-BAED-A62A566DA577}" destId="{ED3EFB6A-0109-4AD6-B888-55EDA40517EA}" srcOrd="1" destOrd="0" presId="urn:microsoft.com/office/officeart/2005/8/layout/hList9"/>
    <dgm:cxn modelId="{0DC4AD18-74C1-46A8-BEB7-26E4716AC1D3}" type="presParOf" srcId="{0D81B646-EC24-437B-8BA2-AD254151B6F5}" destId="{E41C9A76-1408-44D1-9797-C4D3576D6350}" srcOrd="2" destOrd="0" presId="urn:microsoft.com/office/officeart/2005/8/layout/hList9"/>
    <dgm:cxn modelId="{7B300DFB-7217-403C-B92F-DF0A516F8011}" type="presParOf" srcId="{0D81B646-EC24-437B-8BA2-AD254151B6F5}" destId="{5EB7AFF7-898A-4B90-84C9-2BAA9047735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AD9221A-FD73-4B27-B003-DE1E06DBAB4C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98B178D-FEBC-4706-94C6-A67F67A1166A}">
      <dgm:prSet phldrT="[Texto]" custT="1"/>
      <dgm:spPr/>
      <dgm:t>
        <a:bodyPr/>
        <a:lstStyle/>
        <a:p>
          <a:r>
            <a:rPr lang="es-CO" sz="1600" dirty="0">
              <a:solidFill>
                <a:schemeClr val="accent1">
                  <a:lumMod val="50000"/>
                </a:schemeClr>
              </a:solidFill>
            </a:rPr>
            <a:t>Proyecto: </a:t>
          </a:r>
        </a:p>
        <a:p>
          <a:r>
            <a:rPr lang="es-CO" sz="1600" dirty="0">
              <a:solidFill>
                <a:srgbClr val="3FE55F"/>
              </a:solidFill>
            </a:rPr>
            <a:t>Apoyo en la implementación de los modelos locales y regionales de  acceso a la justicia, Nacional</a:t>
          </a:r>
        </a:p>
      </dgm:t>
    </dgm:pt>
    <dgm:pt modelId="{BC7E961D-DFBA-4C0C-873F-6459D2474B6E}" type="parTrans" cxnId="{52422285-DAEF-4BEE-AE98-9E1D2B92AC3F}">
      <dgm:prSet/>
      <dgm:spPr/>
      <dgm:t>
        <a:bodyPr/>
        <a:lstStyle/>
        <a:p>
          <a:endParaRPr lang="es-CO"/>
        </a:p>
      </dgm:t>
    </dgm:pt>
    <dgm:pt modelId="{4D5B5A92-02F4-4B66-8230-B2A41BBA5C83}" type="sibTrans" cxnId="{52422285-DAEF-4BEE-AE98-9E1D2B92AC3F}">
      <dgm:prSet/>
      <dgm:spPr/>
      <dgm:t>
        <a:bodyPr/>
        <a:lstStyle/>
        <a:p>
          <a:endParaRPr lang="es-CO"/>
        </a:p>
      </dgm:t>
    </dgm:pt>
    <dgm:pt modelId="{B5EABDFC-C7D1-4790-8ED2-5DC3F65735F0}" type="pres">
      <dgm:prSet presAssocID="{4AD9221A-FD73-4B27-B003-DE1E06DBAB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F6F2E51-517B-4393-BF54-A8CC2B3A29CB}" type="pres">
      <dgm:prSet presAssocID="{898B178D-FEBC-4706-94C6-A67F67A1166A}" presName="composite" presStyleCnt="0"/>
      <dgm:spPr/>
    </dgm:pt>
    <dgm:pt modelId="{20859839-BFED-4316-8AE1-B4B7D2909EB8}" type="pres">
      <dgm:prSet presAssocID="{898B178D-FEBC-4706-94C6-A67F67A1166A}" presName="rect1" presStyleLbl="trAlignAcc1" presStyleIdx="0" presStyleCnt="1" custScaleX="162084" custScaleY="576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3CC03E-EF41-4259-9C07-EA2A2721AAFD}" type="pres">
      <dgm:prSet presAssocID="{898B178D-FEBC-4706-94C6-A67F67A1166A}" presName="rect2" presStyleLbl="fgImgPlace1" presStyleIdx="0" presStyleCnt="1" custScaleX="46651" custScaleY="42257" custLinFactX="-31269" custLinFactNeighborX="-100000" custLinFactNeighborY="72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18000" r="-18000"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"/>
        </a:ext>
      </dgm:extLst>
    </dgm:pt>
  </dgm:ptLst>
  <dgm:cxnLst>
    <dgm:cxn modelId="{52422285-DAEF-4BEE-AE98-9E1D2B92AC3F}" srcId="{4AD9221A-FD73-4B27-B003-DE1E06DBAB4C}" destId="{898B178D-FEBC-4706-94C6-A67F67A1166A}" srcOrd="0" destOrd="0" parTransId="{BC7E961D-DFBA-4C0C-873F-6459D2474B6E}" sibTransId="{4D5B5A92-02F4-4B66-8230-B2A41BBA5C83}"/>
    <dgm:cxn modelId="{B7A746D0-E46D-408F-9D47-EE3CEB0A49A5}" type="presOf" srcId="{898B178D-FEBC-4706-94C6-A67F67A1166A}" destId="{20859839-BFED-4316-8AE1-B4B7D2909EB8}" srcOrd="0" destOrd="0" presId="urn:microsoft.com/office/officeart/2008/layout/PictureStrips"/>
    <dgm:cxn modelId="{A64D63E2-A47C-4C20-ACE8-97A67B432C32}" type="presOf" srcId="{4AD9221A-FD73-4B27-B003-DE1E06DBAB4C}" destId="{B5EABDFC-C7D1-4790-8ED2-5DC3F65735F0}" srcOrd="0" destOrd="0" presId="urn:microsoft.com/office/officeart/2008/layout/PictureStrips"/>
    <dgm:cxn modelId="{AC73430D-1579-41A4-9E4F-C897DB1778F3}" type="presParOf" srcId="{B5EABDFC-C7D1-4790-8ED2-5DC3F65735F0}" destId="{4F6F2E51-517B-4393-BF54-A8CC2B3A29CB}" srcOrd="0" destOrd="0" presId="urn:microsoft.com/office/officeart/2008/layout/PictureStrips"/>
    <dgm:cxn modelId="{B97320C8-2714-44FA-B2A8-AB8194002C58}" type="presParOf" srcId="{4F6F2E51-517B-4393-BF54-A8CC2B3A29CB}" destId="{20859839-BFED-4316-8AE1-B4B7D2909EB8}" srcOrd="0" destOrd="0" presId="urn:microsoft.com/office/officeart/2008/layout/PictureStrips"/>
    <dgm:cxn modelId="{D880EF26-B905-488F-B6B1-92873278B6D8}" type="presParOf" srcId="{4F6F2E51-517B-4393-BF54-A8CC2B3A29CB}" destId="{C43CC03E-EF41-4259-9C07-EA2A2721AA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3FE55F"/>
        </a:solidFill>
      </dgm:spPr>
      <dgm:t>
        <a:bodyPr/>
        <a:lstStyle/>
        <a:p>
          <a:r>
            <a:rPr lang="es-CO" sz="1300" dirty="0"/>
            <a:t>Presupuesto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$ 3.504.397.040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3FE55F"/>
        </a:solidFill>
      </dgm:spPr>
      <dgm:t>
        <a:bodyPr/>
        <a:lstStyle/>
        <a:p>
          <a:r>
            <a:rPr lang="es-CO" sz="1300" dirty="0"/>
            <a:t>Dependencia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Dirección de Métodos Alternativos de Solución de Conflictos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 custLinFactNeighborX="-6987" custLinFactNeighborY="30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E03C9E"/>
        </a:solidFill>
      </dgm:spPr>
      <dgm:t>
        <a:bodyPr/>
        <a:lstStyle/>
        <a:p>
          <a:r>
            <a:rPr lang="es-CO" sz="1300" dirty="0"/>
            <a:t>Dependencia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Dirección de Justicia Transicional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 custLinFactNeighborX="-6987" custLinFactNeighborY="30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3FE55F"/>
        </a:solidFill>
      </dgm:spPr>
      <dgm:t>
        <a:bodyPr/>
        <a:lstStyle/>
        <a:p>
          <a:r>
            <a:rPr lang="es-CO" sz="1300" dirty="0"/>
            <a:t>Objetivo Específicos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Articular a los operadores de justicia en el nivel territorial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7BCAA4A1-2C09-4BD6-A90E-272F331F972D}">
      <dgm:prSet custT="1"/>
      <dgm:spPr/>
      <dgm:t>
        <a:bodyPr/>
        <a:lstStyle/>
        <a:p>
          <a:r>
            <a:rPr lang="es-CO" sz="1300" dirty="0"/>
            <a:t>Disponer de información para la toma de decisiones de política pública en modelos locales y regionales de acceso a la justicia</a:t>
          </a:r>
        </a:p>
      </dgm:t>
    </dgm:pt>
    <dgm:pt modelId="{DD9B4F6A-21A0-4E68-8D0A-D4EA848D559A}" type="parTrans" cxnId="{C263C569-DED8-448B-8782-9CA02F5F97E0}">
      <dgm:prSet/>
      <dgm:spPr/>
      <dgm:t>
        <a:bodyPr/>
        <a:lstStyle/>
        <a:p>
          <a:endParaRPr lang="es-CO"/>
        </a:p>
      </dgm:t>
    </dgm:pt>
    <dgm:pt modelId="{25B20BBE-6B02-4D7E-B5AF-5374E2725892}" type="sibTrans" cxnId="{C263C569-DED8-448B-8782-9CA02F5F97E0}">
      <dgm:prSet/>
      <dgm:spPr/>
      <dgm:t>
        <a:bodyPr/>
        <a:lstStyle/>
        <a:p>
          <a:endParaRPr lang="es-CO"/>
        </a:p>
      </dgm:t>
    </dgm:pt>
    <dgm:pt modelId="{88012728-0210-4B67-8865-775A73FBB41F}">
      <dgm:prSet custT="1"/>
      <dgm:spPr/>
      <dgm:t>
        <a:bodyPr/>
        <a:lstStyle/>
        <a:p>
          <a:r>
            <a:rPr lang="es-CO" sz="1300" dirty="0"/>
            <a:t>Mejorar las capacidades institucionales en el acceso a la justicia</a:t>
          </a:r>
        </a:p>
      </dgm:t>
    </dgm:pt>
    <dgm:pt modelId="{61A89874-0A1D-4540-AE61-7631F632ED0E}" type="parTrans" cxnId="{C88F2E96-4B41-4A02-A63C-8975F3FA4647}">
      <dgm:prSet/>
      <dgm:spPr/>
      <dgm:t>
        <a:bodyPr/>
        <a:lstStyle/>
        <a:p>
          <a:endParaRPr lang="es-CO"/>
        </a:p>
      </dgm:t>
    </dgm:pt>
    <dgm:pt modelId="{AF37B6F2-25C7-4693-9D5F-2C033F28DA50}" type="sibTrans" cxnId="{C88F2E96-4B41-4A02-A63C-8975F3FA4647}">
      <dgm:prSet/>
      <dgm:spPr/>
      <dgm:t>
        <a:bodyPr/>
        <a:lstStyle/>
        <a:p>
          <a:endParaRPr lang="es-CO"/>
        </a:p>
      </dgm:t>
    </dgm:pt>
    <dgm:pt modelId="{39C413BE-E700-438B-8454-DF25DF7906FA}" type="pres">
      <dgm:prSet presAssocID="{06E0F716-959C-43B5-9DEB-2E344E22C1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ED5C53C-FF62-49FC-A85C-CB6B649E672A}" type="pres">
      <dgm:prSet presAssocID="{04001EC0-EB24-4967-9DA1-6F46183C9664}" presName="composite" presStyleCnt="0"/>
      <dgm:spPr/>
    </dgm:pt>
    <dgm:pt modelId="{09D385BB-FBEE-48B1-9E2C-05BAF2CFBD35}" type="pres">
      <dgm:prSet presAssocID="{04001EC0-EB24-4967-9DA1-6F46183C9664}" presName="parTx" presStyleLbl="alignNode1" presStyleIdx="0" presStyleCnt="1" custScaleY="91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86715A-850B-4A6A-AF69-5B69040066C1}" type="pres">
      <dgm:prSet presAssocID="{04001EC0-EB24-4967-9DA1-6F46183C966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0A5FB43-D6E9-4BD1-BE77-077E31298F21}" type="presOf" srcId="{7BCAA4A1-2C09-4BD6-A90E-272F331F972D}" destId="{1786715A-850B-4A6A-AF69-5B69040066C1}" srcOrd="0" destOrd="1" presId="urn:microsoft.com/office/officeart/2005/8/layout/hList1"/>
    <dgm:cxn modelId="{02272F9F-BFF3-4368-BEAC-4DF98B44869B}" type="presOf" srcId="{06E0F716-959C-43B5-9DEB-2E344E22C161}" destId="{39C413BE-E700-438B-8454-DF25DF7906FA}" srcOrd="0" destOrd="0" presId="urn:microsoft.com/office/officeart/2005/8/layout/hList1"/>
    <dgm:cxn modelId="{C88F2E96-4B41-4A02-A63C-8975F3FA4647}" srcId="{04001EC0-EB24-4967-9DA1-6F46183C9664}" destId="{88012728-0210-4B67-8865-775A73FBB41F}" srcOrd="2" destOrd="0" parTransId="{61A89874-0A1D-4540-AE61-7631F632ED0E}" sibTransId="{AF37B6F2-25C7-4693-9D5F-2C033F28DA50}"/>
    <dgm:cxn modelId="{58639DFA-AF32-4E67-8890-17070CBD027C}" type="presOf" srcId="{88012728-0210-4B67-8865-775A73FBB41F}" destId="{1786715A-850B-4A6A-AF69-5B69040066C1}" srcOrd="0" destOrd="2" presId="urn:microsoft.com/office/officeart/2005/8/layout/h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572F5EA0-62A0-4614-B9E5-B064F69427AE}" type="presOf" srcId="{3077FC4F-A537-432E-9587-2B60D1AF5214}" destId="{1786715A-850B-4A6A-AF69-5B69040066C1}" srcOrd="0" destOrd="0" presId="urn:microsoft.com/office/officeart/2005/8/layout/hList1"/>
    <dgm:cxn modelId="{C263C569-DED8-448B-8782-9CA02F5F97E0}" srcId="{04001EC0-EB24-4967-9DA1-6F46183C9664}" destId="{7BCAA4A1-2C09-4BD6-A90E-272F331F972D}" srcOrd="1" destOrd="0" parTransId="{DD9B4F6A-21A0-4E68-8D0A-D4EA848D559A}" sibTransId="{25B20BBE-6B02-4D7E-B5AF-5374E2725892}"/>
    <dgm:cxn modelId="{12B4B509-32E1-4626-8A40-4F08296D775F}" type="presOf" srcId="{04001EC0-EB24-4967-9DA1-6F46183C9664}" destId="{09D385BB-FBEE-48B1-9E2C-05BAF2CFBD35}" srcOrd="0" destOrd="0" presId="urn:microsoft.com/office/officeart/2005/8/layout/h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B932340E-CB3E-4AAC-887D-35B8F9315AFA}" type="presParOf" srcId="{39C413BE-E700-438B-8454-DF25DF7906FA}" destId="{BED5C53C-FF62-49FC-A85C-CB6B649E672A}" srcOrd="0" destOrd="0" presId="urn:microsoft.com/office/officeart/2005/8/layout/hList1"/>
    <dgm:cxn modelId="{D2E360D3-E15C-4627-8D2E-C64C367736AC}" type="presParOf" srcId="{BED5C53C-FF62-49FC-A85C-CB6B649E672A}" destId="{09D385BB-FBEE-48B1-9E2C-05BAF2CFBD35}" srcOrd="0" destOrd="0" presId="urn:microsoft.com/office/officeart/2005/8/layout/hList1"/>
    <dgm:cxn modelId="{33F92E56-85B2-4D15-91B7-A36BBFBED0A6}" type="presParOf" srcId="{BED5C53C-FF62-49FC-A85C-CB6B649E672A}" destId="{1786715A-850B-4A6A-AF69-5B69040066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A9BD645F-9727-41D1-AA09-910FBF45628D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133BECF-32FA-4719-9D61-C29DE3CA421B}">
      <dgm:prSet phldrT="[Texto]" custT="1"/>
      <dgm:spPr>
        <a:solidFill>
          <a:srgbClr val="3FE55F"/>
        </a:solidFill>
      </dgm:spPr>
      <dgm:t>
        <a:bodyPr/>
        <a:lstStyle/>
        <a:p>
          <a:r>
            <a:rPr lang="es-CO" sz="1300" dirty="0"/>
            <a:t>Objetivo General</a:t>
          </a:r>
        </a:p>
      </dgm:t>
    </dgm:pt>
    <dgm:pt modelId="{2DC5B496-B80F-4DEB-B4D1-ED2EFCF8E19E}" type="parTrans" cxnId="{AF024CB3-86FC-42E9-BF08-99823A0C4779}">
      <dgm:prSet/>
      <dgm:spPr/>
      <dgm:t>
        <a:bodyPr/>
        <a:lstStyle/>
        <a:p>
          <a:endParaRPr lang="es-CO"/>
        </a:p>
      </dgm:t>
    </dgm:pt>
    <dgm:pt modelId="{0F813F02-BC0E-4C62-BCD4-AD9D13C25855}" type="sibTrans" cxnId="{AF024CB3-86FC-42E9-BF08-99823A0C4779}">
      <dgm:prSet/>
      <dgm:spPr/>
      <dgm:t>
        <a:bodyPr/>
        <a:lstStyle/>
        <a:p>
          <a:endParaRPr lang="es-CO"/>
        </a:p>
      </dgm:t>
    </dgm:pt>
    <dgm:pt modelId="{2C7F913A-C9E4-4726-8693-133B7F25307E}">
      <dgm:prSet custT="1"/>
      <dgm:spPr/>
      <dgm:t>
        <a:bodyPr/>
        <a:lstStyle/>
        <a:p>
          <a:r>
            <a:rPr lang="es-CO" sz="1100" dirty="0"/>
            <a:t>Fortalecer el funcionamiento de la justicia formal y administrativa en el territorio nacional </a:t>
          </a:r>
        </a:p>
      </dgm:t>
    </dgm:pt>
    <dgm:pt modelId="{1B43A290-9D7A-4A25-AE40-D4F6A21A2F5A}" type="parTrans" cxnId="{EDFB4234-3145-4598-A687-AE1FBE1EC86C}">
      <dgm:prSet/>
      <dgm:spPr/>
      <dgm:t>
        <a:bodyPr/>
        <a:lstStyle/>
        <a:p>
          <a:endParaRPr lang="es-CO"/>
        </a:p>
      </dgm:t>
    </dgm:pt>
    <dgm:pt modelId="{BEEFF41A-DEDD-473E-81F4-3F85ECEE3244}" type="sibTrans" cxnId="{EDFB4234-3145-4598-A687-AE1FBE1EC86C}">
      <dgm:prSet/>
      <dgm:spPr/>
      <dgm:t>
        <a:bodyPr/>
        <a:lstStyle/>
        <a:p>
          <a:endParaRPr lang="es-CO"/>
        </a:p>
      </dgm:t>
    </dgm:pt>
    <dgm:pt modelId="{0D81B646-EC24-437B-8BA2-AD254151B6F5}" type="pres">
      <dgm:prSet presAssocID="{A9BD645F-9727-41D1-AA09-910FBF45628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C30FCE0-706E-49F9-A182-0396A5A8D2D6}" type="pres">
      <dgm:prSet presAssocID="{5133BECF-32FA-4719-9D61-C29DE3CA421B}" presName="posSpace" presStyleCnt="0"/>
      <dgm:spPr/>
    </dgm:pt>
    <dgm:pt modelId="{F6783F58-487F-42FB-89E9-75B6954D1E26}" type="pres">
      <dgm:prSet presAssocID="{5133BECF-32FA-4719-9D61-C29DE3CA421B}" presName="vertFlow" presStyleCnt="0"/>
      <dgm:spPr/>
    </dgm:pt>
    <dgm:pt modelId="{E61A3E79-24F7-4C62-BC30-E64DE39838CE}" type="pres">
      <dgm:prSet presAssocID="{5133BECF-32FA-4719-9D61-C29DE3CA421B}" presName="topSpace" presStyleCnt="0"/>
      <dgm:spPr/>
    </dgm:pt>
    <dgm:pt modelId="{CCB6C601-54D3-4625-BAED-A62A566DA577}" type="pres">
      <dgm:prSet presAssocID="{5133BECF-32FA-4719-9D61-C29DE3CA421B}" presName="firstComp" presStyleCnt="0"/>
      <dgm:spPr/>
    </dgm:pt>
    <dgm:pt modelId="{3253A94B-3715-4AE4-A1BE-3D719BAD1F00}" type="pres">
      <dgm:prSet presAssocID="{5133BECF-32FA-4719-9D61-C29DE3CA421B}" presName="firstChild" presStyleLbl="bgAccFollowNode1" presStyleIdx="0" presStyleCnt="1" custScaleX="131950"/>
      <dgm:spPr/>
      <dgm:t>
        <a:bodyPr/>
        <a:lstStyle/>
        <a:p>
          <a:endParaRPr lang="es-CO"/>
        </a:p>
      </dgm:t>
    </dgm:pt>
    <dgm:pt modelId="{ED3EFB6A-0109-4AD6-B888-55EDA40517EA}" type="pres">
      <dgm:prSet presAssocID="{5133BECF-32FA-4719-9D61-C29DE3CA421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1C9A76-1408-44D1-9797-C4D3576D6350}" type="pres">
      <dgm:prSet presAssocID="{5133BECF-32FA-4719-9D61-C29DE3CA421B}" presName="negSpace" presStyleCnt="0"/>
      <dgm:spPr/>
    </dgm:pt>
    <dgm:pt modelId="{5EB7AFF7-898A-4B90-84C9-2BAA9047735F}" type="pres">
      <dgm:prSet presAssocID="{5133BECF-32FA-4719-9D61-C29DE3CA421B}" presName="circle" presStyleLbl="node1" presStyleIdx="0" presStyleCnt="1" custLinFactNeighborX="-39471" custLinFactNeighborY="-9430"/>
      <dgm:spPr/>
      <dgm:t>
        <a:bodyPr/>
        <a:lstStyle/>
        <a:p>
          <a:endParaRPr lang="es-CO"/>
        </a:p>
      </dgm:t>
    </dgm:pt>
  </dgm:ptLst>
  <dgm:cxnLst>
    <dgm:cxn modelId="{AD6ADAE7-D0AC-4485-BB31-26753881C176}" type="presOf" srcId="{2C7F913A-C9E4-4726-8693-133B7F25307E}" destId="{ED3EFB6A-0109-4AD6-B888-55EDA40517EA}" srcOrd="1" destOrd="0" presId="urn:microsoft.com/office/officeart/2005/8/layout/hList9"/>
    <dgm:cxn modelId="{FE7C9535-61AC-4082-9833-B976CBBD7910}" type="presOf" srcId="{5133BECF-32FA-4719-9D61-C29DE3CA421B}" destId="{5EB7AFF7-898A-4B90-84C9-2BAA9047735F}" srcOrd="0" destOrd="0" presId="urn:microsoft.com/office/officeart/2005/8/layout/hList9"/>
    <dgm:cxn modelId="{EDFB4234-3145-4598-A687-AE1FBE1EC86C}" srcId="{5133BECF-32FA-4719-9D61-C29DE3CA421B}" destId="{2C7F913A-C9E4-4726-8693-133B7F25307E}" srcOrd="0" destOrd="0" parTransId="{1B43A290-9D7A-4A25-AE40-D4F6A21A2F5A}" sibTransId="{BEEFF41A-DEDD-473E-81F4-3F85ECEE3244}"/>
    <dgm:cxn modelId="{AF024CB3-86FC-42E9-BF08-99823A0C4779}" srcId="{A9BD645F-9727-41D1-AA09-910FBF45628D}" destId="{5133BECF-32FA-4719-9D61-C29DE3CA421B}" srcOrd="0" destOrd="0" parTransId="{2DC5B496-B80F-4DEB-B4D1-ED2EFCF8E19E}" sibTransId="{0F813F02-BC0E-4C62-BCD4-AD9D13C25855}"/>
    <dgm:cxn modelId="{C82875D4-503A-4593-BF33-A5A2872C7058}" type="presOf" srcId="{A9BD645F-9727-41D1-AA09-910FBF45628D}" destId="{0D81B646-EC24-437B-8BA2-AD254151B6F5}" srcOrd="0" destOrd="0" presId="urn:microsoft.com/office/officeart/2005/8/layout/hList9"/>
    <dgm:cxn modelId="{E3982C8A-D663-4D50-9BD9-AC1622D2FBA9}" type="presOf" srcId="{2C7F913A-C9E4-4726-8693-133B7F25307E}" destId="{3253A94B-3715-4AE4-A1BE-3D719BAD1F00}" srcOrd="0" destOrd="0" presId="urn:microsoft.com/office/officeart/2005/8/layout/hList9"/>
    <dgm:cxn modelId="{9869827A-A08C-4598-ABE0-432A3E826C3B}" type="presParOf" srcId="{0D81B646-EC24-437B-8BA2-AD254151B6F5}" destId="{7C30FCE0-706E-49F9-A182-0396A5A8D2D6}" srcOrd="0" destOrd="0" presId="urn:microsoft.com/office/officeart/2005/8/layout/hList9"/>
    <dgm:cxn modelId="{79E0F929-D298-40ED-A779-8FC2B102D0E3}" type="presParOf" srcId="{0D81B646-EC24-437B-8BA2-AD254151B6F5}" destId="{F6783F58-487F-42FB-89E9-75B6954D1E26}" srcOrd="1" destOrd="0" presId="urn:microsoft.com/office/officeart/2005/8/layout/hList9"/>
    <dgm:cxn modelId="{BFF57161-E52A-4B72-89D8-CB1297F682AA}" type="presParOf" srcId="{F6783F58-487F-42FB-89E9-75B6954D1E26}" destId="{E61A3E79-24F7-4C62-BC30-E64DE39838CE}" srcOrd="0" destOrd="0" presId="urn:microsoft.com/office/officeart/2005/8/layout/hList9"/>
    <dgm:cxn modelId="{49D7812D-8954-4062-8464-C33A048A0D8D}" type="presParOf" srcId="{F6783F58-487F-42FB-89E9-75B6954D1E26}" destId="{CCB6C601-54D3-4625-BAED-A62A566DA577}" srcOrd="1" destOrd="0" presId="urn:microsoft.com/office/officeart/2005/8/layout/hList9"/>
    <dgm:cxn modelId="{F879A95E-C8E2-43DC-B61E-1216CD89D536}" type="presParOf" srcId="{CCB6C601-54D3-4625-BAED-A62A566DA577}" destId="{3253A94B-3715-4AE4-A1BE-3D719BAD1F00}" srcOrd="0" destOrd="0" presId="urn:microsoft.com/office/officeart/2005/8/layout/hList9"/>
    <dgm:cxn modelId="{18A2E795-5E67-43FB-9D2C-5D60BE75CFC4}" type="presParOf" srcId="{CCB6C601-54D3-4625-BAED-A62A566DA577}" destId="{ED3EFB6A-0109-4AD6-B888-55EDA40517EA}" srcOrd="1" destOrd="0" presId="urn:microsoft.com/office/officeart/2005/8/layout/hList9"/>
    <dgm:cxn modelId="{0DC4AD18-74C1-46A8-BEB7-26E4716AC1D3}" type="presParOf" srcId="{0D81B646-EC24-437B-8BA2-AD254151B6F5}" destId="{E41C9A76-1408-44D1-9797-C4D3576D6350}" srcOrd="2" destOrd="0" presId="urn:microsoft.com/office/officeart/2005/8/layout/hList9"/>
    <dgm:cxn modelId="{7B300DFB-7217-403C-B92F-DF0A516F8011}" type="presParOf" srcId="{0D81B646-EC24-437B-8BA2-AD254151B6F5}" destId="{5EB7AFF7-898A-4B90-84C9-2BAA9047735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AD9221A-FD73-4B27-B003-DE1E06DBAB4C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98B178D-FEBC-4706-94C6-A67F67A1166A}">
      <dgm:prSet phldrT="[Texto]" custT="1"/>
      <dgm:spPr/>
      <dgm:t>
        <a:bodyPr/>
        <a:lstStyle/>
        <a:p>
          <a:r>
            <a:rPr lang="es-CO" sz="1600" dirty="0">
              <a:solidFill>
                <a:schemeClr val="accent1">
                  <a:lumMod val="50000"/>
                </a:schemeClr>
              </a:solidFill>
            </a:rPr>
            <a:t>Proyecto: </a:t>
          </a:r>
        </a:p>
        <a:p>
          <a:r>
            <a:rPr lang="es-CO" sz="1600" dirty="0">
              <a:solidFill>
                <a:srgbClr val="3FE55F"/>
              </a:solidFill>
            </a:rPr>
            <a:t>Fortalecimiento de la gestión sectorial de la justicia Formal y Administrativa,  Nacional</a:t>
          </a:r>
        </a:p>
      </dgm:t>
    </dgm:pt>
    <dgm:pt modelId="{BC7E961D-DFBA-4C0C-873F-6459D2474B6E}" type="parTrans" cxnId="{52422285-DAEF-4BEE-AE98-9E1D2B92AC3F}">
      <dgm:prSet/>
      <dgm:spPr/>
      <dgm:t>
        <a:bodyPr/>
        <a:lstStyle/>
        <a:p>
          <a:endParaRPr lang="es-CO"/>
        </a:p>
      </dgm:t>
    </dgm:pt>
    <dgm:pt modelId="{4D5B5A92-02F4-4B66-8230-B2A41BBA5C83}" type="sibTrans" cxnId="{52422285-DAEF-4BEE-AE98-9E1D2B92AC3F}">
      <dgm:prSet/>
      <dgm:spPr/>
      <dgm:t>
        <a:bodyPr/>
        <a:lstStyle/>
        <a:p>
          <a:endParaRPr lang="es-CO"/>
        </a:p>
      </dgm:t>
    </dgm:pt>
    <dgm:pt modelId="{B5EABDFC-C7D1-4790-8ED2-5DC3F65735F0}" type="pres">
      <dgm:prSet presAssocID="{4AD9221A-FD73-4B27-B003-DE1E06DBAB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F6F2E51-517B-4393-BF54-A8CC2B3A29CB}" type="pres">
      <dgm:prSet presAssocID="{898B178D-FEBC-4706-94C6-A67F67A1166A}" presName="composite" presStyleCnt="0"/>
      <dgm:spPr/>
    </dgm:pt>
    <dgm:pt modelId="{20859839-BFED-4316-8AE1-B4B7D2909EB8}" type="pres">
      <dgm:prSet presAssocID="{898B178D-FEBC-4706-94C6-A67F67A1166A}" presName="rect1" presStyleLbl="trAlignAcc1" presStyleIdx="0" presStyleCnt="1" custScaleX="162084" custScaleY="576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3CC03E-EF41-4259-9C07-EA2A2721AAFD}" type="pres">
      <dgm:prSet presAssocID="{898B178D-FEBC-4706-94C6-A67F67A1166A}" presName="rect2" presStyleLbl="fgImgPlace1" presStyleIdx="0" presStyleCnt="1" custScaleX="46651" custScaleY="42257" custLinFactX="-31269" custLinFactNeighborX="-100000" custLinFactNeighborY="72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18000" r="-18000"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"/>
        </a:ext>
      </dgm:extLst>
    </dgm:pt>
  </dgm:ptLst>
  <dgm:cxnLst>
    <dgm:cxn modelId="{52422285-DAEF-4BEE-AE98-9E1D2B92AC3F}" srcId="{4AD9221A-FD73-4B27-B003-DE1E06DBAB4C}" destId="{898B178D-FEBC-4706-94C6-A67F67A1166A}" srcOrd="0" destOrd="0" parTransId="{BC7E961D-DFBA-4C0C-873F-6459D2474B6E}" sibTransId="{4D5B5A92-02F4-4B66-8230-B2A41BBA5C83}"/>
    <dgm:cxn modelId="{B7A746D0-E46D-408F-9D47-EE3CEB0A49A5}" type="presOf" srcId="{898B178D-FEBC-4706-94C6-A67F67A1166A}" destId="{20859839-BFED-4316-8AE1-B4B7D2909EB8}" srcOrd="0" destOrd="0" presId="urn:microsoft.com/office/officeart/2008/layout/PictureStrips"/>
    <dgm:cxn modelId="{A64D63E2-A47C-4C20-ACE8-97A67B432C32}" type="presOf" srcId="{4AD9221A-FD73-4B27-B003-DE1E06DBAB4C}" destId="{B5EABDFC-C7D1-4790-8ED2-5DC3F65735F0}" srcOrd="0" destOrd="0" presId="urn:microsoft.com/office/officeart/2008/layout/PictureStrips"/>
    <dgm:cxn modelId="{AC73430D-1579-41A4-9E4F-C897DB1778F3}" type="presParOf" srcId="{B5EABDFC-C7D1-4790-8ED2-5DC3F65735F0}" destId="{4F6F2E51-517B-4393-BF54-A8CC2B3A29CB}" srcOrd="0" destOrd="0" presId="urn:microsoft.com/office/officeart/2008/layout/PictureStrips"/>
    <dgm:cxn modelId="{B97320C8-2714-44FA-B2A8-AB8194002C58}" type="presParOf" srcId="{4F6F2E51-517B-4393-BF54-A8CC2B3A29CB}" destId="{20859839-BFED-4316-8AE1-B4B7D2909EB8}" srcOrd="0" destOrd="0" presId="urn:microsoft.com/office/officeart/2008/layout/PictureStrips"/>
    <dgm:cxn modelId="{D880EF26-B905-488F-B6B1-92873278B6D8}" type="presParOf" srcId="{4F6F2E51-517B-4393-BF54-A8CC2B3A29CB}" destId="{C43CC03E-EF41-4259-9C07-EA2A2721AA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3FE55F"/>
        </a:solidFill>
      </dgm:spPr>
      <dgm:t>
        <a:bodyPr/>
        <a:lstStyle/>
        <a:p>
          <a:r>
            <a:rPr lang="es-CO" sz="1300" dirty="0"/>
            <a:t>Presupuesto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$ 3.020.000.000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3FE55F"/>
        </a:solidFill>
      </dgm:spPr>
      <dgm:t>
        <a:bodyPr/>
        <a:lstStyle/>
        <a:p>
          <a:r>
            <a:rPr lang="es-CO" sz="1300" dirty="0"/>
            <a:t>Dependencia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Dirección de Justicia Formal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 custLinFactNeighborX="-6987" custLinFactNeighborY="30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3FE55F"/>
        </a:solidFill>
      </dgm:spPr>
      <dgm:t>
        <a:bodyPr/>
        <a:lstStyle/>
        <a:p>
          <a:r>
            <a:rPr lang="es-CO" sz="1300" dirty="0"/>
            <a:t>Objetivo Específicos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Fortalecer el seguimiento y difusión a políticas públicas sectoriales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816B236C-4237-4873-8700-FFB15FB98320}">
      <dgm:prSet custT="1"/>
      <dgm:spPr/>
      <dgm:t>
        <a:bodyPr/>
        <a:lstStyle/>
        <a:p>
          <a:r>
            <a:rPr lang="es-CO" sz="1300" dirty="0"/>
            <a:t>Fortalecer la articulación entre los operadores de justicia del ejecutivo</a:t>
          </a:r>
        </a:p>
      </dgm:t>
    </dgm:pt>
    <dgm:pt modelId="{2395B0FD-2D38-4F16-953A-7F9A40D16619}" type="parTrans" cxnId="{219E9BF6-E4CD-43B7-92DB-6ADA6CFEAAF0}">
      <dgm:prSet/>
      <dgm:spPr/>
      <dgm:t>
        <a:bodyPr/>
        <a:lstStyle/>
        <a:p>
          <a:endParaRPr lang="es-CO"/>
        </a:p>
      </dgm:t>
    </dgm:pt>
    <dgm:pt modelId="{FAE54C6F-861A-4A11-B2CF-D0D5D9CBE380}" type="sibTrans" cxnId="{219E9BF6-E4CD-43B7-92DB-6ADA6CFEAAF0}">
      <dgm:prSet/>
      <dgm:spPr/>
      <dgm:t>
        <a:bodyPr/>
        <a:lstStyle/>
        <a:p>
          <a:endParaRPr lang="es-CO"/>
        </a:p>
      </dgm:t>
    </dgm:pt>
    <dgm:pt modelId="{9C32F7AA-92A0-4364-8544-96A1A080BB54}">
      <dgm:prSet custT="1"/>
      <dgm:spPr/>
      <dgm:t>
        <a:bodyPr/>
        <a:lstStyle/>
        <a:p>
          <a:r>
            <a:rPr lang="es-CO" sz="1300" dirty="0"/>
            <a:t>Fortalecer la justicia inclusiva con enfoque de género y discapacidad</a:t>
          </a:r>
        </a:p>
      </dgm:t>
    </dgm:pt>
    <dgm:pt modelId="{14AE5676-2D43-4DC1-922B-51F83BFFC083}" type="parTrans" cxnId="{754001F8-E4ED-4611-BC1E-CEAE701775D1}">
      <dgm:prSet/>
      <dgm:spPr/>
      <dgm:t>
        <a:bodyPr/>
        <a:lstStyle/>
        <a:p>
          <a:endParaRPr lang="es-CO"/>
        </a:p>
      </dgm:t>
    </dgm:pt>
    <dgm:pt modelId="{5F1D381F-E699-485E-A169-78BFA3D03C2A}" type="sibTrans" cxnId="{754001F8-E4ED-4611-BC1E-CEAE701775D1}">
      <dgm:prSet/>
      <dgm:spPr/>
      <dgm:t>
        <a:bodyPr/>
        <a:lstStyle/>
        <a:p>
          <a:endParaRPr lang="es-CO"/>
        </a:p>
      </dgm:t>
    </dgm:pt>
    <dgm:pt modelId="{B1BADAB3-608E-4904-9202-62BCE8DA7651}">
      <dgm:prSet custT="1"/>
      <dgm:spPr/>
      <dgm:t>
        <a:bodyPr/>
        <a:lstStyle/>
        <a:p>
          <a:r>
            <a:rPr lang="es-CO" sz="1300" dirty="0"/>
            <a:t>Promoción y divulgación sobre la oferta de justicia formal y administrativa en el país.</a:t>
          </a:r>
        </a:p>
      </dgm:t>
    </dgm:pt>
    <dgm:pt modelId="{6DD82A88-7BD1-46C3-AC70-EDD8ED7193A9}" type="parTrans" cxnId="{9F4CF345-C567-41D6-8B00-4239739C4392}">
      <dgm:prSet/>
      <dgm:spPr/>
      <dgm:t>
        <a:bodyPr/>
        <a:lstStyle/>
        <a:p>
          <a:endParaRPr lang="es-CO"/>
        </a:p>
      </dgm:t>
    </dgm:pt>
    <dgm:pt modelId="{5F57FDA1-28DA-46E4-B55D-3AEC64222906}" type="sibTrans" cxnId="{9F4CF345-C567-41D6-8B00-4239739C4392}">
      <dgm:prSet/>
      <dgm:spPr/>
      <dgm:t>
        <a:bodyPr/>
        <a:lstStyle/>
        <a:p>
          <a:endParaRPr lang="es-CO"/>
        </a:p>
      </dgm:t>
    </dgm:pt>
    <dgm:pt modelId="{39C413BE-E700-438B-8454-DF25DF7906FA}" type="pres">
      <dgm:prSet presAssocID="{06E0F716-959C-43B5-9DEB-2E344E22C1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ED5C53C-FF62-49FC-A85C-CB6B649E672A}" type="pres">
      <dgm:prSet presAssocID="{04001EC0-EB24-4967-9DA1-6F46183C9664}" presName="composite" presStyleCnt="0"/>
      <dgm:spPr/>
    </dgm:pt>
    <dgm:pt modelId="{09D385BB-FBEE-48B1-9E2C-05BAF2CFBD35}" type="pres">
      <dgm:prSet presAssocID="{04001EC0-EB24-4967-9DA1-6F46183C9664}" presName="parTx" presStyleLbl="alignNode1" presStyleIdx="0" presStyleCnt="1" custScaleY="91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86715A-850B-4A6A-AF69-5B69040066C1}" type="pres">
      <dgm:prSet presAssocID="{04001EC0-EB24-4967-9DA1-6F46183C966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754001F8-E4ED-4611-BC1E-CEAE701775D1}" srcId="{04001EC0-EB24-4967-9DA1-6F46183C9664}" destId="{9C32F7AA-92A0-4364-8544-96A1A080BB54}" srcOrd="2" destOrd="0" parTransId="{14AE5676-2D43-4DC1-922B-51F83BFFC083}" sibTransId="{5F1D381F-E699-485E-A169-78BFA3D03C2A}"/>
    <dgm:cxn modelId="{02272F9F-BFF3-4368-BEAC-4DF98B44869B}" type="presOf" srcId="{06E0F716-959C-43B5-9DEB-2E344E22C161}" destId="{39C413BE-E700-438B-8454-DF25DF7906FA}" srcOrd="0" destOrd="0" presId="urn:microsoft.com/office/officeart/2005/8/layout/hList1"/>
    <dgm:cxn modelId="{E5EB42D8-B549-420E-AA58-20F4928DA887}" type="presOf" srcId="{816B236C-4237-4873-8700-FFB15FB98320}" destId="{1786715A-850B-4A6A-AF69-5B69040066C1}" srcOrd="0" destOrd="1" presId="urn:microsoft.com/office/officeart/2005/8/layout/hList1"/>
    <dgm:cxn modelId="{9F4CF345-C567-41D6-8B00-4239739C4392}" srcId="{04001EC0-EB24-4967-9DA1-6F46183C9664}" destId="{B1BADAB3-608E-4904-9202-62BCE8DA7651}" srcOrd="3" destOrd="0" parTransId="{6DD82A88-7BD1-46C3-AC70-EDD8ED7193A9}" sibTransId="{5F57FDA1-28DA-46E4-B55D-3AEC64222906}"/>
    <dgm:cxn modelId="{538D38F8-47DB-4A11-AA8F-7B2EB7383C7D}" type="presOf" srcId="{9C32F7AA-92A0-4364-8544-96A1A080BB54}" destId="{1786715A-850B-4A6A-AF69-5B69040066C1}" srcOrd="0" destOrd="2" presId="urn:microsoft.com/office/officeart/2005/8/layout/hList1"/>
    <dgm:cxn modelId="{12B4B509-32E1-4626-8A40-4F08296D775F}" type="presOf" srcId="{04001EC0-EB24-4967-9DA1-6F46183C9664}" destId="{09D385BB-FBEE-48B1-9E2C-05BAF2CFBD35}" srcOrd="0" destOrd="0" presId="urn:microsoft.com/office/officeart/2005/8/layout/hList1"/>
    <dgm:cxn modelId="{219E9BF6-E4CD-43B7-92DB-6ADA6CFEAAF0}" srcId="{04001EC0-EB24-4967-9DA1-6F46183C9664}" destId="{816B236C-4237-4873-8700-FFB15FB98320}" srcOrd="1" destOrd="0" parTransId="{2395B0FD-2D38-4F16-953A-7F9A40D16619}" sibTransId="{FAE54C6F-861A-4A11-B2CF-D0D5D9CBE380}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572F5EA0-62A0-4614-B9E5-B064F69427AE}" type="presOf" srcId="{3077FC4F-A537-432E-9587-2B60D1AF5214}" destId="{1786715A-850B-4A6A-AF69-5B69040066C1}" srcOrd="0" destOrd="0" presId="urn:microsoft.com/office/officeart/2005/8/layout/hList1"/>
    <dgm:cxn modelId="{6A9F7846-AE11-4165-BFE0-14D3231D6F0F}" type="presOf" srcId="{B1BADAB3-608E-4904-9202-62BCE8DA7651}" destId="{1786715A-850B-4A6A-AF69-5B69040066C1}" srcOrd="0" destOrd="3" presId="urn:microsoft.com/office/officeart/2005/8/layout/hList1"/>
    <dgm:cxn modelId="{B932340E-CB3E-4AAC-887D-35B8F9315AFA}" type="presParOf" srcId="{39C413BE-E700-438B-8454-DF25DF7906FA}" destId="{BED5C53C-FF62-49FC-A85C-CB6B649E672A}" srcOrd="0" destOrd="0" presId="urn:microsoft.com/office/officeart/2005/8/layout/hList1"/>
    <dgm:cxn modelId="{D2E360D3-E15C-4627-8D2E-C64C367736AC}" type="presParOf" srcId="{BED5C53C-FF62-49FC-A85C-CB6B649E672A}" destId="{09D385BB-FBEE-48B1-9E2C-05BAF2CFBD35}" srcOrd="0" destOrd="0" presId="urn:microsoft.com/office/officeart/2005/8/layout/hList1"/>
    <dgm:cxn modelId="{33F92E56-85B2-4D15-91B7-A36BBFBED0A6}" type="presParOf" srcId="{BED5C53C-FF62-49FC-A85C-CB6B649E672A}" destId="{1786715A-850B-4A6A-AF69-5B69040066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A9BD645F-9727-41D1-AA09-910FBF45628D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133BECF-32FA-4719-9D61-C29DE3CA421B}">
      <dgm:prSet phldrT="[Texto]" custT="1"/>
      <dgm:spPr>
        <a:solidFill>
          <a:srgbClr val="3FE55F"/>
        </a:solidFill>
      </dgm:spPr>
      <dgm:t>
        <a:bodyPr/>
        <a:lstStyle/>
        <a:p>
          <a:r>
            <a:rPr lang="es-CO" sz="1300" dirty="0"/>
            <a:t>Objetivo General</a:t>
          </a:r>
        </a:p>
      </dgm:t>
    </dgm:pt>
    <dgm:pt modelId="{2DC5B496-B80F-4DEB-B4D1-ED2EFCF8E19E}" type="parTrans" cxnId="{AF024CB3-86FC-42E9-BF08-99823A0C4779}">
      <dgm:prSet/>
      <dgm:spPr/>
      <dgm:t>
        <a:bodyPr/>
        <a:lstStyle/>
        <a:p>
          <a:endParaRPr lang="es-CO"/>
        </a:p>
      </dgm:t>
    </dgm:pt>
    <dgm:pt modelId="{0F813F02-BC0E-4C62-BCD4-AD9D13C25855}" type="sibTrans" cxnId="{AF024CB3-86FC-42E9-BF08-99823A0C4779}">
      <dgm:prSet/>
      <dgm:spPr/>
      <dgm:t>
        <a:bodyPr/>
        <a:lstStyle/>
        <a:p>
          <a:endParaRPr lang="es-CO"/>
        </a:p>
      </dgm:t>
    </dgm:pt>
    <dgm:pt modelId="{2C7F913A-C9E4-4726-8693-133B7F25307E}">
      <dgm:prSet custT="1"/>
      <dgm:spPr/>
      <dgm:t>
        <a:bodyPr/>
        <a:lstStyle/>
        <a:p>
          <a:r>
            <a:rPr lang="es-CO" sz="1100" dirty="0"/>
            <a:t>Fortalecer la implementación de los métodos de resolución de conflictos a nivel nacional y territorial</a:t>
          </a:r>
        </a:p>
      </dgm:t>
    </dgm:pt>
    <dgm:pt modelId="{1B43A290-9D7A-4A25-AE40-D4F6A21A2F5A}" type="parTrans" cxnId="{EDFB4234-3145-4598-A687-AE1FBE1EC86C}">
      <dgm:prSet/>
      <dgm:spPr/>
      <dgm:t>
        <a:bodyPr/>
        <a:lstStyle/>
        <a:p>
          <a:endParaRPr lang="es-CO"/>
        </a:p>
      </dgm:t>
    </dgm:pt>
    <dgm:pt modelId="{BEEFF41A-DEDD-473E-81F4-3F85ECEE3244}" type="sibTrans" cxnId="{EDFB4234-3145-4598-A687-AE1FBE1EC86C}">
      <dgm:prSet/>
      <dgm:spPr/>
      <dgm:t>
        <a:bodyPr/>
        <a:lstStyle/>
        <a:p>
          <a:endParaRPr lang="es-CO"/>
        </a:p>
      </dgm:t>
    </dgm:pt>
    <dgm:pt modelId="{0D81B646-EC24-437B-8BA2-AD254151B6F5}" type="pres">
      <dgm:prSet presAssocID="{A9BD645F-9727-41D1-AA09-910FBF45628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C30FCE0-706E-49F9-A182-0396A5A8D2D6}" type="pres">
      <dgm:prSet presAssocID="{5133BECF-32FA-4719-9D61-C29DE3CA421B}" presName="posSpace" presStyleCnt="0"/>
      <dgm:spPr/>
    </dgm:pt>
    <dgm:pt modelId="{F6783F58-487F-42FB-89E9-75B6954D1E26}" type="pres">
      <dgm:prSet presAssocID="{5133BECF-32FA-4719-9D61-C29DE3CA421B}" presName="vertFlow" presStyleCnt="0"/>
      <dgm:spPr/>
    </dgm:pt>
    <dgm:pt modelId="{E61A3E79-24F7-4C62-BC30-E64DE39838CE}" type="pres">
      <dgm:prSet presAssocID="{5133BECF-32FA-4719-9D61-C29DE3CA421B}" presName="topSpace" presStyleCnt="0"/>
      <dgm:spPr/>
    </dgm:pt>
    <dgm:pt modelId="{CCB6C601-54D3-4625-BAED-A62A566DA577}" type="pres">
      <dgm:prSet presAssocID="{5133BECF-32FA-4719-9D61-C29DE3CA421B}" presName="firstComp" presStyleCnt="0"/>
      <dgm:spPr/>
    </dgm:pt>
    <dgm:pt modelId="{3253A94B-3715-4AE4-A1BE-3D719BAD1F00}" type="pres">
      <dgm:prSet presAssocID="{5133BECF-32FA-4719-9D61-C29DE3CA421B}" presName="firstChild" presStyleLbl="bgAccFollowNode1" presStyleIdx="0" presStyleCnt="1" custScaleX="131950"/>
      <dgm:spPr/>
      <dgm:t>
        <a:bodyPr/>
        <a:lstStyle/>
        <a:p>
          <a:endParaRPr lang="es-CO"/>
        </a:p>
      </dgm:t>
    </dgm:pt>
    <dgm:pt modelId="{ED3EFB6A-0109-4AD6-B888-55EDA40517EA}" type="pres">
      <dgm:prSet presAssocID="{5133BECF-32FA-4719-9D61-C29DE3CA421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1C9A76-1408-44D1-9797-C4D3576D6350}" type="pres">
      <dgm:prSet presAssocID="{5133BECF-32FA-4719-9D61-C29DE3CA421B}" presName="negSpace" presStyleCnt="0"/>
      <dgm:spPr/>
    </dgm:pt>
    <dgm:pt modelId="{5EB7AFF7-898A-4B90-84C9-2BAA9047735F}" type="pres">
      <dgm:prSet presAssocID="{5133BECF-32FA-4719-9D61-C29DE3CA421B}" presName="circle" presStyleLbl="node1" presStyleIdx="0" presStyleCnt="1" custLinFactNeighborX="-39471" custLinFactNeighborY="-9430"/>
      <dgm:spPr/>
      <dgm:t>
        <a:bodyPr/>
        <a:lstStyle/>
        <a:p>
          <a:endParaRPr lang="es-CO"/>
        </a:p>
      </dgm:t>
    </dgm:pt>
  </dgm:ptLst>
  <dgm:cxnLst>
    <dgm:cxn modelId="{AD6ADAE7-D0AC-4485-BB31-26753881C176}" type="presOf" srcId="{2C7F913A-C9E4-4726-8693-133B7F25307E}" destId="{ED3EFB6A-0109-4AD6-B888-55EDA40517EA}" srcOrd="1" destOrd="0" presId="urn:microsoft.com/office/officeart/2005/8/layout/hList9"/>
    <dgm:cxn modelId="{FE7C9535-61AC-4082-9833-B976CBBD7910}" type="presOf" srcId="{5133BECF-32FA-4719-9D61-C29DE3CA421B}" destId="{5EB7AFF7-898A-4B90-84C9-2BAA9047735F}" srcOrd="0" destOrd="0" presId="urn:microsoft.com/office/officeart/2005/8/layout/hList9"/>
    <dgm:cxn modelId="{EDFB4234-3145-4598-A687-AE1FBE1EC86C}" srcId="{5133BECF-32FA-4719-9D61-C29DE3CA421B}" destId="{2C7F913A-C9E4-4726-8693-133B7F25307E}" srcOrd="0" destOrd="0" parTransId="{1B43A290-9D7A-4A25-AE40-D4F6A21A2F5A}" sibTransId="{BEEFF41A-DEDD-473E-81F4-3F85ECEE3244}"/>
    <dgm:cxn modelId="{AF024CB3-86FC-42E9-BF08-99823A0C4779}" srcId="{A9BD645F-9727-41D1-AA09-910FBF45628D}" destId="{5133BECF-32FA-4719-9D61-C29DE3CA421B}" srcOrd="0" destOrd="0" parTransId="{2DC5B496-B80F-4DEB-B4D1-ED2EFCF8E19E}" sibTransId="{0F813F02-BC0E-4C62-BCD4-AD9D13C25855}"/>
    <dgm:cxn modelId="{C82875D4-503A-4593-BF33-A5A2872C7058}" type="presOf" srcId="{A9BD645F-9727-41D1-AA09-910FBF45628D}" destId="{0D81B646-EC24-437B-8BA2-AD254151B6F5}" srcOrd="0" destOrd="0" presId="urn:microsoft.com/office/officeart/2005/8/layout/hList9"/>
    <dgm:cxn modelId="{E3982C8A-D663-4D50-9BD9-AC1622D2FBA9}" type="presOf" srcId="{2C7F913A-C9E4-4726-8693-133B7F25307E}" destId="{3253A94B-3715-4AE4-A1BE-3D719BAD1F00}" srcOrd="0" destOrd="0" presId="urn:microsoft.com/office/officeart/2005/8/layout/hList9"/>
    <dgm:cxn modelId="{9869827A-A08C-4598-ABE0-432A3E826C3B}" type="presParOf" srcId="{0D81B646-EC24-437B-8BA2-AD254151B6F5}" destId="{7C30FCE0-706E-49F9-A182-0396A5A8D2D6}" srcOrd="0" destOrd="0" presId="urn:microsoft.com/office/officeart/2005/8/layout/hList9"/>
    <dgm:cxn modelId="{79E0F929-D298-40ED-A779-8FC2B102D0E3}" type="presParOf" srcId="{0D81B646-EC24-437B-8BA2-AD254151B6F5}" destId="{F6783F58-487F-42FB-89E9-75B6954D1E26}" srcOrd="1" destOrd="0" presId="urn:microsoft.com/office/officeart/2005/8/layout/hList9"/>
    <dgm:cxn modelId="{BFF57161-E52A-4B72-89D8-CB1297F682AA}" type="presParOf" srcId="{F6783F58-487F-42FB-89E9-75B6954D1E26}" destId="{E61A3E79-24F7-4C62-BC30-E64DE39838CE}" srcOrd="0" destOrd="0" presId="urn:microsoft.com/office/officeart/2005/8/layout/hList9"/>
    <dgm:cxn modelId="{49D7812D-8954-4062-8464-C33A048A0D8D}" type="presParOf" srcId="{F6783F58-487F-42FB-89E9-75B6954D1E26}" destId="{CCB6C601-54D3-4625-BAED-A62A566DA577}" srcOrd="1" destOrd="0" presId="urn:microsoft.com/office/officeart/2005/8/layout/hList9"/>
    <dgm:cxn modelId="{F879A95E-C8E2-43DC-B61E-1216CD89D536}" type="presParOf" srcId="{CCB6C601-54D3-4625-BAED-A62A566DA577}" destId="{3253A94B-3715-4AE4-A1BE-3D719BAD1F00}" srcOrd="0" destOrd="0" presId="urn:microsoft.com/office/officeart/2005/8/layout/hList9"/>
    <dgm:cxn modelId="{18A2E795-5E67-43FB-9D2C-5D60BE75CFC4}" type="presParOf" srcId="{CCB6C601-54D3-4625-BAED-A62A566DA577}" destId="{ED3EFB6A-0109-4AD6-B888-55EDA40517EA}" srcOrd="1" destOrd="0" presId="urn:microsoft.com/office/officeart/2005/8/layout/hList9"/>
    <dgm:cxn modelId="{0DC4AD18-74C1-46A8-BEB7-26E4716AC1D3}" type="presParOf" srcId="{0D81B646-EC24-437B-8BA2-AD254151B6F5}" destId="{E41C9A76-1408-44D1-9797-C4D3576D6350}" srcOrd="2" destOrd="0" presId="urn:microsoft.com/office/officeart/2005/8/layout/hList9"/>
    <dgm:cxn modelId="{7B300DFB-7217-403C-B92F-DF0A516F8011}" type="presParOf" srcId="{0D81B646-EC24-437B-8BA2-AD254151B6F5}" destId="{5EB7AFF7-898A-4B90-84C9-2BAA9047735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4AD9221A-FD73-4B27-B003-DE1E06DBAB4C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98B178D-FEBC-4706-94C6-A67F67A1166A}">
      <dgm:prSet phldrT="[Texto]" custT="1"/>
      <dgm:spPr/>
      <dgm:t>
        <a:bodyPr/>
        <a:lstStyle/>
        <a:p>
          <a:r>
            <a:rPr lang="es-CO" sz="1600" dirty="0">
              <a:solidFill>
                <a:schemeClr val="accent1">
                  <a:lumMod val="50000"/>
                </a:schemeClr>
              </a:solidFill>
            </a:rPr>
            <a:t>Proyecto: </a:t>
          </a:r>
        </a:p>
        <a:p>
          <a:r>
            <a:rPr lang="es-CO" sz="1600" dirty="0">
              <a:solidFill>
                <a:srgbClr val="3FE55F"/>
              </a:solidFill>
            </a:rPr>
            <a:t>Apoyo en la implementación de los métodos de resolución de conflictos en el nivel Nacional y Territorial Nacional</a:t>
          </a:r>
        </a:p>
      </dgm:t>
    </dgm:pt>
    <dgm:pt modelId="{BC7E961D-DFBA-4C0C-873F-6459D2474B6E}" type="parTrans" cxnId="{52422285-DAEF-4BEE-AE98-9E1D2B92AC3F}">
      <dgm:prSet/>
      <dgm:spPr/>
      <dgm:t>
        <a:bodyPr/>
        <a:lstStyle/>
        <a:p>
          <a:endParaRPr lang="es-CO"/>
        </a:p>
      </dgm:t>
    </dgm:pt>
    <dgm:pt modelId="{4D5B5A92-02F4-4B66-8230-B2A41BBA5C83}" type="sibTrans" cxnId="{52422285-DAEF-4BEE-AE98-9E1D2B92AC3F}">
      <dgm:prSet/>
      <dgm:spPr/>
      <dgm:t>
        <a:bodyPr/>
        <a:lstStyle/>
        <a:p>
          <a:endParaRPr lang="es-CO"/>
        </a:p>
      </dgm:t>
    </dgm:pt>
    <dgm:pt modelId="{B5EABDFC-C7D1-4790-8ED2-5DC3F65735F0}" type="pres">
      <dgm:prSet presAssocID="{4AD9221A-FD73-4B27-B003-DE1E06DBAB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F6F2E51-517B-4393-BF54-A8CC2B3A29CB}" type="pres">
      <dgm:prSet presAssocID="{898B178D-FEBC-4706-94C6-A67F67A1166A}" presName="composite" presStyleCnt="0"/>
      <dgm:spPr/>
    </dgm:pt>
    <dgm:pt modelId="{20859839-BFED-4316-8AE1-B4B7D2909EB8}" type="pres">
      <dgm:prSet presAssocID="{898B178D-FEBC-4706-94C6-A67F67A1166A}" presName="rect1" presStyleLbl="trAlignAcc1" presStyleIdx="0" presStyleCnt="1" custScaleX="162084" custScaleY="576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3CC03E-EF41-4259-9C07-EA2A2721AAFD}" type="pres">
      <dgm:prSet presAssocID="{898B178D-FEBC-4706-94C6-A67F67A1166A}" presName="rect2" presStyleLbl="fgImgPlace1" presStyleIdx="0" presStyleCnt="1" custScaleX="46651" custScaleY="42257" custLinFactX="-31269" custLinFactNeighborX="-100000" custLinFactNeighborY="72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18000" r="-18000"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"/>
        </a:ext>
      </dgm:extLst>
    </dgm:pt>
  </dgm:ptLst>
  <dgm:cxnLst>
    <dgm:cxn modelId="{52422285-DAEF-4BEE-AE98-9E1D2B92AC3F}" srcId="{4AD9221A-FD73-4B27-B003-DE1E06DBAB4C}" destId="{898B178D-FEBC-4706-94C6-A67F67A1166A}" srcOrd="0" destOrd="0" parTransId="{BC7E961D-DFBA-4C0C-873F-6459D2474B6E}" sibTransId="{4D5B5A92-02F4-4B66-8230-B2A41BBA5C83}"/>
    <dgm:cxn modelId="{B7A746D0-E46D-408F-9D47-EE3CEB0A49A5}" type="presOf" srcId="{898B178D-FEBC-4706-94C6-A67F67A1166A}" destId="{20859839-BFED-4316-8AE1-B4B7D2909EB8}" srcOrd="0" destOrd="0" presId="urn:microsoft.com/office/officeart/2008/layout/PictureStrips"/>
    <dgm:cxn modelId="{A64D63E2-A47C-4C20-ACE8-97A67B432C32}" type="presOf" srcId="{4AD9221A-FD73-4B27-B003-DE1E06DBAB4C}" destId="{B5EABDFC-C7D1-4790-8ED2-5DC3F65735F0}" srcOrd="0" destOrd="0" presId="urn:microsoft.com/office/officeart/2008/layout/PictureStrips"/>
    <dgm:cxn modelId="{AC73430D-1579-41A4-9E4F-C897DB1778F3}" type="presParOf" srcId="{B5EABDFC-C7D1-4790-8ED2-5DC3F65735F0}" destId="{4F6F2E51-517B-4393-BF54-A8CC2B3A29CB}" srcOrd="0" destOrd="0" presId="urn:microsoft.com/office/officeart/2008/layout/PictureStrips"/>
    <dgm:cxn modelId="{B97320C8-2714-44FA-B2A8-AB8194002C58}" type="presParOf" srcId="{4F6F2E51-517B-4393-BF54-A8CC2B3A29CB}" destId="{20859839-BFED-4316-8AE1-B4B7D2909EB8}" srcOrd="0" destOrd="0" presId="urn:microsoft.com/office/officeart/2008/layout/PictureStrips"/>
    <dgm:cxn modelId="{D880EF26-B905-488F-B6B1-92873278B6D8}" type="presParOf" srcId="{4F6F2E51-517B-4393-BF54-A8CC2B3A29CB}" destId="{C43CC03E-EF41-4259-9C07-EA2A2721AA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3FE55F"/>
        </a:solidFill>
      </dgm:spPr>
      <dgm:t>
        <a:bodyPr/>
        <a:lstStyle/>
        <a:p>
          <a:r>
            <a:rPr lang="es-CO" sz="1300" dirty="0"/>
            <a:t>Presupuesto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$ 3.000.000.000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3FE55F"/>
        </a:solidFill>
      </dgm:spPr>
      <dgm:t>
        <a:bodyPr/>
        <a:lstStyle/>
        <a:p>
          <a:r>
            <a:rPr lang="es-CO" sz="1300" dirty="0"/>
            <a:t>Dependencia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Dirección de Métodos Alternativos de Solución de Conflictos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 custLinFactNeighborX="-6987" custLinFactNeighborY="30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E03C9E"/>
        </a:solidFill>
      </dgm:spPr>
      <dgm:t>
        <a:bodyPr/>
        <a:lstStyle/>
        <a:p>
          <a:r>
            <a:rPr lang="es-CO" sz="1300" dirty="0"/>
            <a:t>Objetivo Específicos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Facilitar la gestión de información interinstitucional de justicia transicional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403BFA73-EAD9-4E0A-92F4-CCACD618AD29}">
      <dgm:prSet custT="1"/>
      <dgm:spPr/>
      <dgm:t>
        <a:bodyPr/>
        <a:lstStyle/>
        <a:p>
          <a:endParaRPr lang="es-CO" sz="1300" dirty="0"/>
        </a:p>
      </dgm:t>
    </dgm:pt>
    <dgm:pt modelId="{39F4B582-A6D0-49DC-A4BA-D6DF09AA4A41}" type="parTrans" cxnId="{4961A16A-6EAE-48B2-ACC8-BAA41121D326}">
      <dgm:prSet/>
      <dgm:spPr/>
      <dgm:t>
        <a:bodyPr/>
        <a:lstStyle/>
        <a:p>
          <a:endParaRPr lang="es-CO"/>
        </a:p>
      </dgm:t>
    </dgm:pt>
    <dgm:pt modelId="{F8467C17-8E78-4DF6-94FD-52EA70898E46}" type="sibTrans" cxnId="{4961A16A-6EAE-48B2-ACC8-BAA41121D326}">
      <dgm:prSet/>
      <dgm:spPr/>
      <dgm:t>
        <a:bodyPr/>
        <a:lstStyle/>
        <a:p>
          <a:endParaRPr lang="es-CO"/>
        </a:p>
      </dgm:t>
    </dgm:pt>
    <dgm:pt modelId="{1AF5B1D3-2F2A-4A91-82FD-044D6BE204F9}">
      <dgm:prSet custT="1"/>
      <dgm:spPr/>
      <dgm:t>
        <a:bodyPr/>
        <a:lstStyle/>
        <a:p>
          <a:r>
            <a:rPr lang="es-CO" sz="1300" dirty="0"/>
            <a:t>Generar uso y apropiación del Sistema de información Interinstitucional de Justicia Transicional</a:t>
          </a:r>
        </a:p>
      </dgm:t>
    </dgm:pt>
    <dgm:pt modelId="{A0CE436A-5836-4664-AC54-54C90AB818EE}" type="parTrans" cxnId="{382E613C-5C1B-49A9-9F0B-9807552E0E7C}">
      <dgm:prSet/>
      <dgm:spPr/>
      <dgm:t>
        <a:bodyPr/>
        <a:lstStyle/>
        <a:p>
          <a:endParaRPr lang="es-CO"/>
        </a:p>
      </dgm:t>
    </dgm:pt>
    <dgm:pt modelId="{58EFFC5B-2784-4268-872A-888FE3C29EDC}" type="sibTrans" cxnId="{382E613C-5C1B-49A9-9F0B-9807552E0E7C}">
      <dgm:prSet/>
      <dgm:spPr/>
      <dgm:t>
        <a:bodyPr/>
        <a:lstStyle/>
        <a:p>
          <a:endParaRPr lang="es-CO"/>
        </a:p>
      </dgm:t>
    </dgm:pt>
    <dgm:pt modelId="{39C413BE-E700-438B-8454-DF25DF7906FA}" type="pres">
      <dgm:prSet presAssocID="{06E0F716-959C-43B5-9DEB-2E344E22C1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ED5C53C-FF62-49FC-A85C-CB6B649E672A}" type="pres">
      <dgm:prSet presAssocID="{04001EC0-EB24-4967-9DA1-6F46183C9664}" presName="composite" presStyleCnt="0"/>
      <dgm:spPr/>
    </dgm:pt>
    <dgm:pt modelId="{09D385BB-FBEE-48B1-9E2C-05BAF2CFBD35}" type="pres">
      <dgm:prSet presAssocID="{04001EC0-EB24-4967-9DA1-6F46183C9664}" presName="parTx" presStyleLbl="alignNode1" presStyleIdx="0" presStyleCnt="1" custScaleY="776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86715A-850B-4A6A-AF69-5B69040066C1}" type="pres">
      <dgm:prSet presAssocID="{04001EC0-EB24-4967-9DA1-6F46183C966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6E80C75-F6C7-4548-B3DE-63B87FE6DCFE}" type="presOf" srcId="{1AF5B1D3-2F2A-4A91-82FD-044D6BE204F9}" destId="{1786715A-850B-4A6A-AF69-5B69040066C1}" srcOrd="0" destOrd="1" presId="urn:microsoft.com/office/officeart/2005/8/layout/hList1"/>
    <dgm:cxn modelId="{02272F9F-BFF3-4368-BEAC-4DF98B44869B}" type="presOf" srcId="{06E0F716-959C-43B5-9DEB-2E344E22C161}" destId="{39C413BE-E700-438B-8454-DF25DF7906FA}" srcOrd="0" destOrd="0" presId="urn:microsoft.com/office/officeart/2005/8/layout/hList1"/>
    <dgm:cxn modelId="{382E613C-5C1B-49A9-9F0B-9807552E0E7C}" srcId="{04001EC0-EB24-4967-9DA1-6F46183C9664}" destId="{1AF5B1D3-2F2A-4A91-82FD-044D6BE204F9}" srcOrd="1" destOrd="0" parTransId="{A0CE436A-5836-4664-AC54-54C90AB818EE}" sibTransId="{58EFFC5B-2784-4268-872A-888FE3C29EDC}"/>
    <dgm:cxn modelId="{4961A16A-6EAE-48B2-ACC8-BAA41121D326}" srcId="{04001EC0-EB24-4967-9DA1-6F46183C9664}" destId="{403BFA73-EAD9-4E0A-92F4-CCACD618AD29}" srcOrd="2" destOrd="0" parTransId="{39F4B582-A6D0-49DC-A4BA-D6DF09AA4A41}" sibTransId="{F8467C17-8E78-4DF6-94FD-52EA70898E46}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572F5EA0-62A0-4614-B9E5-B064F69427AE}" type="presOf" srcId="{3077FC4F-A537-432E-9587-2B60D1AF5214}" destId="{1786715A-850B-4A6A-AF69-5B69040066C1}" srcOrd="0" destOrd="0" presId="urn:microsoft.com/office/officeart/2005/8/layout/hList1"/>
    <dgm:cxn modelId="{37AFB970-10FF-4E52-AC3F-51703AF76D17}" type="presOf" srcId="{403BFA73-EAD9-4E0A-92F4-CCACD618AD29}" destId="{1786715A-850B-4A6A-AF69-5B69040066C1}" srcOrd="0" destOrd="2" presId="urn:microsoft.com/office/officeart/2005/8/layout/hList1"/>
    <dgm:cxn modelId="{12B4B509-32E1-4626-8A40-4F08296D775F}" type="presOf" srcId="{04001EC0-EB24-4967-9DA1-6F46183C9664}" destId="{09D385BB-FBEE-48B1-9E2C-05BAF2CFBD35}" srcOrd="0" destOrd="0" presId="urn:microsoft.com/office/officeart/2005/8/layout/h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B932340E-CB3E-4AAC-887D-35B8F9315AFA}" type="presParOf" srcId="{39C413BE-E700-438B-8454-DF25DF7906FA}" destId="{BED5C53C-FF62-49FC-A85C-CB6B649E672A}" srcOrd="0" destOrd="0" presId="urn:microsoft.com/office/officeart/2005/8/layout/hList1"/>
    <dgm:cxn modelId="{D2E360D3-E15C-4627-8D2E-C64C367736AC}" type="presParOf" srcId="{BED5C53C-FF62-49FC-A85C-CB6B649E672A}" destId="{09D385BB-FBEE-48B1-9E2C-05BAF2CFBD35}" srcOrd="0" destOrd="0" presId="urn:microsoft.com/office/officeart/2005/8/layout/hList1"/>
    <dgm:cxn modelId="{33F92E56-85B2-4D15-91B7-A36BBFBED0A6}" type="presParOf" srcId="{BED5C53C-FF62-49FC-A85C-CB6B649E672A}" destId="{1786715A-850B-4A6A-AF69-5B69040066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3FE55F"/>
        </a:solidFill>
      </dgm:spPr>
      <dgm:t>
        <a:bodyPr/>
        <a:lstStyle/>
        <a:p>
          <a:r>
            <a:rPr lang="es-CO" sz="1300" dirty="0"/>
            <a:t>Objetivo Específicos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Disponer de información para la toma de decisiones de política pública en métodos de resolución de conflictos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F642D5D-98BB-48D5-89B4-9235168F60FC}">
      <dgm:prSet custT="1"/>
      <dgm:spPr/>
      <dgm:t>
        <a:bodyPr/>
        <a:lstStyle/>
        <a:p>
          <a:r>
            <a:rPr lang="es-CO" sz="1300" dirty="0"/>
            <a:t>Fomentar el uso de los métodos de resolución de conflictos en el nivel territorial</a:t>
          </a:r>
        </a:p>
      </dgm:t>
    </dgm:pt>
    <dgm:pt modelId="{526E7F51-5F85-427A-BAEB-8C2FE854BEE9}" type="parTrans" cxnId="{3524754F-E325-4EEA-A598-444C3C364329}">
      <dgm:prSet/>
      <dgm:spPr/>
      <dgm:t>
        <a:bodyPr/>
        <a:lstStyle/>
        <a:p>
          <a:endParaRPr lang="es-CO"/>
        </a:p>
      </dgm:t>
    </dgm:pt>
    <dgm:pt modelId="{1E913898-1485-4E6D-B8B2-103374C132E9}" type="sibTrans" cxnId="{3524754F-E325-4EEA-A598-444C3C364329}">
      <dgm:prSet/>
      <dgm:spPr/>
      <dgm:t>
        <a:bodyPr/>
        <a:lstStyle/>
        <a:p>
          <a:endParaRPr lang="es-CO"/>
        </a:p>
      </dgm:t>
    </dgm:pt>
    <dgm:pt modelId="{2BA83190-F87D-42B8-8A92-A0FFC42A2155}">
      <dgm:prSet custT="1"/>
      <dgm:spPr/>
      <dgm:t>
        <a:bodyPr/>
        <a:lstStyle/>
        <a:p>
          <a:r>
            <a:rPr lang="es-CO" sz="1300" dirty="0"/>
            <a:t>Mejorar las capacidades institucionales para la resolución de los conflictos</a:t>
          </a:r>
        </a:p>
      </dgm:t>
    </dgm:pt>
    <dgm:pt modelId="{15087DD5-5E3C-4C1A-A999-1F600079A87B}" type="parTrans" cxnId="{F1E41C35-252F-4AF0-A9C8-B2223BE2A30F}">
      <dgm:prSet/>
      <dgm:spPr/>
      <dgm:t>
        <a:bodyPr/>
        <a:lstStyle/>
        <a:p>
          <a:endParaRPr lang="es-CO"/>
        </a:p>
      </dgm:t>
    </dgm:pt>
    <dgm:pt modelId="{428ED647-E5E0-446D-8541-5560603B29E6}" type="sibTrans" cxnId="{F1E41C35-252F-4AF0-A9C8-B2223BE2A30F}">
      <dgm:prSet/>
      <dgm:spPr/>
      <dgm:t>
        <a:bodyPr/>
        <a:lstStyle/>
        <a:p>
          <a:endParaRPr lang="es-CO"/>
        </a:p>
      </dgm:t>
    </dgm:pt>
    <dgm:pt modelId="{39C413BE-E700-438B-8454-DF25DF7906FA}" type="pres">
      <dgm:prSet presAssocID="{06E0F716-959C-43B5-9DEB-2E344E22C1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ED5C53C-FF62-49FC-A85C-CB6B649E672A}" type="pres">
      <dgm:prSet presAssocID="{04001EC0-EB24-4967-9DA1-6F46183C9664}" presName="composite" presStyleCnt="0"/>
      <dgm:spPr/>
    </dgm:pt>
    <dgm:pt modelId="{09D385BB-FBEE-48B1-9E2C-05BAF2CFBD35}" type="pres">
      <dgm:prSet presAssocID="{04001EC0-EB24-4967-9DA1-6F46183C9664}" presName="parTx" presStyleLbl="alignNode1" presStyleIdx="0" presStyleCnt="1" custScaleY="91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86715A-850B-4A6A-AF69-5B69040066C1}" type="pres">
      <dgm:prSet presAssocID="{04001EC0-EB24-4967-9DA1-6F46183C966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A4FBD65-E1E7-411E-B615-33183A7C49B3}" type="presOf" srcId="{2BA83190-F87D-42B8-8A92-A0FFC42A2155}" destId="{1786715A-850B-4A6A-AF69-5B69040066C1}" srcOrd="0" destOrd="2" presId="urn:microsoft.com/office/officeart/2005/8/layout/hList1"/>
    <dgm:cxn modelId="{21AC5FD7-3D4C-42B6-9A39-7C1531889E35}" type="presOf" srcId="{1F642D5D-98BB-48D5-89B4-9235168F60FC}" destId="{1786715A-850B-4A6A-AF69-5B69040066C1}" srcOrd="0" destOrd="1" presId="urn:microsoft.com/office/officeart/2005/8/layout/hList1"/>
    <dgm:cxn modelId="{3524754F-E325-4EEA-A598-444C3C364329}" srcId="{04001EC0-EB24-4967-9DA1-6F46183C9664}" destId="{1F642D5D-98BB-48D5-89B4-9235168F60FC}" srcOrd="1" destOrd="0" parTransId="{526E7F51-5F85-427A-BAEB-8C2FE854BEE9}" sibTransId="{1E913898-1485-4E6D-B8B2-103374C132E9}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02272F9F-BFF3-4368-BEAC-4DF98B44869B}" type="presOf" srcId="{06E0F716-959C-43B5-9DEB-2E344E22C161}" destId="{39C413BE-E700-438B-8454-DF25DF7906FA}" srcOrd="0" destOrd="0" presId="urn:microsoft.com/office/officeart/2005/8/layout/hList1"/>
    <dgm:cxn modelId="{12B4B509-32E1-4626-8A40-4F08296D775F}" type="presOf" srcId="{04001EC0-EB24-4967-9DA1-6F46183C9664}" destId="{09D385BB-FBEE-48B1-9E2C-05BAF2CFBD35}" srcOrd="0" destOrd="0" presId="urn:microsoft.com/office/officeart/2005/8/layout/hList1"/>
    <dgm:cxn modelId="{F1E41C35-252F-4AF0-A9C8-B2223BE2A30F}" srcId="{04001EC0-EB24-4967-9DA1-6F46183C9664}" destId="{2BA83190-F87D-42B8-8A92-A0FFC42A2155}" srcOrd="2" destOrd="0" parTransId="{15087DD5-5E3C-4C1A-A999-1F600079A87B}" sibTransId="{428ED647-E5E0-446D-8541-5560603B29E6}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572F5EA0-62A0-4614-B9E5-B064F69427AE}" type="presOf" srcId="{3077FC4F-A537-432E-9587-2B60D1AF5214}" destId="{1786715A-850B-4A6A-AF69-5B69040066C1}" srcOrd="0" destOrd="0" presId="urn:microsoft.com/office/officeart/2005/8/layout/hList1"/>
    <dgm:cxn modelId="{B932340E-CB3E-4AAC-887D-35B8F9315AFA}" type="presParOf" srcId="{39C413BE-E700-438B-8454-DF25DF7906FA}" destId="{BED5C53C-FF62-49FC-A85C-CB6B649E672A}" srcOrd="0" destOrd="0" presId="urn:microsoft.com/office/officeart/2005/8/layout/hList1"/>
    <dgm:cxn modelId="{D2E360D3-E15C-4627-8D2E-C64C367736AC}" type="presParOf" srcId="{BED5C53C-FF62-49FC-A85C-CB6B649E672A}" destId="{09D385BB-FBEE-48B1-9E2C-05BAF2CFBD35}" srcOrd="0" destOrd="0" presId="urn:microsoft.com/office/officeart/2005/8/layout/hList1"/>
    <dgm:cxn modelId="{33F92E56-85B2-4D15-91B7-A36BBFBED0A6}" type="presParOf" srcId="{BED5C53C-FF62-49FC-A85C-CB6B649E672A}" destId="{1786715A-850B-4A6A-AF69-5B69040066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A9BD645F-9727-41D1-AA09-910FBF45628D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133BECF-32FA-4719-9D61-C29DE3CA421B}">
      <dgm:prSet phldrT="[Texto]" custT="1"/>
      <dgm:spPr>
        <a:solidFill>
          <a:srgbClr val="3FE55F"/>
        </a:solidFill>
      </dgm:spPr>
      <dgm:t>
        <a:bodyPr/>
        <a:lstStyle/>
        <a:p>
          <a:r>
            <a:rPr lang="es-CO" sz="1300" dirty="0"/>
            <a:t>Objetivo General</a:t>
          </a:r>
        </a:p>
      </dgm:t>
    </dgm:pt>
    <dgm:pt modelId="{2DC5B496-B80F-4DEB-B4D1-ED2EFCF8E19E}" type="parTrans" cxnId="{AF024CB3-86FC-42E9-BF08-99823A0C4779}">
      <dgm:prSet/>
      <dgm:spPr/>
      <dgm:t>
        <a:bodyPr/>
        <a:lstStyle/>
        <a:p>
          <a:endParaRPr lang="es-CO"/>
        </a:p>
      </dgm:t>
    </dgm:pt>
    <dgm:pt modelId="{0F813F02-BC0E-4C62-BCD4-AD9D13C25855}" type="sibTrans" cxnId="{AF024CB3-86FC-42E9-BF08-99823A0C4779}">
      <dgm:prSet/>
      <dgm:spPr/>
      <dgm:t>
        <a:bodyPr/>
        <a:lstStyle/>
        <a:p>
          <a:endParaRPr lang="es-CO"/>
        </a:p>
      </dgm:t>
    </dgm:pt>
    <dgm:pt modelId="{2C7F913A-C9E4-4726-8693-133B7F25307E}">
      <dgm:prSet custT="1"/>
      <dgm:spPr/>
      <dgm:t>
        <a:bodyPr/>
        <a:lstStyle/>
        <a:p>
          <a:r>
            <a:rPr lang="es-CO" sz="1100" dirty="0"/>
            <a:t>Fortalecer el marco normativo y de la arquitectura institucional del sistema de administración de justicia </a:t>
          </a:r>
        </a:p>
      </dgm:t>
    </dgm:pt>
    <dgm:pt modelId="{1B43A290-9D7A-4A25-AE40-D4F6A21A2F5A}" type="parTrans" cxnId="{EDFB4234-3145-4598-A687-AE1FBE1EC86C}">
      <dgm:prSet/>
      <dgm:spPr/>
      <dgm:t>
        <a:bodyPr/>
        <a:lstStyle/>
        <a:p>
          <a:endParaRPr lang="es-CO"/>
        </a:p>
      </dgm:t>
    </dgm:pt>
    <dgm:pt modelId="{BEEFF41A-DEDD-473E-81F4-3F85ECEE3244}" type="sibTrans" cxnId="{EDFB4234-3145-4598-A687-AE1FBE1EC86C}">
      <dgm:prSet/>
      <dgm:spPr/>
      <dgm:t>
        <a:bodyPr/>
        <a:lstStyle/>
        <a:p>
          <a:endParaRPr lang="es-CO"/>
        </a:p>
      </dgm:t>
    </dgm:pt>
    <dgm:pt modelId="{0D81B646-EC24-437B-8BA2-AD254151B6F5}" type="pres">
      <dgm:prSet presAssocID="{A9BD645F-9727-41D1-AA09-910FBF45628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C30FCE0-706E-49F9-A182-0396A5A8D2D6}" type="pres">
      <dgm:prSet presAssocID="{5133BECF-32FA-4719-9D61-C29DE3CA421B}" presName="posSpace" presStyleCnt="0"/>
      <dgm:spPr/>
    </dgm:pt>
    <dgm:pt modelId="{F6783F58-487F-42FB-89E9-75B6954D1E26}" type="pres">
      <dgm:prSet presAssocID="{5133BECF-32FA-4719-9D61-C29DE3CA421B}" presName="vertFlow" presStyleCnt="0"/>
      <dgm:spPr/>
    </dgm:pt>
    <dgm:pt modelId="{E61A3E79-24F7-4C62-BC30-E64DE39838CE}" type="pres">
      <dgm:prSet presAssocID="{5133BECF-32FA-4719-9D61-C29DE3CA421B}" presName="topSpace" presStyleCnt="0"/>
      <dgm:spPr/>
    </dgm:pt>
    <dgm:pt modelId="{CCB6C601-54D3-4625-BAED-A62A566DA577}" type="pres">
      <dgm:prSet presAssocID="{5133BECF-32FA-4719-9D61-C29DE3CA421B}" presName="firstComp" presStyleCnt="0"/>
      <dgm:spPr/>
    </dgm:pt>
    <dgm:pt modelId="{3253A94B-3715-4AE4-A1BE-3D719BAD1F00}" type="pres">
      <dgm:prSet presAssocID="{5133BECF-32FA-4719-9D61-C29DE3CA421B}" presName="firstChild" presStyleLbl="bgAccFollowNode1" presStyleIdx="0" presStyleCnt="1" custScaleX="131950"/>
      <dgm:spPr/>
      <dgm:t>
        <a:bodyPr/>
        <a:lstStyle/>
        <a:p>
          <a:endParaRPr lang="es-CO"/>
        </a:p>
      </dgm:t>
    </dgm:pt>
    <dgm:pt modelId="{ED3EFB6A-0109-4AD6-B888-55EDA40517EA}" type="pres">
      <dgm:prSet presAssocID="{5133BECF-32FA-4719-9D61-C29DE3CA421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1C9A76-1408-44D1-9797-C4D3576D6350}" type="pres">
      <dgm:prSet presAssocID="{5133BECF-32FA-4719-9D61-C29DE3CA421B}" presName="negSpace" presStyleCnt="0"/>
      <dgm:spPr/>
    </dgm:pt>
    <dgm:pt modelId="{5EB7AFF7-898A-4B90-84C9-2BAA9047735F}" type="pres">
      <dgm:prSet presAssocID="{5133BECF-32FA-4719-9D61-C29DE3CA421B}" presName="circle" presStyleLbl="node1" presStyleIdx="0" presStyleCnt="1" custLinFactNeighborX="-39471" custLinFactNeighborY="-9430"/>
      <dgm:spPr/>
      <dgm:t>
        <a:bodyPr/>
        <a:lstStyle/>
        <a:p>
          <a:endParaRPr lang="es-CO"/>
        </a:p>
      </dgm:t>
    </dgm:pt>
  </dgm:ptLst>
  <dgm:cxnLst>
    <dgm:cxn modelId="{AD6ADAE7-D0AC-4485-BB31-26753881C176}" type="presOf" srcId="{2C7F913A-C9E4-4726-8693-133B7F25307E}" destId="{ED3EFB6A-0109-4AD6-B888-55EDA40517EA}" srcOrd="1" destOrd="0" presId="urn:microsoft.com/office/officeart/2005/8/layout/hList9"/>
    <dgm:cxn modelId="{FE7C9535-61AC-4082-9833-B976CBBD7910}" type="presOf" srcId="{5133BECF-32FA-4719-9D61-C29DE3CA421B}" destId="{5EB7AFF7-898A-4B90-84C9-2BAA9047735F}" srcOrd="0" destOrd="0" presId="urn:microsoft.com/office/officeart/2005/8/layout/hList9"/>
    <dgm:cxn modelId="{EDFB4234-3145-4598-A687-AE1FBE1EC86C}" srcId="{5133BECF-32FA-4719-9D61-C29DE3CA421B}" destId="{2C7F913A-C9E4-4726-8693-133B7F25307E}" srcOrd="0" destOrd="0" parTransId="{1B43A290-9D7A-4A25-AE40-D4F6A21A2F5A}" sibTransId="{BEEFF41A-DEDD-473E-81F4-3F85ECEE3244}"/>
    <dgm:cxn modelId="{AF024CB3-86FC-42E9-BF08-99823A0C4779}" srcId="{A9BD645F-9727-41D1-AA09-910FBF45628D}" destId="{5133BECF-32FA-4719-9D61-C29DE3CA421B}" srcOrd="0" destOrd="0" parTransId="{2DC5B496-B80F-4DEB-B4D1-ED2EFCF8E19E}" sibTransId="{0F813F02-BC0E-4C62-BCD4-AD9D13C25855}"/>
    <dgm:cxn modelId="{C82875D4-503A-4593-BF33-A5A2872C7058}" type="presOf" srcId="{A9BD645F-9727-41D1-AA09-910FBF45628D}" destId="{0D81B646-EC24-437B-8BA2-AD254151B6F5}" srcOrd="0" destOrd="0" presId="urn:microsoft.com/office/officeart/2005/8/layout/hList9"/>
    <dgm:cxn modelId="{E3982C8A-D663-4D50-9BD9-AC1622D2FBA9}" type="presOf" srcId="{2C7F913A-C9E4-4726-8693-133B7F25307E}" destId="{3253A94B-3715-4AE4-A1BE-3D719BAD1F00}" srcOrd="0" destOrd="0" presId="urn:microsoft.com/office/officeart/2005/8/layout/hList9"/>
    <dgm:cxn modelId="{9869827A-A08C-4598-ABE0-432A3E826C3B}" type="presParOf" srcId="{0D81B646-EC24-437B-8BA2-AD254151B6F5}" destId="{7C30FCE0-706E-49F9-A182-0396A5A8D2D6}" srcOrd="0" destOrd="0" presId="urn:microsoft.com/office/officeart/2005/8/layout/hList9"/>
    <dgm:cxn modelId="{79E0F929-D298-40ED-A779-8FC2B102D0E3}" type="presParOf" srcId="{0D81B646-EC24-437B-8BA2-AD254151B6F5}" destId="{F6783F58-487F-42FB-89E9-75B6954D1E26}" srcOrd="1" destOrd="0" presId="urn:microsoft.com/office/officeart/2005/8/layout/hList9"/>
    <dgm:cxn modelId="{BFF57161-E52A-4B72-89D8-CB1297F682AA}" type="presParOf" srcId="{F6783F58-487F-42FB-89E9-75B6954D1E26}" destId="{E61A3E79-24F7-4C62-BC30-E64DE39838CE}" srcOrd="0" destOrd="0" presId="urn:microsoft.com/office/officeart/2005/8/layout/hList9"/>
    <dgm:cxn modelId="{49D7812D-8954-4062-8464-C33A048A0D8D}" type="presParOf" srcId="{F6783F58-487F-42FB-89E9-75B6954D1E26}" destId="{CCB6C601-54D3-4625-BAED-A62A566DA577}" srcOrd="1" destOrd="0" presId="urn:microsoft.com/office/officeart/2005/8/layout/hList9"/>
    <dgm:cxn modelId="{F879A95E-C8E2-43DC-B61E-1216CD89D536}" type="presParOf" srcId="{CCB6C601-54D3-4625-BAED-A62A566DA577}" destId="{3253A94B-3715-4AE4-A1BE-3D719BAD1F00}" srcOrd="0" destOrd="0" presId="urn:microsoft.com/office/officeart/2005/8/layout/hList9"/>
    <dgm:cxn modelId="{18A2E795-5E67-43FB-9D2C-5D60BE75CFC4}" type="presParOf" srcId="{CCB6C601-54D3-4625-BAED-A62A566DA577}" destId="{ED3EFB6A-0109-4AD6-B888-55EDA40517EA}" srcOrd="1" destOrd="0" presId="urn:microsoft.com/office/officeart/2005/8/layout/hList9"/>
    <dgm:cxn modelId="{0DC4AD18-74C1-46A8-BEB7-26E4716AC1D3}" type="presParOf" srcId="{0D81B646-EC24-437B-8BA2-AD254151B6F5}" destId="{E41C9A76-1408-44D1-9797-C4D3576D6350}" srcOrd="2" destOrd="0" presId="urn:microsoft.com/office/officeart/2005/8/layout/hList9"/>
    <dgm:cxn modelId="{7B300DFB-7217-403C-B92F-DF0A516F8011}" type="presParOf" srcId="{0D81B646-EC24-437B-8BA2-AD254151B6F5}" destId="{5EB7AFF7-898A-4B90-84C9-2BAA9047735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4AD9221A-FD73-4B27-B003-DE1E06DBAB4C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98B178D-FEBC-4706-94C6-A67F67A1166A}">
      <dgm:prSet phldrT="[Texto]" custT="1"/>
      <dgm:spPr/>
      <dgm:t>
        <a:bodyPr/>
        <a:lstStyle/>
        <a:p>
          <a:r>
            <a:rPr lang="es-CO" sz="1600" dirty="0">
              <a:solidFill>
                <a:schemeClr val="accent1">
                  <a:lumMod val="50000"/>
                </a:schemeClr>
              </a:solidFill>
            </a:rPr>
            <a:t>Proyecto: </a:t>
          </a:r>
        </a:p>
        <a:p>
          <a:r>
            <a:rPr lang="es-CO" sz="1600" dirty="0">
              <a:solidFill>
                <a:srgbClr val="3FE55F"/>
              </a:solidFill>
            </a:rPr>
            <a:t>Fortalecimiento Institucional para la Reforma a la Justicia  Nacional</a:t>
          </a:r>
        </a:p>
      </dgm:t>
    </dgm:pt>
    <dgm:pt modelId="{BC7E961D-DFBA-4C0C-873F-6459D2474B6E}" type="parTrans" cxnId="{52422285-DAEF-4BEE-AE98-9E1D2B92AC3F}">
      <dgm:prSet/>
      <dgm:spPr/>
      <dgm:t>
        <a:bodyPr/>
        <a:lstStyle/>
        <a:p>
          <a:endParaRPr lang="es-CO"/>
        </a:p>
      </dgm:t>
    </dgm:pt>
    <dgm:pt modelId="{4D5B5A92-02F4-4B66-8230-B2A41BBA5C83}" type="sibTrans" cxnId="{52422285-DAEF-4BEE-AE98-9E1D2B92AC3F}">
      <dgm:prSet/>
      <dgm:spPr/>
      <dgm:t>
        <a:bodyPr/>
        <a:lstStyle/>
        <a:p>
          <a:endParaRPr lang="es-CO"/>
        </a:p>
      </dgm:t>
    </dgm:pt>
    <dgm:pt modelId="{B5EABDFC-C7D1-4790-8ED2-5DC3F65735F0}" type="pres">
      <dgm:prSet presAssocID="{4AD9221A-FD73-4B27-B003-DE1E06DBAB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F6F2E51-517B-4393-BF54-A8CC2B3A29CB}" type="pres">
      <dgm:prSet presAssocID="{898B178D-FEBC-4706-94C6-A67F67A1166A}" presName="composite" presStyleCnt="0"/>
      <dgm:spPr/>
    </dgm:pt>
    <dgm:pt modelId="{20859839-BFED-4316-8AE1-B4B7D2909EB8}" type="pres">
      <dgm:prSet presAssocID="{898B178D-FEBC-4706-94C6-A67F67A1166A}" presName="rect1" presStyleLbl="trAlignAcc1" presStyleIdx="0" presStyleCnt="1" custScaleX="162084" custScaleY="576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3CC03E-EF41-4259-9C07-EA2A2721AAFD}" type="pres">
      <dgm:prSet presAssocID="{898B178D-FEBC-4706-94C6-A67F67A1166A}" presName="rect2" presStyleLbl="fgImgPlace1" presStyleIdx="0" presStyleCnt="1" custScaleX="46651" custScaleY="42257" custLinFactX="-31269" custLinFactNeighborX="-100000" custLinFactNeighborY="72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18000" r="-18000"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"/>
        </a:ext>
      </dgm:extLst>
    </dgm:pt>
  </dgm:ptLst>
  <dgm:cxnLst>
    <dgm:cxn modelId="{52422285-DAEF-4BEE-AE98-9E1D2B92AC3F}" srcId="{4AD9221A-FD73-4B27-B003-DE1E06DBAB4C}" destId="{898B178D-FEBC-4706-94C6-A67F67A1166A}" srcOrd="0" destOrd="0" parTransId="{BC7E961D-DFBA-4C0C-873F-6459D2474B6E}" sibTransId="{4D5B5A92-02F4-4B66-8230-B2A41BBA5C83}"/>
    <dgm:cxn modelId="{B7A746D0-E46D-408F-9D47-EE3CEB0A49A5}" type="presOf" srcId="{898B178D-FEBC-4706-94C6-A67F67A1166A}" destId="{20859839-BFED-4316-8AE1-B4B7D2909EB8}" srcOrd="0" destOrd="0" presId="urn:microsoft.com/office/officeart/2008/layout/PictureStrips"/>
    <dgm:cxn modelId="{A64D63E2-A47C-4C20-ACE8-97A67B432C32}" type="presOf" srcId="{4AD9221A-FD73-4B27-B003-DE1E06DBAB4C}" destId="{B5EABDFC-C7D1-4790-8ED2-5DC3F65735F0}" srcOrd="0" destOrd="0" presId="urn:microsoft.com/office/officeart/2008/layout/PictureStrips"/>
    <dgm:cxn modelId="{AC73430D-1579-41A4-9E4F-C897DB1778F3}" type="presParOf" srcId="{B5EABDFC-C7D1-4790-8ED2-5DC3F65735F0}" destId="{4F6F2E51-517B-4393-BF54-A8CC2B3A29CB}" srcOrd="0" destOrd="0" presId="urn:microsoft.com/office/officeart/2008/layout/PictureStrips"/>
    <dgm:cxn modelId="{B97320C8-2714-44FA-B2A8-AB8194002C58}" type="presParOf" srcId="{4F6F2E51-517B-4393-BF54-A8CC2B3A29CB}" destId="{20859839-BFED-4316-8AE1-B4B7D2909EB8}" srcOrd="0" destOrd="0" presId="urn:microsoft.com/office/officeart/2008/layout/PictureStrips"/>
    <dgm:cxn modelId="{D880EF26-B905-488F-B6B1-92873278B6D8}" type="presParOf" srcId="{4F6F2E51-517B-4393-BF54-A8CC2B3A29CB}" destId="{C43CC03E-EF41-4259-9C07-EA2A2721AA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3FE55F"/>
        </a:solidFill>
      </dgm:spPr>
      <dgm:t>
        <a:bodyPr/>
        <a:lstStyle/>
        <a:p>
          <a:r>
            <a:rPr lang="es-CO" sz="1300" dirty="0"/>
            <a:t>Presupuesto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$ 2.485.493.989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3FE55F"/>
        </a:solidFill>
      </dgm:spPr>
      <dgm:t>
        <a:bodyPr/>
        <a:lstStyle/>
        <a:p>
          <a:r>
            <a:rPr lang="es-CO" sz="1300" dirty="0"/>
            <a:t>Dependencia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Dirección de Justicia Formal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 custLinFactNeighborX="-6987" custLinFactNeighborY="30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3FE55F"/>
        </a:solidFill>
      </dgm:spPr>
      <dgm:t>
        <a:bodyPr/>
        <a:lstStyle/>
        <a:p>
          <a:r>
            <a:rPr lang="es-CO" sz="1300" dirty="0"/>
            <a:t>Objetivo Específicos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Consolidar una propuesta integral del marco normativo y de la arquitectura institucional del sistema de administración de justicia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38C59A9A-D7C9-4BF4-B515-09EAB408D4C6}">
      <dgm:prSet custT="1"/>
      <dgm:spPr/>
      <dgm:t>
        <a:bodyPr/>
        <a:lstStyle/>
        <a:p>
          <a:r>
            <a:rPr lang="es-CO" sz="1300" dirty="0"/>
            <a:t>Generar estrategias de participación en el proceso de consolidación de la propuesta integral del marco normativo y de la arquitectura institucional del sistema de administración de justicia</a:t>
          </a:r>
        </a:p>
      </dgm:t>
    </dgm:pt>
    <dgm:pt modelId="{243241A7-8DBD-452D-BD06-8D30EFAA42C2}" type="parTrans" cxnId="{DB334B91-D9F8-49C4-8774-E803EE85368F}">
      <dgm:prSet/>
      <dgm:spPr/>
      <dgm:t>
        <a:bodyPr/>
        <a:lstStyle/>
        <a:p>
          <a:endParaRPr lang="es-CO"/>
        </a:p>
      </dgm:t>
    </dgm:pt>
    <dgm:pt modelId="{8900B8D4-7C1D-4139-AED3-E4D3EEAF261D}" type="sibTrans" cxnId="{DB334B91-D9F8-49C4-8774-E803EE85368F}">
      <dgm:prSet/>
      <dgm:spPr/>
      <dgm:t>
        <a:bodyPr/>
        <a:lstStyle/>
        <a:p>
          <a:endParaRPr lang="es-CO"/>
        </a:p>
      </dgm:t>
    </dgm:pt>
    <dgm:pt modelId="{39C413BE-E700-438B-8454-DF25DF7906FA}" type="pres">
      <dgm:prSet presAssocID="{06E0F716-959C-43B5-9DEB-2E344E22C1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ED5C53C-FF62-49FC-A85C-CB6B649E672A}" type="pres">
      <dgm:prSet presAssocID="{04001EC0-EB24-4967-9DA1-6F46183C9664}" presName="composite" presStyleCnt="0"/>
      <dgm:spPr/>
    </dgm:pt>
    <dgm:pt modelId="{09D385BB-FBEE-48B1-9E2C-05BAF2CFBD35}" type="pres">
      <dgm:prSet presAssocID="{04001EC0-EB24-4967-9DA1-6F46183C9664}" presName="parTx" presStyleLbl="alignNode1" presStyleIdx="0" presStyleCnt="1" custScaleY="91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86715A-850B-4A6A-AF69-5B69040066C1}" type="pres">
      <dgm:prSet presAssocID="{04001EC0-EB24-4967-9DA1-6F46183C966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2272F9F-BFF3-4368-BEAC-4DF98B44869B}" type="presOf" srcId="{06E0F716-959C-43B5-9DEB-2E344E22C161}" destId="{39C413BE-E700-438B-8454-DF25DF7906FA}" srcOrd="0" destOrd="0" presId="urn:microsoft.com/office/officeart/2005/8/layout/hList1"/>
    <dgm:cxn modelId="{E965D0A9-C24D-4E12-8142-F1DD8A0416C3}" type="presOf" srcId="{38C59A9A-D7C9-4BF4-B515-09EAB408D4C6}" destId="{1786715A-850B-4A6A-AF69-5B69040066C1}" srcOrd="0" destOrd="1" presId="urn:microsoft.com/office/officeart/2005/8/layout/hList1"/>
    <dgm:cxn modelId="{DB334B91-D9F8-49C4-8774-E803EE85368F}" srcId="{04001EC0-EB24-4967-9DA1-6F46183C9664}" destId="{38C59A9A-D7C9-4BF4-B515-09EAB408D4C6}" srcOrd="1" destOrd="0" parTransId="{243241A7-8DBD-452D-BD06-8D30EFAA42C2}" sibTransId="{8900B8D4-7C1D-4139-AED3-E4D3EEAF261D}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572F5EA0-62A0-4614-B9E5-B064F69427AE}" type="presOf" srcId="{3077FC4F-A537-432E-9587-2B60D1AF5214}" destId="{1786715A-850B-4A6A-AF69-5B69040066C1}" srcOrd="0" destOrd="0" presId="urn:microsoft.com/office/officeart/2005/8/layout/hList1"/>
    <dgm:cxn modelId="{12B4B509-32E1-4626-8A40-4F08296D775F}" type="presOf" srcId="{04001EC0-EB24-4967-9DA1-6F46183C9664}" destId="{09D385BB-FBEE-48B1-9E2C-05BAF2CFBD35}" srcOrd="0" destOrd="0" presId="urn:microsoft.com/office/officeart/2005/8/layout/h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B932340E-CB3E-4AAC-887D-35B8F9315AFA}" type="presParOf" srcId="{39C413BE-E700-438B-8454-DF25DF7906FA}" destId="{BED5C53C-FF62-49FC-A85C-CB6B649E672A}" srcOrd="0" destOrd="0" presId="urn:microsoft.com/office/officeart/2005/8/layout/hList1"/>
    <dgm:cxn modelId="{D2E360D3-E15C-4627-8D2E-C64C367736AC}" type="presParOf" srcId="{BED5C53C-FF62-49FC-A85C-CB6B649E672A}" destId="{09D385BB-FBEE-48B1-9E2C-05BAF2CFBD35}" srcOrd="0" destOrd="0" presId="urn:microsoft.com/office/officeart/2005/8/layout/hList1"/>
    <dgm:cxn modelId="{33F92E56-85B2-4D15-91B7-A36BBFBED0A6}" type="presParOf" srcId="{BED5C53C-FF62-49FC-A85C-CB6B649E672A}" destId="{1786715A-850B-4A6A-AF69-5B69040066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A9BD645F-9727-41D1-AA09-910FBF45628D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133BECF-32FA-4719-9D61-C29DE3CA421B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CO" sz="1300" dirty="0"/>
            <a:t>Objetivo General</a:t>
          </a:r>
        </a:p>
      </dgm:t>
    </dgm:pt>
    <dgm:pt modelId="{2DC5B496-B80F-4DEB-B4D1-ED2EFCF8E19E}" type="parTrans" cxnId="{AF024CB3-86FC-42E9-BF08-99823A0C4779}">
      <dgm:prSet/>
      <dgm:spPr/>
      <dgm:t>
        <a:bodyPr/>
        <a:lstStyle/>
        <a:p>
          <a:endParaRPr lang="es-CO"/>
        </a:p>
      </dgm:t>
    </dgm:pt>
    <dgm:pt modelId="{0F813F02-BC0E-4C62-BCD4-AD9D13C25855}" type="sibTrans" cxnId="{AF024CB3-86FC-42E9-BF08-99823A0C4779}">
      <dgm:prSet/>
      <dgm:spPr/>
      <dgm:t>
        <a:bodyPr/>
        <a:lstStyle/>
        <a:p>
          <a:endParaRPr lang="es-CO"/>
        </a:p>
      </dgm:t>
    </dgm:pt>
    <dgm:pt modelId="{2C7F913A-C9E4-4726-8693-133B7F25307E}">
      <dgm:prSet custT="1"/>
      <dgm:spPr/>
      <dgm:t>
        <a:bodyPr/>
        <a:lstStyle/>
        <a:p>
          <a:r>
            <a:rPr lang="es-CO" sz="1100" dirty="0"/>
            <a:t>Fortalecer la implementación del marco de referencia TIC en el Ministerio de Justicia y del Derecho </a:t>
          </a:r>
        </a:p>
      </dgm:t>
    </dgm:pt>
    <dgm:pt modelId="{1B43A290-9D7A-4A25-AE40-D4F6A21A2F5A}" type="parTrans" cxnId="{EDFB4234-3145-4598-A687-AE1FBE1EC86C}">
      <dgm:prSet/>
      <dgm:spPr/>
      <dgm:t>
        <a:bodyPr/>
        <a:lstStyle/>
        <a:p>
          <a:endParaRPr lang="es-CO"/>
        </a:p>
      </dgm:t>
    </dgm:pt>
    <dgm:pt modelId="{BEEFF41A-DEDD-473E-81F4-3F85ECEE3244}" type="sibTrans" cxnId="{EDFB4234-3145-4598-A687-AE1FBE1EC86C}">
      <dgm:prSet/>
      <dgm:spPr/>
      <dgm:t>
        <a:bodyPr/>
        <a:lstStyle/>
        <a:p>
          <a:endParaRPr lang="es-CO"/>
        </a:p>
      </dgm:t>
    </dgm:pt>
    <dgm:pt modelId="{0D81B646-EC24-437B-8BA2-AD254151B6F5}" type="pres">
      <dgm:prSet presAssocID="{A9BD645F-9727-41D1-AA09-910FBF45628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C30FCE0-706E-49F9-A182-0396A5A8D2D6}" type="pres">
      <dgm:prSet presAssocID="{5133BECF-32FA-4719-9D61-C29DE3CA421B}" presName="posSpace" presStyleCnt="0"/>
      <dgm:spPr/>
    </dgm:pt>
    <dgm:pt modelId="{F6783F58-487F-42FB-89E9-75B6954D1E26}" type="pres">
      <dgm:prSet presAssocID="{5133BECF-32FA-4719-9D61-C29DE3CA421B}" presName="vertFlow" presStyleCnt="0"/>
      <dgm:spPr/>
    </dgm:pt>
    <dgm:pt modelId="{E61A3E79-24F7-4C62-BC30-E64DE39838CE}" type="pres">
      <dgm:prSet presAssocID="{5133BECF-32FA-4719-9D61-C29DE3CA421B}" presName="topSpace" presStyleCnt="0"/>
      <dgm:spPr/>
    </dgm:pt>
    <dgm:pt modelId="{CCB6C601-54D3-4625-BAED-A62A566DA577}" type="pres">
      <dgm:prSet presAssocID="{5133BECF-32FA-4719-9D61-C29DE3CA421B}" presName="firstComp" presStyleCnt="0"/>
      <dgm:spPr/>
    </dgm:pt>
    <dgm:pt modelId="{3253A94B-3715-4AE4-A1BE-3D719BAD1F00}" type="pres">
      <dgm:prSet presAssocID="{5133BECF-32FA-4719-9D61-C29DE3CA421B}" presName="firstChild" presStyleLbl="bgAccFollowNode1" presStyleIdx="0" presStyleCnt="1" custScaleX="131950"/>
      <dgm:spPr/>
      <dgm:t>
        <a:bodyPr/>
        <a:lstStyle/>
        <a:p>
          <a:endParaRPr lang="es-CO"/>
        </a:p>
      </dgm:t>
    </dgm:pt>
    <dgm:pt modelId="{ED3EFB6A-0109-4AD6-B888-55EDA40517EA}" type="pres">
      <dgm:prSet presAssocID="{5133BECF-32FA-4719-9D61-C29DE3CA421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1C9A76-1408-44D1-9797-C4D3576D6350}" type="pres">
      <dgm:prSet presAssocID="{5133BECF-32FA-4719-9D61-C29DE3CA421B}" presName="negSpace" presStyleCnt="0"/>
      <dgm:spPr/>
    </dgm:pt>
    <dgm:pt modelId="{5EB7AFF7-898A-4B90-84C9-2BAA9047735F}" type="pres">
      <dgm:prSet presAssocID="{5133BECF-32FA-4719-9D61-C29DE3CA421B}" presName="circle" presStyleLbl="node1" presStyleIdx="0" presStyleCnt="1" custLinFactNeighborX="-39471" custLinFactNeighborY="-9430"/>
      <dgm:spPr/>
      <dgm:t>
        <a:bodyPr/>
        <a:lstStyle/>
        <a:p>
          <a:endParaRPr lang="es-CO"/>
        </a:p>
      </dgm:t>
    </dgm:pt>
  </dgm:ptLst>
  <dgm:cxnLst>
    <dgm:cxn modelId="{AD6ADAE7-D0AC-4485-BB31-26753881C176}" type="presOf" srcId="{2C7F913A-C9E4-4726-8693-133B7F25307E}" destId="{ED3EFB6A-0109-4AD6-B888-55EDA40517EA}" srcOrd="1" destOrd="0" presId="urn:microsoft.com/office/officeart/2005/8/layout/hList9"/>
    <dgm:cxn modelId="{FE7C9535-61AC-4082-9833-B976CBBD7910}" type="presOf" srcId="{5133BECF-32FA-4719-9D61-C29DE3CA421B}" destId="{5EB7AFF7-898A-4B90-84C9-2BAA9047735F}" srcOrd="0" destOrd="0" presId="urn:microsoft.com/office/officeart/2005/8/layout/hList9"/>
    <dgm:cxn modelId="{EDFB4234-3145-4598-A687-AE1FBE1EC86C}" srcId="{5133BECF-32FA-4719-9D61-C29DE3CA421B}" destId="{2C7F913A-C9E4-4726-8693-133B7F25307E}" srcOrd="0" destOrd="0" parTransId="{1B43A290-9D7A-4A25-AE40-D4F6A21A2F5A}" sibTransId="{BEEFF41A-DEDD-473E-81F4-3F85ECEE3244}"/>
    <dgm:cxn modelId="{AF024CB3-86FC-42E9-BF08-99823A0C4779}" srcId="{A9BD645F-9727-41D1-AA09-910FBF45628D}" destId="{5133BECF-32FA-4719-9D61-C29DE3CA421B}" srcOrd="0" destOrd="0" parTransId="{2DC5B496-B80F-4DEB-B4D1-ED2EFCF8E19E}" sibTransId="{0F813F02-BC0E-4C62-BCD4-AD9D13C25855}"/>
    <dgm:cxn modelId="{C82875D4-503A-4593-BF33-A5A2872C7058}" type="presOf" srcId="{A9BD645F-9727-41D1-AA09-910FBF45628D}" destId="{0D81B646-EC24-437B-8BA2-AD254151B6F5}" srcOrd="0" destOrd="0" presId="urn:microsoft.com/office/officeart/2005/8/layout/hList9"/>
    <dgm:cxn modelId="{E3982C8A-D663-4D50-9BD9-AC1622D2FBA9}" type="presOf" srcId="{2C7F913A-C9E4-4726-8693-133B7F25307E}" destId="{3253A94B-3715-4AE4-A1BE-3D719BAD1F00}" srcOrd="0" destOrd="0" presId="urn:microsoft.com/office/officeart/2005/8/layout/hList9"/>
    <dgm:cxn modelId="{9869827A-A08C-4598-ABE0-432A3E826C3B}" type="presParOf" srcId="{0D81B646-EC24-437B-8BA2-AD254151B6F5}" destId="{7C30FCE0-706E-49F9-A182-0396A5A8D2D6}" srcOrd="0" destOrd="0" presId="urn:microsoft.com/office/officeart/2005/8/layout/hList9"/>
    <dgm:cxn modelId="{79E0F929-D298-40ED-A779-8FC2B102D0E3}" type="presParOf" srcId="{0D81B646-EC24-437B-8BA2-AD254151B6F5}" destId="{F6783F58-487F-42FB-89E9-75B6954D1E26}" srcOrd="1" destOrd="0" presId="urn:microsoft.com/office/officeart/2005/8/layout/hList9"/>
    <dgm:cxn modelId="{BFF57161-E52A-4B72-89D8-CB1297F682AA}" type="presParOf" srcId="{F6783F58-487F-42FB-89E9-75B6954D1E26}" destId="{E61A3E79-24F7-4C62-BC30-E64DE39838CE}" srcOrd="0" destOrd="0" presId="urn:microsoft.com/office/officeart/2005/8/layout/hList9"/>
    <dgm:cxn modelId="{49D7812D-8954-4062-8464-C33A048A0D8D}" type="presParOf" srcId="{F6783F58-487F-42FB-89E9-75B6954D1E26}" destId="{CCB6C601-54D3-4625-BAED-A62A566DA577}" srcOrd="1" destOrd="0" presId="urn:microsoft.com/office/officeart/2005/8/layout/hList9"/>
    <dgm:cxn modelId="{F879A95E-C8E2-43DC-B61E-1216CD89D536}" type="presParOf" srcId="{CCB6C601-54D3-4625-BAED-A62A566DA577}" destId="{3253A94B-3715-4AE4-A1BE-3D719BAD1F00}" srcOrd="0" destOrd="0" presId="urn:microsoft.com/office/officeart/2005/8/layout/hList9"/>
    <dgm:cxn modelId="{18A2E795-5E67-43FB-9D2C-5D60BE75CFC4}" type="presParOf" srcId="{CCB6C601-54D3-4625-BAED-A62A566DA577}" destId="{ED3EFB6A-0109-4AD6-B888-55EDA40517EA}" srcOrd="1" destOrd="0" presId="urn:microsoft.com/office/officeart/2005/8/layout/hList9"/>
    <dgm:cxn modelId="{0DC4AD18-74C1-46A8-BEB7-26E4716AC1D3}" type="presParOf" srcId="{0D81B646-EC24-437B-8BA2-AD254151B6F5}" destId="{E41C9A76-1408-44D1-9797-C4D3576D6350}" srcOrd="2" destOrd="0" presId="urn:microsoft.com/office/officeart/2005/8/layout/hList9"/>
    <dgm:cxn modelId="{7B300DFB-7217-403C-B92F-DF0A516F8011}" type="presParOf" srcId="{0D81B646-EC24-437B-8BA2-AD254151B6F5}" destId="{5EB7AFF7-898A-4B90-84C9-2BAA9047735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4AD9221A-FD73-4B27-B003-DE1E06DBAB4C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98B178D-FEBC-4706-94C6-A67F67A1166A}">
      <dgm:prSet phldrT="[Texto]" custT="1"/>
      <dgm:spPr/>
      <dgm:t>
        <a:bodyPr/>
        <a:lstStyle/>
        <a:p>
          <a:r>
            <a:rPr lang="es-CO" sz="1600" dirty="0">
              <a:solidFill>
                <a:schemeClr val="accent1">
                  <a:lumMod val="50000"/>
                </a:schemeClr>
              </a:solidFill>
            </a:rPr>
            <a:t>Proyecto: </a:t>
          </a:r>
        </a:p>
        <a:p>
          <a:r>
            <a:rPr lang="es-CO" sz="1600" dirty="0">
              <a:solidFill>
                <a:schemeClr val="bg2">
                  <a:lumMod val="60000"/>
                  <a:lumOff val="40000"/>
                </a:schemeClr>
              </a:solidFill>
            </a:rPr>
            <a:t>Actualización y adecuación del marco de referencia de Arquitectura Empresarial para la gestión TIC del Ministerio de Justicia y del Derecho, Bogotá</a:t>
          </a:r>
        </a:p>
      </dgm:t>
    </dgm:pt>
    <dgm:pt modelId="{BC7E961D-DFBA-4C0C-873F-6459D2474B6E}" type="parTrans" cxnId="{52422285-DAEF-4BEE-AE98-9E1D2B92AC3F}">
      <dgm:prSet/>
      <dgm:spPr/>
      <dgm:t>
        <a:bodyPr/>
        <a:lstStyle/>
        <a:p>
          <a:endParaRPr lang="es-CO"/>
        </a:p>
      </dgm:t>
    </dgm:pt>
    <dgm:pt modelId="{4D5B5A92-02F4-4B66-8230-B2A41BBA5C83}" type="sibTrans" cxnId="{52422285-DAEF-4BEE-AE98-9E1D2B92AC3F}">
      <dgm:prSet/>
      <dgm:spPr/>
      <dgm:t>
        <a:bodyPr/>
        <a:lstStyle/>
        <a:p>
          <a:endParaRPr lang="es-CO"/>
        </a:p>
      </dgm:t>
    </dgm:pt>
    <dgm:pt modelId="{B5EABDFC-C7D1-4790-8ED2-5DC3F65735F0}" type="pres">
      <dgm:prSet presAssocID="{4AD9221A-FD73-4B27-B003-DE1E06DBAB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F6F2E51-517B-4393-BF54-A8CC2B3A29CB}" type="pres">
      <dgm:prSet presAssocID="{898B178D-FEBC-4706-94C6-A67F67A1166A}" presName="composite" presStyleCnt="0"/>
      <dgm:spPr/>
    </dgm:pt>
    <dgm:pt modelId="{20859839-BFED-4316-8AE1-B4B7D2909EB8}" type="pres">
      <dgm:prSet presAssocID="{898B178D-FEBC-4706-94C6-A67F67A1166A}" presName="rect1" presStyleLbl="trAlignAcc1" presStyleIdx="0" presStyleCnt="1" custScaleX="162084" custScaleY="576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3CC03E-EF41-4259-9C07-EA2A2721AAFD}" type="pres">
      <dgm:prSet presAssocID="{898B178D-FEBC-4706-94C6-A67F67A1166A}" presName="rect2" presStyleLbl="fgImgPlace1" presStyleIdx="0" presStyleCnt="1" custScaleX="46651" custScaleY="42257" custLinFactX="-31269" custLinFactNeighborX="-100000" custLinFactNeighborY="72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18000" r="-18000"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</dgm:ptLst>
  <dgm:cxnLst>
    <dgm:cxn modelId="{52422285-DAEF-4BEE-AE98-9E1D2B92AC3F}" srcId="{4AD9221A-FD73-4B27-B003-DE1E06DBAB4C}" destId="{898B178D-FEBC-4706-94C6-A67F67A1166A}" srcOrd="0" destOrd="0" parTransId="{BC7E961D-DFBA-4C0C-873F-6459D2474B6E}" sibTransId="{4D5B5A92-02F4-4B66-8230-B2A41BBA5C83}"/>
    <dgm:cxn modelId="{B7A746D0-E46D-408F-9D47-EE3CEB0A49A5}" type="presOf" srcId="{898B178D-FEBC-4706-94C6-A67F67A1166A}" destId="{20859839-BFED-4316-8AE1-B4B7D2909EB8}" srcOrd="0" destOrd="0" presId="urn:microsoft.com/office/officeart/2008/layout/PictureStrips"/>
    <dgm:cxn modelId="{A64D63E2-A47C-4C20-ACE8-97A67B432C32}" type="presOf" srcId="{4AD9221A-FD73-4B27-B003-DE1E06DBAB4C}" destId="{B5EABDFC-C7D1-4790-8ED2-5DC3F65735F0}" srcOrd="0" destOrd="0" presId="urn:microsoft.com/office/officeart/2008/layout/PictureStrips"/>
    <dgm:cxn modelId="{AC73430D-1579-41A4-9E4F-C897DB1778F3}" type="presParOf" srcId="{B5EABDFC-C7D1-4790-8ED2-5DC3F65735F0}" destId="{4F6F2E51-517B-4393-BF54-A8CC2B3A29CB}" srcOrd="0" destOrd="0" presId="urn:microsoft.com/office/officeart/2008/layout/PictureStrips"/>
    <dgm:cxn modelId="{B97320C8-2714-44FA-B2A8-AB8194002C58}" type="presParOf" srcId="{4F6F2E51-517B-4393-BF54-A8CC2B3A29CB}" destId="{20859839-BFED-4316-8AE1-B4B7D2909EB8}" srcOrd="0" destOrd="0" presId="urn:microsoft.com/office/officeart/2008/layout/PictureStrips"/>
    <dgm:cxn modelId="{D880EF26-B905-488F-B6B1-92873278B6D8}" type="presParOf" srcId="{4F6F2E51-517B-4393-BF54-A8CC2B3A29CB}" destId="{C43CC03E-EF41-4259-9C07-EA2A2721AA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CO" sz="1300" dirty="0"/>
            <a:t>Presupuesto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$ 5.325.601.160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CO" sz="1300" dirty="0"/>
            <a:t>Dependencia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Dirección de Tecnologías y Gestión de Información en Justicia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 custLinFactNeighborX="-6987" custLinFactNeighborY="30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BD645F-9727-41D1-AA09-910FBF45628D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133BECF-32FA-4719-9D61-C29DE3CA421B}">
      <dgm:prSet phldrT="[Texto]" custT="1"/>
      <dgm:spPr>
        <a:solidFill>
          <a:srgbClr val="E03C9E"/>
        </a:solidFill>
      </dgm:spPr>
      <dgm:t>
        <a:bodyPr/>
        <a:lstStyle/>
        <a:p>
          <a:r>
            <a:rPr lang="es-CO" sz="1300" dirty="0"/>
            <a:t>Objetivo General</a:t>
          </a:r>
        </a:p>
      </dgm:t>
    </dgm:pt>
    <dgm:pt modelId="{2DC5B496-B80F-4DEB-B4D1-ED2EFCF8E19E}" type="parTrans" cxnId="{AF024CB3-86FC-42E9-BF08-99823A0C4779}">
      <dgm:prSet/>
      <dgm:spPr/>
      <dgm:t>
        <a:bodyPr/>
        <a:lstStyle/>
        <a:p>
          <a:endParaRPr lang="es-CO"/>
        </a:p>
      </dgm:t>
    </dgm:pt>
    <dgm:pt modelId="{0F813F02-BC0E-4C62-BCD4-AD9D13C25855}" type="sibTrans" cxnId="{AF024CB3-86FC-42E9-BF08-99823A0C4779}">
      <dgm:prSet/>
      <dgm:spPr/>
      <dgm:t>
        <a:bodyPr/>
        <a:lstStyle/>
        <a:p>
          <a:endParaRPr lang="es-CO"/>
        </a:p>
      </dgm:t>
    </dgm:pt>
    <dgm:pt modelId="{2C7F913A-C9E4-4726-8693-133B7F25307E}">
      <dgm:prSet custT="1"/>
      <dgm:spPr/>
      <dgm:t>
        <a:bodyPr/>
        <a:lstStyle/>
        <a:p>
          <a:r>
            <a:rPr lang="es-CO" sz="1100" dirty="0"/>
            <a:t>Proteger los derechos de las victimas en el acceso a los mecanismos de Justicia Transicional y al Sistema Integral de Verdad Justicia Reparación y No Repetición.</a:t>
          </a:r>
        </a:p>
      </dgm:t>
    </dgm:pt>
    <dgm:pt modelId="{1B43A290-9D7A-4A25-AE40-D4F6A21A2F5A}" type="parTrans" cxnId="{EDFB4234-3145-4598-A687-AE1FBE1EC86C}">
      <dgm:prSet/>
      <dgm:spPr/>
      <dgm:t>
        <a:bodyPr/>
        <a:lstStyle/>
        <a:p>
          <a:endParaRPr lang="es-CO"/>
        </a:p>
      </dgm:t>
    </dgm:pt>
    <dgm:pt modelId="{BEEFF41A-DEDD-473E-81F4-3F85ECEE3244}" type="sibTrans" cxnId="{EDFB4234-3145-4598-A687-AE1FBE1EC86C}">
      <dgm:prSet/>
      <dgm:spPr/>
      <dgm:t>
        <a:bodyPr/>
        <a:lstStyle/>
        <a:p>
          <a:endParaRPr lang="es-CO"/>
        </a:p>
      </dgm:t>
    </dgm:pt>
    <dgm:pt modelId="{0D81B646-EC24-437B-8BA2-AD254151B6F5}" type="pres">
      <dgm:prSet presAssocID="{A9BD645F-9727-41D1-AA09-910FBF45628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C30FCE0-706E-49F9-A182-0396A5A8D2D6}" type="pres">
      <dgm:prSet presAssocID="{5133BECF-32FA-4719-9D61-C29DE3CA421B}" presName="posSpace" presStyleCnt="0"/>
      <dgm:spPr/>
    </dgm:pt>
    <dgm:pt modelId="{F6783F58-487F-42FB-89E9-75B6954D1E26}" type="pres">
      <dgm:prSet presAssocID="{5133BECF-32FA-4719-9D61-C29DE3CA421B}" presName="vertFlow" presStyleCnt="0"/>
      <dgm:spPr/>
    </dgm:pt>
    <dgm:pt modelId="{E61A3E79-24F7-4C62-BC30-E64DE39838CE}" type="pres">
      <dgm:prSet presAssocID="{5133BECF-32FA-4719-9D61-C29DE3CA421B}" presName="topSpace" presStyleCnt="0"/>
      <dgm:spPr/>
    </dgm:pt>
    <dgm:pt modelId="{CCB6C601-54D3-4625-BAED-A62A566DA577}" type="pres">
      <dgm:prSet presAssocID="{5133BECF-32FA-4719-9D61-C29DE3CA421B}" presName="firstComp" presStyleCnt="0"/>
      <dgm:spPr/>
    </dgm:pt>
    <dgm:pt modelId="{3253A94B-3715-4AE4-A1BE-3D719BAD1F00}" type="pres">
      <dgm:prSet presAssocID="{5133BECF-32FA-4719-9D61-C29DE3CA421B}" presName="firstChild" presStyleLbl="bgAccFollowNode1" presStyleIdx="0" presStyleCnt="1" custScaleX="131950"/>
      <dgm:spPr/>
      <dgm:t>
        <a:bodyPr/>
        <a:lstStyle/>
        <a:p>
          <a:endParaRPr lang="es-CO"/>
        </a:p>
      </dgm:t>
    </dgm:pt>
    <dgm:pt modelId="{ED3EFB6A-0109-4AD6-B888-55EDA40517EA}" type="pres">
      <dgm:prSet presAssocID="{5133BECF-32FA-4719-9D61-C29DE3CA421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1C9A76-1408-44D1-9797-C4D3576D6350}" type="pres">
      <dgm:prSet presAssocID="{5133BECF-32FA-4719-9D61-C29DE3CA421B}" presName="negSpace" presStyleCnt="0"/>
      <dgm:spPr/>
    </dgm:pt>
    <dgm:pt modelId="{5EB7AFF7-898A-4B90-84C9-2BAA9047735F}" type="pres">
      <dgm:prSet presAssocID="{5133BECF-32FA-4719-9D61-C29DE3CA421B}" presName="circle" presStyleLbl="node1" presStyleIdx="0" presStyleCnt="1" custLinFactNeighborX="-39471" custLinFactNeighborY="-9430"/>
      <dgm:spPr/>
      <dgm:t>
        <a:bodyPr/>
        <a:lstStyle/>
        <a:p>
          <a:endParaRPr lang="es-CO"/>
        </a:p>
      </dgm:t>
    </dgm:pt>
  </dgm:ptLst>
  <dgm:cxnLst>
    <dgm:cxn modelId="{AD6ADAE7-D0AC-4485-BB31-26753881C176}" type="presOf" srcId="{2C7F913A-C9E4-4726-8693-133B7F25307E}" destId="{ED3EFB6A-0109-4AD6-B888-55EDA40517EA}" srcOrd="1" destOrd="0" presId="urn:microsoft.com/office/officeart/2005/8/layout/hList9"/>
    <dgm:cxn modelId="{FE7C9535-61AC-4082-9833-B976CBBD7910}" type="presOf" srcId="{5133BECF-32FA-4719-9D61-C29DE3CA421B}" destId="{5EB7AFF7-898A-4B90-84C9-2BAA9047735F}" srcOrd="0" destOrd="0" presId="urn:microsoft.com/office/officeart/2005/8/layout/hList9"/>
    <dgm:cxn modelId="{EDFB4234-3145-4598-A687-AE1FBE1EC86C}" srcId="{5133BECF-32FA-4719-9D61-C29DE3CA421B}" destId="{2C7F913A-C9E4-4726-8693-133B7F25307E}" srcOrd="0" destOrd="0" parTransId="{1B43A290-9D7A-4A25-AE40-D4F6A21A2F5A}" sibTransId="{BEEFF41A-DEDD-473E-81F4-3F85ECEE3244}"/>
    <dgm:cxn modelId="{AF024CB3-86FC-42E9-BF08-99823A0C4779}" srcId="{A9BD645F-9727-41D1-AA09-910FBF45628D}" destId="{5133BECF-32FA-4719-9D61-C29DE3CA421B}" srcOrd="0" destOrd="0" parTransId="{2DC5B496-B80F-4DEB-B4D1-ED2EFCF8E19E}" sibTransId="{0F813F02-BC0E-4C62-BCD4-AD9D13C25855}"/>
    <dgm:cxn modelId="{C82875D4-503A-4593-BF33-A5A2872C7058}" type="presOf" srcId="{A9BD645F-9727-41D1-AA09-910FBF45628D}" destId="{0D81B646-EC24-437B-8BA2-AD254151B6F5}" srcOrd="0" destOrd="0" presId="urn:microsoft.com/office/officeart/2005/8/layout/hList9"/>
    <dgm:cxn modelId="{E3982C8A-D663-4D50-9BD9-AC1622D2FBA9}" type="presOf" srcId="{2C7F913A-C9E4-4726-8693-133B7F25307E}" destId="{3253A94B-3715-4AE4-A1BE-3D719BAD1F00}" srcOrd="0" destOrd="0" presId="urn:microsoft.com/office/officeart/2005/8/layout/hList9"/>
    <dgm:cxn modelId="{9869827A-A08C-4598-ABE0-432A3E826C3B}" type="presParOf" srcId="{0D81B646-EC24-437B-8BA2-AD254151B6F5}" destId="{7C30FCE0-706E-49F9-A182-0396A5A8D2D6}" srcOrd="0" destOrd="0" presId="urn:microsoft.com/office/officeart/2005/8/layout/hList9"/>
    <dgm:cxn modelId="{79E0F929-D298-40ED-A779-8FC2B102D0E3}" type="presParOf" srcId="{0D81B646-EC24-437B-8BA2-AD254151B6F5}" destId="{F6783F58-487F-42FB-89E9-75B6954D1E26}" srcOrd="1" destOrd="0" presId="urn:microsoft.com/office/officeart/2005/8/layout/hList9"/>
    <dgm:cxn modelId="{BFF57161-E52A-4B72-89D8-CB1297F682AA}" type="presParOf" srcId="{F6783F58-487F-42FB-89E9-75B6954D1E26}" destId="{E61A3E79-24F7-4C62-BC30-E64DE39838CE}" srcOrd="0" destOrd="0" presId="urn:microsoft.com/office/officeart/2005/8/layout/hList9"/>
    <dgm:cxn modelId="{49D7812D-8954-4062-8464-C33A048A0D8D}" type="presParOf" srcId="{F6783F58-487F-42FB-89E9-75B6954D1E26}" destId="{CCB6C601-54D3-4625-BAED-A62A566DA577}" srcOrd="1" destOrd="0" presId="urn:microsoft.com/office/officeart/2005/8/layout/hList9"/>
    <dgm:cxn modelId="{F879A95E-C8E2-43DC-B61E-1216CD89D536}" type="presParOf" srcId="{CCB6C601-54D3-4625-BAED-A62A566DA577}" destId="{3253A94B-3715-4AE4-A1BE-3D719BAD1F00}" srcOrd="0" destOrd="0" presId="urn:microsoft.com/office/officeart/2005/8/layout/hList9"/>
    <dgm:cxn modelId="{18A2E795-5E67-43FB-9D2C-5D60BE75CFC4}" type="presParOf" srcId="{CCB6C601-54D3-4625-BAED-A62A566DA577}" destId="{ED3EFB6A-0109-4AD6-B888-55EDA40517EA}" srcOrd="1" destOrd="0" presId="urn:microsoft.com/office/officeart/2005/8/layout/hList9"/>
    <dgm:cxn modelId="{0DC4AD18-74C1-46A8-BEB7-26E4716AC1D3}" type="presParOf" srcId="{0D81B646-EC24-437B-8BA2-AD254151B6F5}" destId="{E41C9A76-1408-44D1-9797-C4D3576D6350}" srcOrd="2" destOrd="0" presId="urn:microsoft.com/office/officeart/2005/8/layout/hList9"/>
    <dgm:cxn modelId="{7B300DFB-7217-403C-B92F-DF0A516F8011}" type="presParOf" srcId="{0D81B646-EC24-437B-8BA2-AD254151B6F5}" destId="{5EB7AFF7-898A-4B90-84C9-2BAA9047735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CO" sz="1300" dirty="0"/>
            <a:t>Objetivo Específicos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Generar conocimiento de las soluciones tecnológicas de la entidad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B7BF8A38-046F-4E51-B02E-E905BAFDA2A3}">
      <dgm:prSet custT="1"/>
      <dgm:spPr/>
      <dgm:t>
        <a:bodyPr/>
        <a:lstStyle/>
        <a:p>
          <a:r>
            <a:rPr lang="es-CO" sz="1300" dirty="0"/>
            <a:t>Mejorar la capacidad en la aplicación de la estrategia y gobernabilidad de TIC.</a:t>
          </a:r>
        </a:p>
      </dgm:t>
    </dgm:pt>
    <dgm:pt modelId="{9D181283-316B-4A6C-81F2-ABBB746C334C}" type="parTrans" cxnId="{22A5C37A-6F7C-47E8-BD2F-2FCB5E8129E9}">
      <dgm:prSet/>
      <dgm:spPr/>
      <dgm:t>
        <a:bodyPr/>
        <a:lstStyle/>
        <a:p>
          <a:endParaRPr lang="es-CO"/>
        </a:p>
      </dgm:t>
    </dgm:pt>
    <dgm:pt modelId="{613A45F5-963E-4EF2-815D-88502F6173F4}" type="sibTrans" cxnId="{22A5C37A-6F7C-47E8-BD2F-2FCB5E8129E9}">
      <dgm:prSet/>
      <dgm:spPr/>
      <dgm:t>
        <a:bodyPr/>
        <a:lstStyle/>
        <a:p>
          <a:endParaRPr lang="es-CO"/>
        </a:p>
      </dgm:t>
    </dgm:pt>
    <dgm:pt modelId="{CA29585A-5EF7-4C83-92B9-91AFDA63E99B}">
      <dgm:prSet custT="1"/>
      <dgm:spPr/>
      <dgm:t>
        <a:bodyPr/>
        <a:lstStyle/>
        <a:p>
          <a:endParaRPr lang="es-CO" sz="1300" dirty="0"/>
        </a:p>
      </dgm:t>
    </dgm:pt>
    <dgm:pt modelId="{51478A8F-7C6E-459B-9E67-AF70D9A0D4ED}" type="parTrans" cxnId="{F86A5EF8-3F06-42FF-9080-B384C56E4F82}">
      <dgm:prSet/>
      <dgm:spPr/>
      <dgm:t>
        <a:bodyPr/>
        <a:lstStyle/>
        <a:p>
          <a:endParaRPr lang="es-CO"/>
        </a:p>
      </dgm:t>
    </dgm:pt>
    <dgm:pt modelId="{0F60F4AB-C59C-4ED6-8369-E0AD548D18D6}" type="sibTrans" cxnId="{F86A5EF8-3F06-42FF-9080-B384C56E4F82}">
      <dgm:prSet/>
      <dgm:spPr/>
      <dgm:t>
        <a:bodyPr/>
        <a:lstStyle/>
        <a:p>
          <a:endParaRPr lang="es-CO"/>
        </a:p>
      </dgm:t>
    </dgm:pt>
    <dgm:pt modelId="{39C413BE-E700-438B-8454-DF25DF7906FA}" type="pres">
      <dgm:prSet presAssocID="{06E0F716-959C-43B5-9DEB-2E344E22C1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ED5C53C-FF62-49FC-A85C-CB6B649E672A}" type="pres">
      <dgm:prSet presAssocID="{04001EC0-EB24-4967-9DA1-6F46183C9664}" presName="composite" presStyleCnt="0"/>
      <dgm:spPr/>
    </dgm:pt>
    <dgm:pt modelId="{09D385BB-FBEE-48B1-9E2C-05BAF2CFBD35}" type="pres">
      <dgm:prSet presAssocID="{04001EC0-EB24-4967-9DA1-6F46183C9664}" presName="parTx" presStyleLbl="alignNode1" presStyleIdx="0" presStyleCnt="1" custScaleY="91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86715A-850B-4A6A-AF69-5B69040066C1}" type="pres">
      <dgm:prSet presAssocID="{04001EC0-EB24-4967-9DA1-6F46183C966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0E8233A-58AD-4007-B087-77271A77A675}" type="presOf" srcId="{B7BF8A38-046F-4E51-B02E-E905BAFDA2A3}" destId="{1786715A-850B-4A6A-AF69-5B69040066C1}" srcOrd="0" destOrd="1" presId="urn:microsoft.com/office/officeart/2005/8/layout/h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2A5C37A-6F7C-47E8-BD2F-2FCB5E8129E9}" srcId="{04001EC0-EB24-4967-9DA1-6F46183C9664}" destId="{B7BF8A38-046F-4E51-B02E-E905BAFDA2A3}" srcOrd="1" destOrd="0" parTransId="{9D181283-316B-4A6C-81F2-ABBB746C334C}" sibTransId="{613A45F5-963E-4EF2-815D-88502F6173F4}"/>
    <dgm:cxn modelId="{02272F9F-BFF3-4368-BEAC-4DF98B44869B}" type="presOf" srcId="{06E0F716-959C-43B5-9DEB-2E344E22C161}" destId="{39C413BE-E700-438B-8454-DF25DF7906FA}" srcOrd="0" destOrd="0" presId="urn:microsoft.com/office/officeart/2005/8/layout/hList1"/>
    <dgm:cxn modelId="{12B4B509-32E1-4626-8A40-4F08296D775F}" type="presOf" srcId="{04001EC0-EB24-4967-9DA1-6F46183C9664}" destId="{09D385BB-FBEE-48B1-9E2C-05BAF2CFBD35}" srcOrd="0" destOrd="0" presId="urn:microsoft.com/office/officeart/2005/8/layout/hList1"/>
    <dgm:cxn modelId="{926319AF-B50F-45F7-A7A0-0147895739C2}" type="presOf" srcId="{CA29585A-5EF7-4C83-92B9-91AFDA63E99B}" destId="{1786715A-850B-4A6A-AF69-5B69040066C1}" srcOrd="0" destOrd="2" presId="urn:microsoft.com/office/officeart/2005/8/layout/hList1"/>
    <dgm:cxn modelId="{F86A5EF8-3F06-42FF-9080-B384C56E4F82}" srcId="{04001EC0-EB24-4967-9DA1-6F46183C9664}" destId="{CA29585A-5EF7-4C83-92B9-91AFDA63E99B}" srcOrd="2" destOrd="0" parTransId="{51478A8F-7C6E-459B-9E67-AF70D9A0D4ED}" sibTransId="{0F60F4AB-C59C-4ED6-8369-E0AD548D18D6}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572F5EA0-62A0-4614-B9E5-B064F69427AE}" type="presOf" srcId="{3077FC4F-A537-432E-9587-2B60D1AF5214}" destId="{1786715A-850B-4A6A-AF69-5B69040066C1}" srcOrd="0" destOrd="0" presId="urn:microsoft.com/office/officeart/2005/8/layout/hList1"/>
    <dgm:cxn modelId="{B932340E-CB3E-4AAC-887D-35B8F9315AFA}" type="presParOf" srcId="{39C413BE-E700-438B-8454-DF25DF7906FA}" destId="{BED5C53C-FF62-49FC-A85C-CB6B649E672A}" srcOrd="0" destOrd="0" presId="urn:microsoft.com/office/officeart/2005/8/layout/hList1"/>
    <dgm:cxn modelId="{D2E360D3-E15C-4627-8D2E-C64C367736AC}" type="presParOf" srcId="{BED5C53C-FF62-49FC-A85C-CB6B649E672A}" destId="{09D385BB-FBEE-48B1-9E2C-05BAF2CFBD35}" srcOrd="0" destOrd="0" presId="urn:microsoft.com/office/officeart/2005/8/layout/hList1"/>
    <dgm:cxn modelId="{33F92E56-85B2-4D15-91B7-A36BBFBED0A6}" type="presParOf" srcId="{BED5C53C-FF62-49FC-A85C-CB6B649E672A}" destId="{1786715A-850B-4A6A-AF69-5B69040066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A9BD645F-9727-41D1-AA09-910FBF45628D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133BECF-32FA-4719-9D61-C29DE3CA421B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CO" sz="1300" dirty="0"/>
            <a:t>Objetivo General</a:t>
          </a:r>
        </a:p>
      </dgm:t>
    </dgm:pt>
    <dgm:pt modelId="{2DC5B496-B80F-4DEB-B4D1-ED2EFCF8E19E}" type="parTrans" cxnId="{AF024CB3-86FC-42E9-BF08-99823A0C4779}">
      <dgm:prSet/>
      <dgm:spPr/>
      <dgm:t>
        <a:bodyPr/>
        <a:lstStyle/>
        <a:p>
          <a:endParaRPr lang="es-CO"/>
        </a:p>
      </dgm:t>
    </dgm:pt>
    <dgm:pt modelId="{0F813F02-BC0E-4C62-BCD4-AD9D13C25855}" type="sibTrans" cxnId="{AF024CB3-86FC-42E9-BF08-99823A0C4779}">
      <dgm:prSet/>
      <dgm:spPr/>
      <dgm:t>
        <a:bodyPr/>
        <a:lstStyle/>
        <a:p>
          <a:endParaRPr lang="es-CO"/>
        </a:p>
      </dgm:t>
    </dgm:pt>
    <dgm:pt modelId="{2C7F913A-C9E4-4726-8693-133B7F25307E}">
      <dgm:prSet custT="1"/>
      <dgm:spPr/>
      <dgm:t>
        <a:bodyPr/>
        <a:lstStyle/>
        <a:p>
          <a:r>
            <a:rPr lang="es-CO" sz="1100" dirty="0"/>
            <a:t>Fortalecer la gestión y gobernabilidad de la información en justicia</a:t>
          </a:r>
        </a:p>
      </dgm:t>
    </dgm:pt>
    <dgm:pt modelId="{1B43A290-9D7A-4A25-AE40-D4F6A21A2F5A}" type="parTrans" cxnId="{EDFB4234-3145-4598-A687-AE1FBE1EC86C}">
      <dgm:prSet/>
      <dgm:spPr/>
      <dgm:t>
        <a:bodyPr/>
        <a:lstStyle/>
        <a:p>
          <a:endParaRPr lang="es-CO"/>
        </a:p>
      </dgm:t>
    </dgm:pt>
    <dgm:pt modelId="{BEEFF41A-DEDD-473E-81F4-3F85ECEE3244}" type="sibTrans" cxnId="{EDFB4234-3145-4598-A687-AE1FBE1EC86C}">
      <dgm:prSet/>
      <dgm:spPr/>
      <dgm:t>
        <a:bodyPr/>
        <a:lstStyle/>
        <a:p>
          <a:endParaRPr lang="es-CO"/>
        </a:p>
      </dgm:t>
    </dgm:pt>
    <dgm:pt modelId="{0D81B646-EC24-437B-8BA2-AD254151B6F5}" type="pres">
      <dgm:prSet presAssocID="{A9BD645F-9727-41D1-AA09-910FBF45628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C30FCE0-706E-49F9-A182-0396A5A8D2D6}" type="pres">
      <dgm:prSet presAssocID="{5133BECF-32FA-4719-9D61-C29DE3CA421B}" presName="posSpace" presStyleCnt="0"/>
      <dgm:spPr/>
    </dgm:pt>
    <dgm:pt modelId="{F6783F58-487F-42FB-89E9-75B6954D1E26}" type="pres">
      <dgm:prSet presAssocID="{5133BECF-32FA-4719-9D61-C29DE3CA421B}" presName="vertFlow" presStyleCnt="0"/>
      <dgm:spPr/>
    </dgm:pt>
    <dgm:pt modelId="{E61A3E79-24F7-4C62-BC30-E64DE39838CE}" type="pres">
      <dgm:prSet presAssocID="{5133BECF-32FA-4719-9D61-C29DE3CA421B}" presName="topSpace" presStyleCnt="0"/>
      <dgm:spPr/>
    </dgm:pt>
    <dgm:pt modelId="{CCB6C601-54D3-4625-BAED-A62A566DA577}" type="pres">
      <dgm:prSet presAssocID="{5133BECF-32FA-4719-9D61-C29DE3CA421B}" presName="firstComp" presStyleCnt="0"/>
      <dgm:spPr/>
    </dgm:pt>
    <dgm:pt modelId="{3253A94B-3715-4AE4-A1BE-3D719BAD1F00}" type="pres">
      <dgm:prSet presAssocID="{5133BECF-32FA-4719-9D61-C29DE3CA421B}" presName="firstChild" presStyleLbl="bgAccFollowNode1" presStyleIdx="0" presStyleCnt="1" custScaleX="131950"/>
      <dgm:spPr/>
      <dgm:t>
        <a:bodyPr/>
        <a:lstStyle/>
        <a:p>
          <a:endParaRPr lang="es-CO"/>
        </a:p>
      </dgm:t>
    </dgm:pt>
    <dgm:pt modelId="{ED3EFB6A-0109-4AD6-B888-55EDA40517EA}" type="pres">
      <dgm:prSet presAssocID="{5133BECF-32FA-4719-9D61-C29DE3CA421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1C9A76-1408-44D1-9797-C4D3576D6350}" type="pres">
      <dgm:prSet presAssocID="{5133BECF-32FA-4719-9D61-C29DE3CA421B}" presName="negSpace" presStyleCnt="0"/>
      <dgm:spPr/>
    </dgm:pt>
    <dgm:pt modelId="{5EB7AFF7-898A-4B90-84C9-2BAA9047735F}" type="pres">
      <dgm:prSet presAssocID="{5133BECF-32FA-4719-9D61-C29DE3CA421B}" presName="circle" presStyleLbl="node1" presStyleIdx="0" presStyleCnt="1" custLinFactNeighborX="-39471" custLinFactNeighborY="-9430"/>
      <dgm:spPr/>
      <dgm:t>
        <a:bodyPr/>
        <a:lstStyle/>
        <a:p>
          <a:endParaRPr lang="es-CO"/>
        </a:p>
      </dgm:t>
    </dgm:pt>
  </dgm:ptLst>
  <dgm:cxnLst>
    <dgm:cxn modelId="{AD6ADAE7-D0AC-4485-BB31-26753881C176}" type="presOf" srcId="{2C7F913A-C9E4-4726-8693-133B7F25307E}" destId="{ED3EFB6A-0109-4AD6-B888-55EDA40517EA}" srcOrd="1" destOrd="0" presId="urn:microsoft.com/office/officeart/2005/8/layout/hList9"/>
    <dgm:cxn modelId="{FE7C9535-61AC-4082-9833-B976CBBD7910}" type="presOf" srcId="{5133BECF-32FA-4719-9D61-C29DE3CA421B}" destId="{5EB7AFF7-898A-4B90-84C9-2BAA9047735F}" srcOrd="0" destOrd="0" presId="urn:microsoft.com/office/officeart/2005/8/layout/hList9"/>
    <dgm:cxn modelId="{EDFB4234-3145-4598-A687-AE1FBE1EC86C}" srcId="{5133BECF-32FA-4719-9D61-C29DE3CA421B}" destId="{2C7F913A-C9E4-4726-8693-133B7F25307E}" srcOrd="0" destOrd="0" parTransId="{1B43A290-9D7A-4A25-AE40-D4F6A21A2F5A}" sibTransId="{BEEFF41A-DEDD-473E-81F4-3F85ECEE3244}"/>
    <dgm:cxn modelId="{AF024CB3-86FC-42E9-BF08-99823A0C4779}" srcId="{A9BD645F-9727-41D1-AA09-910FBF45628D}" destId="{5133BECF-32FA-4719-9D61-C29DE3CA421B}" srcOrd="0" destOrd="0" parTransId="{2DC5B496-B80F-4DEB-B4D1-ED2EFCF8E19E}" sibTransId="{0F813F02-BC0E-4C62-BCD4-AD9D13C25855}"/>
    <dgm:cxn modelId="{C82875D4-503A-4593-BF33-A5A2872C7058}" type="presOf" srcId="{A9BD645F-9727-41D1-AA09-910FBF45628D}" destId="{0D81B646-EC24-437B-8BA2-AD254151B6F5}" srcOrd="0" destOrd="0" presId="urn:microsoft.com/office/officeart/2005/8/layout/hList9"/>
    <dgm:cxn modelId="{E3982C8A-D663-4D50-9BD9-AC1622D2FBA9}" type="presOf" srcId="{2C7F913A-C9E4-4726-8693-133B7F25307E}" destId="{3253A94B-3715-4AE4-A1BE-3D719BAD1F00}" srcOrd="0" destOrd="0" presId="urn:microsoft.com/office/officeart/2005/8/layout/hList9"/>
    <dgm:cxn modelId="{9869827A-A08C-4598-ABE0-432A3E826C3B}" type="presParOf" srcId="{0D81B646-EC24-437B-8BA2-AD254151B6F5}" destId="{7C30FCE0-706E-49F9-A182-0396A5A8D2D6}" srcOrd="0" destOrd="0" presId="urn:microsoft.com/office/officeart/2005/8/layout/hList9"/>
    <dgm:cxn modelId="{79E0F929-D298-40ED-A779-8FC2B102D0E3}" type="presParOf" srcId="{0D81B646-EC24-437B-8BA2-AD254151B6F5}" destId="{F6783F58-487F-42FB-89E9-75B6954D1E26}" srcOrd="1" destOrd="0" presId="urn:microsoft.com/office/officeart/2005/8/layout/hList9"/>
    <dgm:cxn modelId="{BFF57161-E52A-4B72-89D8-CB1297F682AA}" type="presParOf" srcId="{F6783F58-487F-42FB-89E9-75B6954D1E26}" destId="{E61A3E79-24F7-4C62-BC30-E64DE39838CE}" srcOrd="0" destOrd="0" presId="urn:microsoft.com/office/officeart/2005/8/layout/hList9"/>
    <dgm:cxn modelId="{49D7812D-8954-4062-8464-C33A048A0D8D}" type="presParOf" srcId="{F6783F58-487F-42FB-89E9-75B6954D1E26}" destId="{CCB6C601-54D3-4625-BAED-A62A566DA577}" srcOrd="1" destOrd="0" presId="urn:microsoft.com/office/officeart/2005/8/layout/hList9"/>
    <dgm:cxn modelId="{F879A95E-C8E2-43DC-B61E-1216CD89D536}" type="presParOf" srcId="{CCB6C601-54D3-4625-BAED-A62A566DA577}" destId="{3253A94B-3715-4AE4-A1BE-3D719BAD1F00}" srcOrd="0" destOrd="0" presId="urn:microsoft.com/office/officeart/2005/8/layout/hList9"/>
    <dgm:cxn modelId="{18A2E795-5E67-43FB-9D2C-5D60BE75CFC4}" type="presParOf" srcId="{CCB6C601-54D3-4625-BAED-A62A566DA577}" destId="{ED3EFB6A-0109-4AD6-B888-55EDA40517EA}" srcOrd="1" destOrd="0" presId="urn:microsoft.com/office/officeart/2005/8/layout/hList9"/>
    <dgm:cxn modelId="{0DC4AD18-74C1-46A8-BEB7-26E4716AC1D3}" type="presParOf" srcId="{0D81B646-EC24-437B-8BA2-AD254151B6F5}" destId="{E41C9A76-1408-44D1-9797-C4D3576D6350}" srcOrd="2" destOrd="0" presId="urn:microsoft.com/office/officeart/2005/8/layout/hList9"/>
    <dgm:cxn modelId="{7B300DFB-7217-403C-B92F-DF0A516F8011}" type="presParOf" srcId="{0D81B646-EC24-437B-8BA2-AD254151B6F5}" destId="{5EB7AFF7-898A-4B90-84C9-2BAA9047735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4AD9221A-FD73-4B27-B003-DE1E06DBAB4C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98B178D-FEBC-4706-94C6-A67F67A1166A}">
      <dgm:prSet phldrT="[Texto]" custT="1"/>
      <dgm:spPr/>
      <dgm:t>
        <a:bodyPr/>
        <a:lstStyle/>
        <a:p>
          <a:r>
            <a:rPr lang="es-CO" sz="1600" dirty="0">
              <a:solidFill>
                <a:schemeClr val="accent1">
                  <a:lumMod val="50000"/>
                </a:schemeClr>
              </a:solidFill>
            </a:rPr>
            <a:t>Proyecto: </a:t>
          </a:r>
        </a:p>
        <a:p>
          <a:r>
            <a:rPr lang="es-CO" sz="1600" dirty="0">
              <a:solidFill>
                <a:schemeClr val="bg2">
                  <a:lumMod val="60000"/>
                  <a:lumOff val="40000"/>
                </a:schemeClr>
              </a:solidFill>
            </a:rPr>
            <a:t>Implementación de gestión de datos y ciclo de vida de la información, Nacional</a:t>
          </a:r>
        </a:p>
      </dgm:t>
    </dgm:pt>
    <dgm:pt modelId="{BC7E961D-DFBA-4C0C-873F-6459D2474B6E}" type="parTrans" cxnId="{52422285-DAEF-4BEE-AE98-9E1D2B92AC3F}">
      <dgm:prSet/>
      <dgm:spPr/>
      <dgm:t>
        <a:bodyPr/>
        <a:lstStyle/>
        <a:p>
          <a:endParaRPr lang="es-CO"/>
        </a:p>
      </dgm:t>
    </dgm:pt>
    <dgm:pt modelId="{4D5B5A92-02F4-4B66-8230-B2A41BBA5C83}" type="sibTrans" cxnId="{52422285-DAEF-4BEE-AE98-9E1D2B92AC3F}">
      <dgm:prSet/>
      <dgm:spPr/>
      <dgm:t>
        <a:bodyPr/>
        <a:lstStyle/>
        <a:p>
          <a:endParaRPr lang="es-CO"/>
        </a:p>
      </dgm:t>
    </dgm:pt>
    <dgm:pt modelId="{B5EABDFC-C7D1-4790-8ED2-5DC3F65735F0}" type="pres">
      <dgm:prSet presAssocID="{4AD9221A-FD73-4B27-B003-DE1E06DBAB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F6F2E51-517B-4393-BF54-A8CC2B3A29CB}" type="pres">
      <dgm:prSet presAssocID="{898B178D-FEBC-4706-94C6-A67F67A1166A}" presName="composite" presStyleCnt="0"/>
      <dgm:spPr/>
    </dgm:pt>
    <dgm:pt modelId="{20859839-BFED-4316-8AE1-B4B7D2909EB8}" type="pres">
      <dgm:prSet presAssocID="{898B178D-FEBC-4706-94C6-A67F67A1166A}" presName="rect1" presStyleLbl="trAlignAcc1" presStyleIdx="0" presStyleCnt="1" custScaleX="162084" custScaleY="576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3CC03E-EF41-4259-9C07-EA2A2721AAFD}" type="pres">
      <dgm:prSet presAssocID="{898B178D-FEBC-4706-94C6-A67F67A1166A}" presName="rect2" presStyleLbl="fgImgPlace1" presStyleIdx="0" presStyleCnt="1" custScaleX="46651" custScaleY="42257" custLinFactX="-31269" custLinFactNeighborX="-100000" custLinFactNeighborY="72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18000" r="-18000"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</dgm:ptLst>
  <dgm:cxnLst>
    <dgm:cxn modelId="{52422285-DAEF-4BEE-AE98-9E1D2B92AC3F}" srcId="{4AD9221A-FD73-4B27-B003-DE1E06DBAB4C}" destId="{898B178D-FEBC-4706-94C6-A67F67A1166A}" srcOrd="0" destOrd="0" parTransId="{BC7E961D-DFBA-4C0C-873F-6459D2474B6E}" sibTransId="{4D5B5A92-02F4-4B66-8230-B2A41BBA5C83}"/>
    <dgm:cxn modelId="{B7A746D0-E46D-408F-9D47-EE3CEB0A49A5}" type="presOf" srcId="{898B178D-FEBC-4706-94C6-A67F67A1166A}" destId="{20859839-BFED-4316-8AE1-B4B7D2909EB8}" srcOrd="0" destOrd="0" presId="urn:microsoft.com/office/officeart/2008/layout/PictureStrips"/>
    <dgm:cxn modelId="{A64D63E2-A47C-4C20-ACE8-97A67B432C32}" type="presOf" srcId="{4AD9221A-FD73-4B27-B003-DE1E06DBAB4C}" destId="{B5EABDFC-C7D1-4790-8ED2-5DC3F65735F0}" srcOrd="0" destOrd="0" presId="urn:microsoft.com/office/officeart/2008/layout/PictureStrips"/>
    <dgm:cxn modelId="{AC73430D-1579-41A4-9E4F-C897DB1778F3}" type="presParOf" srcId="{B5EABDFC-C7D1-4790-8ED2-5DC3F65735F0}" destId="{4F6F2E51-517B-4393-BF54-A8CC2B3A29CB}" srcOrd="0" destOrd="0" presId="urn:microsoft.com/office/officeart/2008/layout/PictureStrips"/>
    <dgm:cxn modelId="{B97320C8-2714-44FA-B2A8-AB8194002C58}" type="presParOf" srcId="{4F6F2E51-517B-4393-BF54-A8CC2B3A29CB}" destId="{20859839-BFED-4316-8AE1-B4B7D2909EB8}" srcOrd="0" destOrd="0" presId="urn:microsoft.com/office/officeart/2008/layout/PictureStrips"/>
    <dgm:cxn modelId="{D880EF26-B905-488F-B6B1-92873278B6D8}" type="presParOf" srcId="{4F6F2E51-517B-4393-BF54-A8CC2B3A29CB}" destId="{C43CC03E-EF41-4259-9C07-EA2A2721AA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CO" sz="1300" dirty="0"/>
            <a:t>Presupuesto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$ 348.785.161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CO" sz="1300" dirty="0"/>
            <a:t>Dependencia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Dirección de Tecnologías y Gestión de Información en Justicia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 custLinFactNeighborX="-6987" custLinFactNeighborY="30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CO" sz="1300" dirty="0"/>
            <a:t>Objetivo Específicos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Fortalecer la producción y aseguramiento de la calidad de la información en las fuentes internas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0287FF9-7C79-4FDE-AC0D-5D485FE7F47E}">
      <dgm:prSet custT="1"/>
      <dgm:spPr/>
      <dgm:t>
        <a:bodyPr/>
        <a:lstStyle/>
        <a:p>
          <a:r>
            <a:rPr lang="es-CO" sz="1300" dirty="0"/>
            <a:t>Optimizar la identificacion, recolección y almacenamiento de los datos en materia de Justicia</a:t>
          </a:r>
        </a:p>
      </dgm:t>
    </dgm:pt>
    <dgm:pt modelId="{A3D134FA-4E32-480C-B0CF-393CF038294D}" type="parTrans" cxnId="{D47B105A-C246-4D13-BCBB-0FC9305DD542}">
      <dgm:prSet/>
      <dgm:spPr/>
      <dgm:t>
        <a:bodyPr/>
        <a:lstStyle/>
        <a:p>
          <a:endParaRPr lang="es-CO"/>
        </a:p>
      </dgm:t>
    </dgm:pt>
    <dgm:pt modelId="{2B34F146-EA28-422A-81EF-C5D7451E0BEE}" type="sibTrans" cxnId="{D47B105A-C246-4D13-BCBB-0FC9305DD542}">
      <dgm:prSet/>
      <dgm:spPr/>
      <dgm:t>
        <a:bodyPr/>
        <a:lstStyle/>
        <a:p>
          <a:endParaRPr lang="es-CO"/>
        </a:p>
      </dgm:t>
    </dgm:pt>
    <dgm:pt modelId="{39C413BE-E700-438B-8454-DF25DF7906FA}" type="pres">
      <dgm:prSet presAssocID="{06E0F716-959C-43B5-9DEB-2E344E22C1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ED5C53C-FF62-49FC-A85C-CB6B649E672A}" type="pres">
      <dgm:prSet presAssocID="{04001EC0-EB24-4967-9DA1-6F46183C9664}" presName="composite" presStyleCnt="0"/>
      <dgm:spPr/>
    </dgm:pt>
    <dgm:pt modelId="{09D385BB-FBEE-48B1-9E2C-05BAF2CFBD35}" type="pres">
      <dgm:prSet presAssocID="{04001EC0-EB24-4967-9DA1-6F46183C9664}" presName="parTx" presStyleLbl="alignNode1" presStyleIdx="0" presStyleCnt="1" custScaleY="91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86715A-850B-4A6A-AF69-5B69040066C1}" type="pres">
      <dgm:prSet presAssocID="{04001EC0-EB24-4967-9DA1-6F46183C966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DDDAE8B-3887-4BCC-A533-645C1F2BB222}" type="presOf" srcId="{10287FF9-7C79-4FDE-AC0D-5D485FE7F47E}" destId="{1786715A-850B-4A6A-AF69-5B69040066C1}" srcOrd="0" destOrd="1" presId="urn:microsoft.com/office/officeart/2005/8/layout/hList1"/>
    <dgm:cxn modelId="{02272F9F-BFF3-4368-BEAC-4DF98B44869B}" type="presOf" srcId="{06E0F716-959C-43B5-9DEB-2E344E22C161}" destId="{39C413BE-E700-438B-8454-DF25DF7906FA}" srcOrd="0" destOrd="0" presId="urn:microsoft.com/office/officeart/2005/8/layout/hList1"/>
    <dgm:cxn modelId="{D47B105A-C246-4D13-BCBB-0FC9305DD542}" srcId="{04001EC0-EB24-4967-9DA1-6F46183C9664}" destId="{10287FF9-7C79-4FDE-AC0D-5D485FE7F47E}" srcOrd="1" destOrd="0" parTransId="{A3D134FA-4E32-480C-B0CF-393CF038294D}" sibTransId="{2B34F146-EA28-422A-81EF-C5D7451E0BEE}"/>
    <dgm:cxn modelId="{12B4B509-32E1-4626-8A40-4F08296D775F}" type="presOf" srcId="{04001EC0-EB24-4967-9DA1-6F46183C9664}" destId="{09D385BB-FBEE-48B1-9E2C-05BAF2CFBD35}" srcOrd="0" destOrd="0" presId="urn:microsoft.com/office/officeart/2005/8/layout/h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572F5EA0-62A0-4614-B9E5-B064F69427AE}" type="presOf" srcId="{3077FC4F-A537-432E-9587-2B60D1AF5214}" destId="{1786715A-850B-4A6A-AF69-5B69040066C1}" srcOrd="0" destOrd="0" presId="urn:microsoft.com/office/officeart/2005/8/layout/hList1"/>
    <dgm:cxn modelId="{B932340E-CB3E-4AAC-887D-35B8F9315AFA}" type="presParOf" srcId="{39C413BE-E700-438B-8454-DF25DF7906FA}" destId="{BED5C53C-FF62-49FC-A85C-CB6B649E672A}" srcOrd="0" destOrd="0" presId="urn:microsoft.com/office/officeart/2005/8/layout/hList1"/>
    <dgm:cxn modelId="{D2E360D3-E15C-4627-8D2E-C64C367736AC}" type="presParOf" srcId="{BED5C53C-FF62-49FC-A85C-CB6B649E672A}" destId="{09D385BB-FBEE-48B1-9E2C-05BAF2CFBD35}" srcOrd="0" destOrd="0" presId="urn:microsoft.com/office/officeart/2005/8/layout/hList1"/>
    <dgm:cxn modelId="{33F92E56-85B2-4D15-91B7-A36BBFBED0A6}" type="presParOf" srcId="{BED5C53C-FF62-49FC-A85C-CB6B649E672A}" destId="{1786715A-850B-4A6A-AF69-5B69040066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A9BD645F-9727-41D1-AA09-910FBF45628D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133BECF-32FA-4719-9D61-C29DE3CA421B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CO" sz="1300" dirty="0"/>
            <a:t>Objetivo General</a:t>
          </a:r>
        </a:p>
      </dgm:t>
    </dgm:pt>
    <dgm:pt modelId="{2DC5B496-B80F-4DEB-B4D1-ED2EFCF8E19E}" type="parTrans" cxnId="{AF024CB3-86FC-42E9-BF08-99823A0C4779}">
      <dgm:prSet/>
      <dgm:spPr/>
      <dgm:t>
        <a:bodyPr/>
        <a:lstStyle/>
        <a:p>
          <a:endParaRPr lang="es-CO"/>
        </a:p>
      </dgm:t>
    </dgm:pt>
    <dgm:pt modelId="{0F813F02-BC0E-4C62-BCD4-AD9D13C25855}" type="sibTrans" cxnId="{AF024CB3-86FC-42E9-BF08-99823A0C4779}">
      <dgm:prSet/>
      <dgm:spPr/>
      <dgm:t>
        <a:bodyPr/>
        <a:lstStyle/>
        <a:p>
          <a:endParaRPr lang="es-CO"/>
        </a:p>
      </dgm:t>
    </dgm:pt>
    <dgm:pt modelId="{2C7F913A-C9E4-4726-8693-133B7F25307E}">
      <dgm:prSet custT="1"/>
      <dgm:spPr/>
      <dgm:t>
        <a:bodyPr/>
        <a:lstStyle/>
        <a:p>
          <a:r>
            <a:rPr lang="es-CO" sz="1100" dirty="0"/>
            <a:t>Reconstruir la memoria histórica institucional contenida en los acervos documentales bajo custodia del ministerio de justicia y del derecho.</a:t>
          </a:r>
        </a:p>
      </dgm:t>
    </dgm:pt>
    <dgm:pt modelId="{1B43A290-9D7A-4A25-AE40-D4F6A21A2F5A}" type="parTrans" cxnId="{EDFB4234-3145-4598-A687-AE1FBE1EC86C}">
      <dgm:prSet/>
      <dgm:spPr/>
      <dgm:t>
        <a:bodyPr/>
        <a:lstStyle/>
        <a:p>
          <a:endParaRPr lang="es-CO"/>
        </a:p>
      </dgm:t>
    </dgm:pt>
    <dgm:pt modelId="{BEEFF41A-DEDD-473E-81F4-3F85ECEE3244}" type="sibTrans" cxnId="{EDFB4234-3145-4598-A687-AE1FBE1EC86C}">
      <dgm:prSet/>
      <dgm:spPr/>
      <dgm:t>
        <a:bodyPr/>
        <a:lstStyle/>
        <a:p>
          <a:endParaRPr lang="es-CO"/>
        </a:p>
      </dgm:t>
    </dgm:pt>
    <dgm:pt modelId="{0D81B646-EC24-437B-8BA2-AD254151B6F5}" type="pres">
      <dgm:prSet presAssocID="{A9BD645F-9727-41D1-AA09-910FBF45628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C30FCE0-706E-49F9-A182-0396A5A8D2D6}" type="pres">
      <dgm:prSet presAssocID="{5133BECF-32FA-4719-9D61-C29DE3CA421B}" presName="posSpace" presStyleCnt="0"/>
      <dgm:spPr/>
    </dgm:pt>
    <dgm:pt modelId="{F6783F58-487F-42FB-89E9-75B6954D1E26}" type="pres">
      <dgm:prSet presAssocID="{5133BECF-32FA-4719-9D61-C29DE3CA421B}" presName="vertFlow" presStyleCnt="0"/>
      <dgm:spPr/>
    </dgm:pt>
    <dgm:pt modelId="{E61A3E79-24F7-4C62-BC30-E64DE39838CE}" type="pres">
      <dgm:prSet presAssocID="{5133BECF-32FA-4719-9D61-C29DE3CA421B}" presName="topSpace" presStyleCnt="0"/>
      <dgm:spPr/>
    </dgm:pt>
    <dgm:pt modelId="{CCB6C601-54D3-4625-BAED-A62A566DA577}" type="pres">
      <dgm:prSet presAssocID="{5133BECF-32FA-4719-9D61-C29DE3CA421B}" presName="firstComp" presStyleCnt="0"/>
      <dgm:spPr/>
    </dgm:pt>
    <dgm:pt modelId="{3253A94B-3715-4AE4-A1BE-3D719BAD1F00}" type="pres">
      <dgm:prSet presAssocID="{5133BECF-32FA-4719-9D61-C29DE3CA421B}" presName="firstChild" presStyleLbl="bgAccFollowNode1" presStyleIdx="0" presStyleCnt="1" custScaleX="131950"/>
      <dgm:spPr/>
      <dgm:t>
        <a:bodyPr/>
        <a:lstStyle/>
        <a:p>
          <a:endParaRPr lang="es-CO"/>
        </a:p>
      </dgm:t>
    </dgm:pt>
    <dgm:pt modelId="{ED3EFB6A-0109-4AD6-B888-55EDA40517EA}" type="pres">
      <dgm:prSet presAssocID="{5133BECF-32FA-4719-9D61-C29DE3CA421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1C9A76-1408-44D1-9797-C4D3576D6350}" type="pres">
      <dgm:prSet presAssocID="{5133BECF-32FA-4719-9D61-C29DE3CA421B}" presName="negSpace" presStyleCnt="0"/>
      <dgm:spPr/>
    </dgm:pt>
    <dgm:pt modelId="{5EB7AFF7-898A-4B90-84C9-2BAA9047735F}" type="pres">
      <dgm:prSet presAssocID="{5133BECF-32FA-4719-9D61-C29DE3CA421B}" presName="circle" presStyleLbl="node1" presStyleIdx="0" presStyleCnt="1" custLinFactNeighborX="-39471" custLinFactNeighborY="-9430"/>
      <dgm:spPr/>
      <dgm:t>
        <a:bodyPr/>
        <a:lstStyle/>
        <a:p>
          <a:endParaRPr lang="es-CO"/>
        </a:p>
      </dgm:t>
    </dgm:pt>
  </dgm:ptLst>
  <dgm:cxnLst>
    <dgm:cxn modelId="{AD6ADAE7-D0AC-4485-BB31-26753881C176}" type="presOf" srcId="{2C7F913A-C9E4-4726-8693-133B7F25307E}" destId="{ED3EFB6A-0109-4AD6-B888-55EDA40517EA}" srcOrd="1" destOrd="0" presId="urn:microsoft.com/office/officeart/2005/8/layout/hList9"/>
    <dgm:cxn modelId="{FE7C9535-61AC-4082-9833-B976CBBD7910}" type="presOf" srcId="{5133BECF-32FA-4719-9D61-C29DE3CA421B}" destId="{5EB7AFF7-898A-4B90-84C9-2BAA9047735F}" srcOrd="0" destOrd="0" presId="urn:microsoft.com/office/officeart/2005/8/layout/hList9"/>
    <dgm:cxn modelId="{EDFB4234-3145-4598-A687-AE1FBE1EC86C}" srcId="{5133BECF-32FA-4719-9D61-C29DE3CA421B}" destId="{2C7F913A-C9E4-4726-8693-133B7F25307E}" srcOrd="0" destOrd="0" parTransId="{1B43A290-9D7A-4A25-AE40-D4F6A21A2F5A}" sibTransId="{BEEFF41A-DEDD-473E-81F4-3F85ECEE3244}"/>
    <dgm:cxn modelId="{AF024CB3-86FC-42E9-BF08-99823A0C4779}" srcId="{A9BD645F-9727-41D1-AA09-910FBF45628D}" destId="{5133BECF-32FA-4719-9D61-C29DE3CA421B}" srcOrd="0" destOrd="0" parTransId="{2DC5B496-B80F-4DEB-B4D1-ED2EFCF8E19E}" sibTransId="{0F813F02-BC0E-4C62-BCD4-AD9D13C25855}"/>
    <dgm:cxn modelId="{C82875D4-503A-4593-BF33-A5A2872C7058}" type="presOf" srcId="{A9BD645F-9727-41D1-AA09-910FBF45628D}" destId="{0D81B646-EC24-437B-8BA2-AD254151B6F5}" srcOrd="0" destOrd="0" presId="urn:microsoft.com/office/officeart/2005/8/layout/hList9"/>
    <dgm:cxn modelId="{E3982C8A-D663-4D50-9BD9-AC1622D2FBA9}" type="presOf" srcId="{2C7F913A-C9E4-4726-8693-133B7F25307E}" destId="{3253A94B-3715-4AE4-A1BE-3D719BAD1F00}" srcOrd="0" destOrd="0" presId="urn:microsoft.com/office/officeart/2005/8/layout/hList9"/>
    <dgm:cxn modelId="{9869827A-A08C-4598-ABE0-432A3E826C3B}" type="presParOf" srcId="{0D81B646-EC24-437B-8BA2-AD254151B6F5}" destId="{7C30FCE0-706E-49F9-A182-0396A5A8D2D6}" srcOrd="0" destOrd="0" presId="urn:microsoft.com/office/officeart/2005/8/layout/hList9"/>
    <dgm:cxn modelId="{79E0F929-D298-40ED-A779-8FC2B102D0E3}" type="presParOf" srcId="{0D81B646-EC24-437B-8BA2-AD254151B6F5}" destId="{F6783F58-487F-42FB-89E9-75B6954D1E26}" srcOrd="1" destOrd="0" presId="urn:microsoft.com/office/officeart/2005/8/layout/hList9"/>
    <dgm:cxn modelId="{BFF57161-E52A-4B72-89D8-CB1297F682AA}" type="presParOf" srcId="{F6783F58-487F-42FB-89E9-75B6954D1E26}" destId="{E61A3E79-24F7-4C62-BC30-E64DE39838CE}" srcOrd="0" destOrd="0" presId="urn:microsoft.com/office/officeart/2005/8/layout/hList9"/>
    <dgm:cxn modelId="{49D7812D-8954-4062-8464-C33A048A0D8D}" type="presParOf" srcId="{F6783F58-487F-42FB-89E9-75B6954D1E26}" destId="{CCB6C601-54D3-4625-BAED-A62A566DA577}" srcOrd="1" destOrd="0" presId="urn:microsoft.com/office/officeart/2005/8/layout/hList9"/>
    <dgm:cxn modelId="{F879A95E-C8E2-43DC-B61E-1216CD89D536}" type="presParOf" srcId="{CCB6C601-54D3-4625-BAED-A62A566DA577}" destId="{3253A94B-3715-4AE4-A1BE-3D719BAD1F00}" srcOrd="0" destOrd="0" presId="urn:microsoft.com/office/officeart/2005/8/layout/hList9"/>
    <dgm:cxn modelId="{18A2E795-5E67-43FB-9D2C-5D60BE75CFC4}" type="presParOf" srcId="{CCB6C601-54D3-4625-BAED-A62A566DA577}" destId="{ED3EFB6A-0109-4AD6-B888-55EDA40517EA}" srcOrd="1" destOrd="0" presId="urn:microsoft.com/office/officeart/2005/8/layout/hList9"/>
    <dgm:cxn modelId="{0DC4AD18-74C1-46A8-BEB7-26E4716AC1D3}" type="presParOf" srcId="{0D81B646-EC24-437B-8BA2-AD254151B6F5}" destId="{E41C9A76-1408-44D1-9797-C4D3576D6350}" srcOrd="2" destOrd="0" presId="urn:microsoft.com/office/officeart/2005/8/layout/hList9"/>
    <dgm:cxn modelId="{7B300DFB-7217-403C-B92F-DF0A516F8011}" type="presParOf" srcId="{0D81B646-EC24-437B-8BA2-AD254151B6F5}" destId="{5EB7AFF7-898A-4B90-84C9-2BAA9047735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4AD9221A-FD73-4B27-B003-DE1E06DBAB4C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98B178D-FEBC-4706-94C6-A67F67A1166A}">
      <dgm:prSet phldrT="[Texto]" custT="1"/>
      <dgm:spPr/>
      <dgm:t>
        <a:bodyPr/>
        <a:lstStyle/>
        <a:p>
          <a:r>
            <a:rPr lang="es-CO" sz="1600" dirty="0">
              <a:solidFill>
                <a:schemeClr val="accent1">
                  <a:lumMod val="50000"/>
                </a:schemeClr>
              </a:solidFill>
            </a:rPr>
            <a:t>Proyecto: </a:t>
          </a:r>
        </a:p>
        <a:p>
          <a:r>
            <a:rPr lang="es-CO" sz="1600" dirty="0">
              <a:solidFill>
                <a:srgbClr val="FF0000"/>
              </a:solidFill>
            </a:rPr>
            <a:t>Diseño e implementación de un modelo de gestión documental y administración de archivos en el Ministerio de Justicia y del Derecho, Bogotá</a:t>
          </a:r>
        </a:p>
      </dgm:t>
    </dgm:pt>
    <dgm:pt modelId="{BC7E961D-DFBA-4C0C-873F-6459D2474B6E}" type="parTrans" cxnId="{52422285-DAEF-4BEE-AE98-9E1D2B92AC3F}">
      <dgm:prSet/>
      <dgm:spPr/>
      <dgm:t>
        <a:bodyPr/>
        <a:lstStyle/>
        <a:p>
          <a:endParaRPr lang="es-CO"/>
        </a:p>
      </dgm:t>
    </dgm:pt>
    <dgm:pt modelId="{4D5B5A92-02F4-4B66-8230-B2A41BBA5C83}" type="sibTrans" cxnId="{52422285-DAEF-4BEE-AE98-9E1D2B92AC3F}">
      <dgm:prSet/>
      <dgm:spPr/>
      <dgm:t>
        <a:bodyPr/>
        <a:lstStyle/>
        <a:p>
          <a:endParaRPr lang="es-CO"/>
        </a:p>
      </dgm:t>
    </dgm:pt>
    <dgm:pt modelId="{B5EABDFC-C7D1-4790-8ED2-5DC3F65735F0}" type="pres">
      <dgm:prSet presAssocID="{4AD9221A-FD73-4B27-B003-DE1E06DBAB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F6F2E51-517B-4393-BF54-A8CC2B3A29CB}" type="pres">
      <dgm:prSet presAssocID="{898B178D-FEBC-4706-94C6-A67F67A1166A}" presName="composite" presStyleCnt="0"/>
      <dgm:spPr/>
    </dgm:pt>
    <dgm:pt modelId="{20859839-BFED-4316-8AE1-B4B7D2909EB8}" type="pres">
      <dgm:prSet presAssocID="{898B178D-FEBC-4706-94C6-A67F67A1166A}" presName="rect1" presStyleLbl="trAlignAcc1" presStyleIdx="0" presStyleCnt="1" custScaleX="162084" custScaleY="576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3CC03E-EF41-4259-9C07-EA2A2721AAFD}" type="pres">
      <dgm:prSet presAssocID="{898B178D-FEBC-4706-94C6-A67F67A1166A}" presName="rect2" presStyleLbl="fgImgPlace1" presStyleIdx="0" presStyleCnt="1" custScaleX="46651" custScaleY="42257" custLinFactX="-31269" custLinFactNeighborX="-100000" custLinFactNeighborY="72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18000" r="-18000"/>
          </a:stretch>
        </a:blipFill>
      </dgm:spPr>
      <dgm:extLst>
        <a:ext uri="{E40237B7-FDA0-4F09-8148-C483321AD2D9}">
          <dgm14:cNvPr xmlns:dgm14="http://schemas.microsoft.com/office/drawing/2010/diagram" id="0" name="" descr="Manual de estrategia"/>
        </a:ext>
      </dgm:extLst>
    </dgm:pt>
  </dgm:ptLst>
  <dgm:cxnLst>
    <dgm:cxn modelId="{52422285-DAEF-4BEE-AE98-9E1D2B92AC3F}" srcId="{4AD9221A-FD73-4B27-B003-DE1E06DBAB4C}" destId="{898B178D-FEBC-4706-94C6-A67F67A1166A}" srcOrd="0" destOrd="0" parTransId="{BC7E961D-DFBA-4C0C-873F-6459D2474B6E}" sibTransId="{4D5B5A92-02F4-4B66-8230-B2A41BBA5C83}"/>
    <dgm:cxn modelId="{B7A746D0-E46D-408F-9D47-EE3CEB0A49A5}" type="presOf" srcId="{898B178D-FEBC-4706-94C6-A67F67A1166A}" destId="{20859839-BFED-4316-8AE1-B4B7D2909EB8}" srcOrd="0" destOrd="0" presId="urn:microsoft.com/office/officeart/2008/layout/PictureStrips"/>
    <dgm:cxn modelId="{A64D63E2-A47C-4C20-ACE8-97A67B432C32}" type="presOf" srcId="{4AD9221A-FD73-4B27-B003-DE1E06DBAB4C}" destId="{B5EABDFC-C7D1-4790-8ED2-5DC3F65735F0}" srcOrd="0" destOrd="0" presId="urn:microsoft.com/office/officeart/2008/layout/PictureStrips"/>
    <dgm:cxn modelId="{AC73430D-1579-41A4-9E4F-C897DB1778F3}" type="presParOf" srcId="{B5EABDFC-C7D1-4790-8ED2-5DC3F65735F0}" destId="{4F6F2E51-517B-4393-BF54-A8CC2B3A29CB}" srcOrd="0" destOrd="0" presId="urn:microsoft.com/office/officeart/2008/layout/PictureStrips"/>
    <dgm:cxn modelId="{B97320C8-2714-44FA-B2A8-AB8194002C58}" type="presParOf" srcId="{4F6F2E51-517B-4393-BF54-A8CC2B3A29CB}" destId="{20859839-BFED-4316-8AE1-B4B7D2909EB8}" srcOrd="0" destOrd="0" presId="urn:microsoft.com/office/officeart/2008/layout/PictureStrips"/>
    <dgm:cxn modelId="{D880EF26-B905-488F-B6B1-92873278B6D8}" type="presParOf" srcId="{4F6F2E51-517B-4393-BF54-A8CC2B3A29CB}" destId="{C43CC03E-EF41-4259-9C07-EA2A2721AA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CO" sz="1300" dirty="0"/>
            <a:t>Presupuesto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$ 269.360.936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CO" sz="1300" dirty="0"/>
            <a:t>Dependencia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Secretaría General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 custLinFactNeighborX="-6987" custLinFactNeighborY="30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D9221A-FD73-4B27-B003-DE1E06DBAB4C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98B178D-FEBC-4706-94C6-A67F67A1166A}">
      <dgm:prSet phldrT="[Texto]" custT="1"/>
      <dgm:spPr/>
      <dgm:t>
        <a:bodyPr/>
        <a:lstStyle/>
        <a:p>
          <a:r>
            <a:rPr lang="es-CO" sz="1600" dirty="0">
              <a:solidFill>
                <a:schemeClr val="accent1">
                  <a:lumMod val="50000"/>
                </a:schemeClr>
              </a:solidFill>
            </a:rPr>
            <a:t>Proyecto: </a:t>
          </a:r>
        </a:p>
        <a:p>
          <a:r>
            <a:rPr lang="es-CO" sz="1600" dirty="0">
              <a:solidFill>
                <a:srgbClr val="E03C9E"/>
              </a:solidFill>
            </a:rPr>
            <a:t>Protección de los derechos de las victimas en el acceso a los mecanismos de justicia transicional, Nacional</a:t>
          </a:r>
        </a:p>
      </dgm:t>
    </dgm:pt>
    <dgm:pt modelId="{BC7E961D-DFBA-4C0C-873F-6459D2474B6E}" type="parTrans" cxnId="{52422285-DAEF-4BEE-AE98-9E1D2B92AC3F}">
      <dgm:prSet/>
      <dgm:spPr/>
      <dgm:t>
        <a:bodyPr/>
        <a:lstStyle/>
        <a:p>
          <a:endParaRPr lang="es-CO"/>
        </a:p>
      </dgm:t>
    </dgm:pt>
    <dgm:pt modelId="{4D5B5A92-02F4-4B66-8230-B2A41BBA5C83}" type="sibTrans" cxnId="{52422285-DAEF-4BEE-AE98-9E1D2B92AC3F}">
      <dgm:prSet/>
      <dgm:spPr/>
      <dgm:t>
        <a:bodyPr/>
        <a:lstStyle/>
        <a:p>
          <a:endParaRPr lang="es-CO"/>
        </a:p>
      </dgm:t>
    </dgm:pt>
    <dgm:pt modelId="{B5EABDFC-C7D1-4790-8ED2-5DC3F65735F0}" type="pres">
      <dgm:prSet presAssocID="{4AD9221A-FD73-4B27-B003-DE1E06DBAB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F6F2E51-517B-4393-BF54-A8CC2B3A29CB}" type="pres">
      <dgm:prSet presAssocID="{898B178D-FEBC-4706-94C6-A67F67A1166A}" presName="composite" presStyleCnt="0"/>
      <dgm:spPr/>
    </dgm:pt>
    <dgm:pt modelId="{20859839-BFED-4316-8AE1-B4B7D2909EB8}" type="pres">
      <dgm:prSet presAssocID="{898B178D-FEBC-4706-94C6-A67F67A1166A}" presName="rect1" presStyleLbl="trAlignAcc1" presStyleIdx="0" presStyleCnt="1" custScaleX="162084" custScaleY="576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3CC03E-EF41-4259-9C07-EA2A2721AAFD}" type="pres">
      <dgm:prSet presAssocID="{898B178D-FEBC-4706-94C6-A67F67A1166A}" presName="rect2" presStyleLbl="fgImgPlace1" presStyleIdx="0" presStyleCnt="1" custScaleX="46651" custScaleY="42257" custLinFactX="-31269" custLinFactNeighborX="-100000" custLinFactNeighborY="72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18000" r="-18000"/>
          </a:stretch>
        </a:blipFill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</dgm:ptLst>
  <dgm:cxnLst>
    <dgm:cxn modelId="{52422285-DAEF-4BEE-AE98-9E1D2B92AC3F}" srcId="{4AD9221A-FD73-4B27-B003-DE1E06DBAB4C}" destId="{898B178D-FEBC-4706-94C6-A67F67A1166A}" srcOrd="0" destOrd="0" parTransId="{BC7E961D-DFBA-4C0C-873F-6459D2474B6E}" sibTransId="{4D5B5A92-02F4-4B66-8230-B2A41BBA5C83}"/>
    <dgm:cxn modelId="{B7A746D0-E46D-408F-9D47-EE3CEB0A49A5}" type="presOf" srcId="{898B178D-FEBC-4706-94C6-A67F67A1166A}" destId="{20859839-BFED-4316-8AE1-B4B7D2909EB8}" srcOrd="0" destOrd="0" presId="urn:microsoft.com/office/officeart/2008/layout/PictureStrips"/>
    <dgm:cxn modelId="{A64D63E2-A47C-4C20-ACE8-97A67B432C32}" type="presOf" srcId="{4AD9221A-FD73-4B27-B003-DE1E06DBAB4C}" destId="{B5EABDFC-C7D1-4790-8ED2-5DC3F65735F0}" srcOrd="0" destOrd="0" presId="urn:microsoft.com/office/officeart/2008/layout/PictureStrips"/>
    <dgm:cxn modelId="{AC73430D-1579-41A4-9E4F-C897DB1778F3}" type="presParOf" srcId="{B5EABDFC-C7D1-4790-8ED2-5DC3F65735F0}" destId="{4F6F2E51-517B-4393-BF54-A8CC2B3A29CB}" srcOrd="0" destOrd="0" presId="urn:microsoft.com/office/officeart/2008/layout/PictureStrips"/>
    <dgm:cxn modelId="{B97320C8-2714-44FA-B2A8-AB8194002C58}" type="presParOf" srcId="{4F6F2E51-517B-4393-BF54-A8CC2B3A29CB}" destId="{20859839-BFED-4316-8AE1-B4B7D2909EB8}" srcOrd="0" destOrd="0" presId="urn:microsoft.com/office/officeart/2008/layout/PictureStrips"/>
    <dgm:cxn modelId="{D880EF26-B905-488F-B6B1-92873278B6D8}" type="presParOf" srcId="{4F6F2E51-517B-4393-BF54-A8CC2B3A29CB}" destId="{C43CC03E-EF41-4259-9C07-EA2A2721AA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CO" sz="1300" dirty="0"/>
            <a:t>Objetivo Específicos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Actualizar y mejorar la implementación los instrumentos archivísticos y de conservación documental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36015E19-9802-43B3-B06D-86BB2FC8AFA4}">
      <dgm:prSet custT="1"/>
      <dgm:spPr/>
      <dgm:t>
        <a:bodyPr/>
        <a:lstStyle/>
        <a:p>
          <a:r>
            <a:rPr lang="es-CO" sz="1300" dirty="0"/>
            <a:t>Optimizar la infraestructura para salvaguardar la información institucional</a:t>
          </a:r>
        </a:p>
      </dgm:t>
    </dgm:pt>
    <dgm:pt modelId="{ACCD6671-5DA4-4568-A1CE-6A6E2D2FDDB3}" type="parTrans" cxnId="{C4DB3CDC-2DCE-4D21-A9F6-CC927D4E3190}">
      <dgm:prSet/>
      <dgm:spPr/>
      <dgm:t>
        <a:bodyPr/>
        <a:lstStyle/>
        <a:p>
          <a:endParaRPr lang="es-CO"/>
        </a:p>
      </dgm:t>
    </dgm:pt>
    <dgm:pt modelId="{FDBB4AF4-7005-4862-AF1D-6064FBA95F8D}" type="sibTrans" cxnId="{C4DB3CDC-2DCE-4D21-A9F6-CC927D4E3190}">
      <dgm:prSet/>
      <dgm:spPr/>
      <dgm:t>
        <a:bodyPr/>
        <a:lstStyle/>
        <a:p>
          <a:endParaRPr lang="es-CO"/>
        </a:p>
      </dgm:t>
    </dgm:pt>
    <dgm:pt modelId="{39C413BE-E700-438B-8454-DF25DF7906FA}" type="pres">
      <dgm:prSet presAssocID="{06E0F716-959C-43B5-9DEB-2E344E22C1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ED5C53C-FF62-49FC-A85C-CB6B649E672A}" type="pres">
      <dgm:prSet presAssocID="{04001EC0-EB24-4967-9DA1-6F46183C9664}" presName="composite" presStyleCnt="0"/>
      <dgm:spPr/>
    </dgm:pt>
    <dgm:pt modelId="{09D385BB-FBEE-48B1-9E2C-05BAF2CFBD35}" type="pres">
      <dgm:prSet presAssocID="{04001EC0-EB24-4967-9DA1-6F46183C9664}" presName="parTx" presStyleLbl="alignNode1" presStyleIdx="0" presStyleCnt="1" custScaleY="91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86715A-850B-4A6A-AF69-5B69040066C1}" type="pres">
      <dgm:prSet presAssocID="{04001EC0-EB24-4967-9DA1-6F46183C966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2272F9F-BFF3-4368-BEAC-4DF98B44869B}" type="presOf" srcId="{06E0F716-959C-43B5-9DEB-2E344E22C161}" destId="{39C413BE-E700-438B-8454-DF25DF7906FA}" srcOrd="0" destOrd="0" presId="urn:microsoft.com/office/officeart/2005/8/layout/hList1"/>
    <dgm:cxn modelId="{C4DB3CDC-2DCE-4D21-A9F6-CC927D4E3190}" srcId="{04001EC0-EB24-4967-9DA1-6F46183C9664}" destId="{36015E19-9802-43B3-B06D-86BB2FC8AFA4}" srcOrd="1" destOrd="0" parTransId="{ACCD6671-5DA4-4568-A1CE-6A6E2D2FDDB3}" sibTransId="{FDBB4AF4-7005-4862-AF1D-6064FBA95F8D}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572F5EA0-62A0-4614-B9E5-B064F69427AE}" type="presOf" srcId="{3077FC4F-A537-432E-9587-2B60D1AF5214}" destId="{1786715A-850B-4A6A-AF69-5B69040066C1}" srcOrd="0" destOrd="0" presId="urn:microsoft.com/office/officeart/2005/8/layout/hList1"/>
    <dgm:cxn modelId="{BF980696-9574-409B-BEA1-69A7829DDD2F}" type="presOf" srcId="{36015E19-9802-43B3-B06D-86BB2FC8AFA4}" destId="{1786715A-850B-4A6A-AF69-5B69040066C1}" srcOrd="0" destOrd="1" presId="urn:microsoft.com/office/officeart/2005/8/layout/hList1"/>
    <dgm:cxn modelId="{12B4B509-32E1-4626-8A40-4F08296D775F}" type="presOf" srcId="{04001EC0-EB24-4967-9DA1-6F46183C9664}" destId="{09D385BB-FBEE-48B1-9E2C-05BAF2CFBD35}" srcOrd="0" destOrd="0" presId="urn:microsoft.com/office/officeart/2005/8/layout/h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B932340E-CB3E-4AAC-887D-35B8F9315AFA}" type="presParOf" srcId="{39C413BE-E700-438B-8454-DF25DF7906FA}" destId="{BED5C53C-FF62-49FC-A85C-CB6B649E672A}" srcOrd="0" destOrd="0" presId="urn:microsoft.com/office/officeart/2005/8/layout/hList1"/>
    <dgm:cxn modelId="{D2E360D3-E15C-4627-8D2E-C64C367736AC}" type="presParOf" srcId="{BED5C53C-FF62-49FC-A85C-CB6B649E672A}" destId="{09D385BB-FBEE-48B1-9E2C-05BAF2CFBD35}" srcOrd="0" destOrd="0" presId="urn:microsoft.com/office/officeart/2005/8/layout/hList1"/>
    <dgm:cxn modelId="{33F92E56-85B2-4D15-91B7-A36BBFBED0A6}" type="presParOf" srcId="{BED5C53C-FF62-49FC-A85C-CB6B649E672A}" destId="{1786715A-850B-4A6A-AF69-5B69040066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A9BD645F-9727-41D1-AA09-910FBF45628D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133BECF-32FA-4719-9D61-C29DE3CA421B}">
      <dgm:prSet phldrT="[Texto]" custT="1"/>
      <dgm:spPr>
        <a:solidFill>
          <a:srgbClr val="FF7979"/>
        </a:solidFill>
      </dgm:spPr>
      <dgm:t>
        <a:bodyPr/>
        <a:lstStyle/>
        <a:p>
          <a:r>
            <a:rPr lang="es-CO" sz="1300" dirty="0"/>
            <a:t>Objetivo General</a:t>
          </a:r>
        </a:p>
      </dgm:t>
    </dgm:pt>
    <dgm:pt modelId="{2DC5B496-B80F-4DEB-B4D1-ED2EFCF8E19E}" type="parTrans" cxnId="{AF024CB3-86FC-42E9-BF08-99823A0C4779}">
      <dgm:prSet/>
      <dgm:spPr/>
      <dgm:t>
        <a:bodyPr/>
        <a:lstStyle/>
        <a:p>
          <a:endParaRPr lang="es-CO"/>
        </a:p>
      </dgm:t>
    </dgm:pt>
    <dgm:pt modelId="{0F813F02-BC0E-4C62-BCD4-AD9D13C25855}" type="sibTrans" cxnId="{AF024CB3-86FC-42E9-BF08-99823A0C4779}">
      <dgm:prSet/>
      <dgm:spPr/>
      <dgm:t>
        <a:bodyPr/>
        <a:lstStyle/>
        <a:p>
          <a:endParaRPr lang="es-CO"/>
        </a:p>
      </dgm:t>
    </dgm:pt>
    <dgm:pt modelId="{2C7F913A-C9E4-4726-8693-133B7F25307E}">
      <dgm:prSet custT="1"/>
      <dgm:spPr/>
      <dgm:t>
        <a:bodyPr/>
        <a:lstStyle/>
        <a:p>
          <a:r>
            <a:rPr lang="es-CO" sz="1100" dirty="0"/>
            <a:t>Fortalecer el acceso a la justicia de la población en situación de vulnerabilidad.</a:t>
          </a:r>
        </a:p>
      </dgm:t>
    </dgm:pt>
    <dgm:pt modelId="{1B43A290-9D7A-4A25-AE40-D4F6A21A2F5A}" type="parTrans" cxnId="{EDFB4234-3145-4598-A687-AE1FBE1EC86C}">
      <dgm:prSet/>
      <dgm:spPr/>
      <dgm:t>
        <a:bodyPr/>
        <a:lstStyle/>
        <a:p>
          <a:endParaRPr lang="es-CO"/>
        </a:p>
      </dgm:t>
    </dgm:pt>
    <dgm:pt modelId="{BEEFF41A-DEDD-473E-81F4-3F85ECEE3244}" type="sibTrans" cxnId="{EDFB4234-3145-4598-A687-AE1FBE1EC86C}">
      <dgm:prSet/>
      <dgm:spPr/>
      <dgm:t>
        <a:bodyPr/>
        <a:lstStyle/>
        <a:p>
          <a:endParaRPr lang="es-CO"/>
        </a:p>
      </dgm:t>
    </dgm:pt>
    <dgm:pt modelId="{0D81B646-EC24-437B-8BA2-AD254151B6F5}" type="pres">
      <dgm:prSet presAssocID="{A9BD645F-9727-41D1-AA09-910FBF45628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C30FCE0-706E-49F9-A182-0396A5A8D2D6}" type="pres">
      <dgm:prSet presAssocID="{5133BECF-32FA-4719-9D61-C29DE3CA421B}" presName="posSpace" presStyleCnt="0"/>
      <dgm:spPr/>
    </dgm:pt>
    <dgm:pt modelId="{F6783F58-487F-42FB-89E9-75B6954D1E26}" type="pres">
      <dgm:prSet presAssocID="{5133BECF-32FA-4719-9D61-C29DE3CA421B}" presName="vertFlow" presStyleCnt="0"/>
      <dgm:spPr/>
    </dgm:pt>
    <dgm:pt modelId="{E61A3E79-24F7-4C62-BC30-E64DE39838CE}" type="pres">
      <dgm:prSet presAssocID="{5133BECF-32FA-4719-9D61-C29DE3CA421B}" presName="topSpace" presStyleCnt="0"/>
      <dgm:spPr/>
    </dgm:pt>
    <dgm:pt modelId="{CCB6C601-54D3-4625-BAED-A62A566DA577}" type="pres">
      <dgm:prSet presAssocID="{5133BECF-32FA-4719-9D61-C29DE3CA421B}" presName="firstComp" presStyleCnt="0"/>
      <dgm:spPr/>
    </dgm:pt>
    <dgm:pt modelId="{3253A94B-3715-4AE4-A1BE-3D719BAD1F00}" type="pres">
      <dgm:prSet presAssocID="{5133BECF-32FA-4719-9D61-C29DE3CA421B}" presName="firstChild" presStyleLbl="bgAccFollowNode1" presStyleIdx="0" presStyleCnt="1" custScaleX="131950"/>
      <dgm:spPr/>
      <dgm:t>
        <a:bodyPr/>
        <a:lstStyle/>
        <a:p>
          <a:endParaRPr lang="es-CO"/>
        </a:p>
      </dgm:t>
    </dgm:pt>
    <dgm:pt modelId="{ED3EFB6A-0109-4AD6-B888-55EDA40517EA}" type="pres">
      <dgm:prSet presAssocID="{5133BECF-32FA-4719-9D61-C29DE3CA421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1C9A76-1408-44D1-9797-C4D3576D6350}" type="pres">
      <dgm:prSet presAssocID="{5133BECF-32FA-4719-9D61-C29DE3CA421B}" presName="negSpace" presStyleCnt="0"/>
      <dgm:spPr/>
    </dgm:pt>
    <dgm:pt modelId="{5EB7AFF7-898A-4B90-84C9-2BAA9047735F}" type="pres">
      <dgm:prSet presAssocID="{5133BECF-32FA-4719-9D61-C29DE3CA421B}" presName="circle" presStyleLbl="node1" presStyleIdx="0" presStyleCnt="1" custLinFactNeighborX="-39471" custLinFactNeighborY="-9430"/>
      <dgm:spPr/>
      <dgm:t>
        <a:bodyPr/>
        <a:lstStyle/>
        <a:p>
          <a:endParaRPr lang="es-CO"/>
        </a:p>
      </dgm:t>
    </dgm:pt>
  </dgm:ptLst>
  <dgm:cxnLst>
    <dgm:cxn modelId="{AD6ADAE7-D0AC-4485-BB31-26753881C176}" type="presOf" srcId="{2C7F913A-C9E4-4726-8693-133B7F25307E}" destId="{ED3EFB6A-0109-4AD6-B888-55EDA40517EA}" srcOrd="1" destOrd="0" presId="urn:microsoft.com/office/officeart/2005/8/layout/hList9"/>
    <dgm:cxn modelId="{FE7C9535-61AC-4082-9833-B976CBBD7910}" type="presOf" srcId="{5133BECF-32FA-4719-9D61-C29DE3CA421B}" destId="{5EB7AFF7-898A-4B90-84C9-2BAA9047735F}" srcOrd="0" destOrd="0" presId="urn:microsoft.com/office/officeart/2005/8/layout/hList9"/>
    <dgm:cxn modelId="{EDFB4234-3145-4598-A687-AE1FBE1EC86C}" srcId="{5133BECF-32FA-4719-9D61-C29DE3CA421B}" destId="{2C7F913A-C9E4-4726-8693-133B7F25307E}" srcOrd="0" destOrd="0" parTransId="{1B43A290-9D7A-4A25-AE40-D4F6A21A2F5A}" sibTransId="{BEEFF41A-DEDD-473E-81F4-3F85ECEE3244}"/>
    <dgm:cxn modelId="{AF024CB3-86FC-42E9-BF08-99823A0C4779}" srcId="{A9BD645F-9727-41D1-AA09-910FBF45628D}" destId="{5133BECF-32FA-4719-9D61-C29DE3CA421B}" srcOrd="0" destOrd="0" parTransId="{2DC5B496-B80F-4DEB-B4D1-ED2EFCF8E19E}" sibTransId="{0F813F02-BC0E-4C62-BCD4-AD9D13C25855}"/>
    <dgm:cxn modelId="{C82875D4-503A-4593-BF33-A5A2872C7058}" type="presOf" srcId="{A9BD645F-9727-41D1-AA09-910FBF45628D}" destId="{0D81B646-EC24-437B-8BA2-AD254151B6F5}" srcOrd="0" destOrd="0" presId="urn:microsoft.com/office/officeart/2005/8/layout/hList9"/>
    <dgm:cxn modelId="{E3982C8A-D663-4D50-9BD9-AC1622D2FBA9}" type="presOf" srcId="{2C7F913A-C9E4-4726-8693-133B7F25307E}" destId="{3253A94B-3715-4AE4-A1BE-3D719BAD1F00}" srcOrd="0" destOrd="0" presId="urn:microsoft.com/office/officeart/2005/8/layout/hList9"/>
    <dgm:cxn modelId="{9869827A-A08C-4598-ABE0-432A3E826C3B}" type="presParOf" srcId="{0D81B646-EC24-437B-8BA2-AD254151B6F5}" destId="{7C30FCE0-706E-49F9-A182-0396A5A8D2D6}" srcOrd="0" destOrd="0" presId="urn:microsoft.com/office/officeart/2005/8/layout/hList9"/>
    <dgm:cxn modelId="{79E0F929-D298-40ED-A779-8FC2B102D0E3}" type="presParOf" srcId="{0D81B646-EC24-437B-8BA2-AD254151B6F5}" destId="{F6783F58-487F-42FB-89E9-75B6954D1E26}" srcOrd="1" destOrd="0" presId="urn:microsoft.com/office/officeart/2005/8/layout/hList9"/>
    <dgm:cxn modelId="{BFF57161-E52A-4B72-89D8-CB1297F682AA}" type="presParOf" srcId="{F6783F58-487F-42FB-89E9-75B6954D1E26}" destId="{E61A3E79-24F7-4C62-BC30-E64DE39838CE}" srcOrd="0" destOrd="0" presId="urn:microsoft.com/office/officeart/2005/8/layout/hList9"/>
    <dgm:cxn modelId="{49D7812D-8954-4062-8464-C33A048A0D8D}" type="presParOf" srcId="{F6783F58-487F-42FB-89E9-75B6954D1E26}" destId="{CCB6C601-54D3-4625-BAED-A62A566DA577}" srcOrd="1" destOrd="0" presId="urn:microsoft.com/office/officeart/2005/8/layout/hList9"/>
    <dgm:cxn modelId="{F879A95E-C8E2-43DC-B61E-1216CD89D536}" type="presParOf" srcId="{CCB6C601-54D3-4625-BAED-A62A566DA577}" destId="{3253A94B-3715-4AE4-A1BE-3D719BAD1F00}" srcOrd="0" destOrd="0" presId="urn:microsoft.com/office/officeart/2005/8/layout/hList9"/>
    <dgm:cxn modelId="{18A2E795-5E67-43FB-9D2C-5D60BE75CFC4}" type="presParOf" srcId="{CCB6C601-54D3-4625-BAED-A62A566DA577}" destId="{ED3EFB6A-0109-4AD6-B888-55EDA40517EA}" srcOrd="1" destOrd="0" presId="urn:microsoft.com/office/officeart/2005/8/layout/hList9"/>
    <dgm:cxn modelId="{0DC4AD18-74C1-46A8-BEB7-26E4716AC1D3}" type="presParOf" srcId="{0D81B646-EC24-437B-8BA2-AD254151B6F5}" destId="{E41C9A76-1408-44D1-9797-C4D3576D6350}" srcOrd="2" destOrd="0" presId="urn:microsoft.com/office/officeart/2005/8/layout/hList9"/>
    <dgm:cxn modelId="{7B300DFB-7217-403C-B92F-DF0A516F8011}" type="presParOf" srcId="{0D81B646-EC24-437B-8BA2-AD254151B6F5}" destId="{5EB7AFF7-898A-4B90-84C9-2BAA9047735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4AD9221A-FD73-4B27-B003-DE1E06DBAB4C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98B178D-FEBC-4706-94C6-A67F67A1166A}">
      <dgm:prSet phldrT="[Texto]" custT="1"/>
      <dgm:spPr/>
      <dgm:t>
        <a:bodyPr/>
        <a:lstStyle/>
        <a:p>
          <a:r>
            <a:rPr lang="es-CO" sz="1600" dirty="0">
              <a:solidFill>
                <a:schemeClr val="accent1">
                  <a:lumMod val="50000"/>
                </a:schemeClr>
              </a:solidFill>
            </a:rPr>
            <a:t>Proyecto: </a:t>
          </a:r>
        </a:p>
        <a:p>
          <a:r>
            <a:rPr lang="es-CO" sz="1600" dirty="0">
              <a:solidFill>
                <a:srgbClr val="FF7979"/>
              </a:solidFill>
            </a:rPr>
            <a:t>Fortalecimiento del acceso a la justicia  donación AECID, Nacional</a:t>
          </a:r>
        </a:p>
      </dgm:t>
    </dgm:pt>
    <dgm:pt modelId="{BC7E961D-DFBA-4C0C-873F-6459D2474B6E}" type="parTrans" cxnId="{52422285-DAEF-4BEE-AE98-9E1D2B92AC3F}">
      <dgm:prSet/>
      <dgm:spPr/>
      <dgm:t>
        <a:bodyPr/>
        <a:lstStyle/>
        <a:p>
          <a:endParaRPr lang="es-CO"/>
        </a:p>
      </dgm:t>
    </dgm:pt>
    <dgm:pt modelId="{4D5B5A92-02F4-4B66-8230-B2A41BBA5C83}" type="sibTrans" cxnId="{52422285-DAEF-4BEE-AE98-9E1D2B92AC3F}">
      <dgm:prSet/>
      <dgm:spPr/>
      <dgm:t>
        <a:bodyPr/>
        <a:lstStyle/>
        <a:p>
          <a:endParaRPr lang="es-CO"/>
        </a:p>
      </dgm:t>
    </dgm:pt>
    <dgm:pt modelId="{B5EABDFC-C7D1-4790-8ED2-5DC3F65735F0}" type="pres">
      <dgm:prSet presAssocID="{4AD9221A-FD73-4B27-B003-DE1E06DBAB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F6F2E51-517B-4393-BF54-A8CC2B3A29CB}" type="pres">
      <dgm:prSet presAssocID="{898B178D-FEBC-4706-94C6-A67F67A1166A}" presName="composite" presStyleCnt="0"/>
      <dgm:spPr/>
    </dgm:pt>
    <dgm:pt modelId="{20859839-BFED-4316-8AE1-B4B7D2909EB8}" type="pres">
      <dgm:prSet presAssocID="{898B178D-FEBC-4706-94C6-A67F67A1166A}" presName="rect1" presStyleLbl="trAlignAcc1" presStyleIdx="0" presStyleCnt="1" custScaleX="162084" custScaleY="576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3CC03E-EF41-4259-9C07-EA2A2721AAFD}" type="pres">
      <dgm:prSet presAssocID="{898B178D-FEBC-4706-94C6-A67F67A1166A}" presName="rect2" presStyleLbl="fgImgPlace1" presStyleIdx="0" presStyleCnt="1" custScaleX="46651" custScaleY="42257" custLinFactX="-31269" custLinFactNeighborX="-100000" custLinFactNeighborY="72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18000" r="-18000"/>
          </a:stretch>
        </a:blipFill>
      </dgm:spPr>
      <dgm:extLst>
        <a:ext uri="{E40237B7-FDA0-4F09-8148-C483321AD2D9}">
          <dgm14:cNvPr xmlns:dgm14="http://schemas.microsoft.com/office/drawing/2010/diagram" id="0" name="" descr="Europa y África en el globo terráqueo"/>
        </a:ext>
      </dgm:extLst>
    </dgm:pt>
  </dgm:ptLst>
  <dgm:cxnLst>
    <dgm:cxn modelId="{52422285-DAEF-4BEE-AE98-9E1D2B92AC3F}" srcId="{4AD9221A-FD73-4B27-B003-DE1E06DBAB4C}" destId="{898B178D-FEBC-4706-94C6-A67F67A1166A}" srcOrd="0" destOrd="0" parTransId="{BC7E961D-DFBA-4C0C-873F-6459D2474B6E}" sibTransId="{4D5B5A92-02F4-4B66-8230-B2A41BBA5C83}"/>
    <dgm:cxn modelId="{B7A746D0-E46D-408F-9D47-EE3CEB0A49A5}" type="presOf" srcId="{898B178D-FEBC-4706-94C6-A67F67A1166A}" destId="{20859839-BFED-4316-8AE1-B4B7D2909EB8}" srcOrd="0" destOrd="0" presId="urn:microsoft.com/office/officeart/2008/layout/PictureStrips"/>
    <dgm:cxn modelId="{A64D63E2-A47C-4C20-ACE8-97A67B432C32}" type="presOf" srcId="{4AD9221A-FD73-4B27-B003-DE1E06DBAB4C}" destId="{B5EABDFC-C7D1-4790-8ED2-5DC3F65735F0}" srcOrd="0" destOrd="0" presId="urn:microsoft.com/office/officeart/2008/layout/PictureStrips"/>
    <dgm:cxn modelId="{AC73430D-1579-41A4-9E4F-C897DB1778F3}" type="presParOf" srcId="{B5EABDFC-C7D1-4790-8ED2-5DC3F65735F0}" destId="{4F6F2E51-517B-4393-BF54-A8CC2B3A29CB}" srcOrd="0" destOrd="0" presId="urn:microsoft.com/office/officeart/2008/layout/PictureStrips"/>
    <dgm:cxn modelId="{B97320C8-2714-44FA-B2A8-AB8194002C58}" type="presParOf" srcId="{4F6F2E51-517B-4393-BF54-A8CC2B3A29CB}" destId="{20859839-BFED-4316-8AE1-B4B7D2909EB8}" srcOrd="0" destOrd="0" presId="urn:microsoft.com/office/officeart/2008/layout/PictureStrips"/>
    <dgm:cxn modelId="{D880EF26-B905-488F-B6B1-92873278B6D8}" type="presParOf" srcId="{4F6F2E51-517B-4393-BF54-A8CC2B3A29CB}" destId="{C43CC03E-EF41-4259-9C07-EA2A2721AA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FF7979"/>
        </a:solidFill>
      </dgm:spPr>
      <dgm:t>
        <a:bodyPr/>
        <a:lstStyle/>
        <a:p>
          <a:r>
            <a:rPr lang="es-CO" sz="1300" dirty="0"/>
            <a:t>Presupuesto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$ 140.000.000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FF7979"/>
        </a:solidFill>
      </dgm:spPr>
      <dgm:t>
        <a:bodyPr/>
        <a:lstStyle/>
        <a:p>
          <a:r>
            <a:rPr lang="es-CO" sz="1300" dirty="0"/>
            <a:t>Dependencia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Dirección de Asuntos Internacionales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 custLinFactNeighborX="-6987" custLinFactNeighborY="30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FF7979"/>
        </a:solidFill>
      </dgm:spPr>
      <dgm:t>
        <a:bodyPr/>
        <a:lstStyle/>
        <a:p>
          <a:r>
            <a:rPr lang="es-CO" sz="1300" dirty="0"/>
            <a:t>Objetivo Específicos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Diseñar lineamientos de políticas públicas para el acceso a la justicia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CA2A431D-95F6-45F6-B348-9F9C025E301D}">
      <dgm:prSet custT="1"/>
      <dgm:spPr/>
      <dgm:t>
        <a:bodyPr/>
        <a:lstStyle/>
        <a:p>
          <a:r>
            <a:rPr lang="es-CO" sz="1300" dirty="0"/>
            <a:t>Implementar estrategias de acceso a los servicios de justicia</a:t>
          </a:r>
        </a:p>
      </dgm:t>
    </dgm:pt>
    <dgm:pt modelId="{3F55937F-D7DF-4326-8110-3EF3F7EDFB71}" type="parTrans" cxnId="{CD4E37DF-D2DB-4007-B410-2232F102BDD8}">
      <dgm:prSet/>
      <dgm:spPr/>
      <dgm:t>
        <a:bodyPr/>
        <a:lstStyle/>
        <a:p>
          <a:endParaRPr lang="es-CO"/>
        </a:p>
      </dgm:t>
    </dgm:pt>
    <dgm:pt modelId="{5CF378B0-2E6D-4D34-8FD9-4BA1D325B72F}" type="sibTrans" cxnId="{CD4E37DF-D2DB-4007-B410-2232F102BDD8}">
      <dgm:prSet/>
      <dgm:spPr/>
      <dgm:t>
        <a:bodyPr/>
        <a:lstStyle/>
        <a:p>
          <a:endParaRPr lang="es-CO"/>
        </a:p>
      </dgm:t>
    </dgm:pt>
    <dgm:pt modelId="{39C413BE-E700-438B-8454-DF25DF7906FA}" type="pres">
      <dgm:prSet presAssocID="{06E0F716-959C-43B5-9DEB-2E344E22C1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ED5C53C-FF62-49FC-A85C-CB6B649E672A}" type="pres">
      <dgm:prSet presAssocID="{04001EC0-EB24-4967-9DA1-6F46183C9664}" presName="composite" presStyleCnt="0"/>
      <dgm:spPr/>
    </dgm:pt>
    <dgm:pt modelId="{09D385BB-FBEE-48B1-9E2C-05BAF2CFBD35}" type="pres">
      <dgm:prSet presAssocID="{04001EC0-EB24-4967-9DA1-6F46183C9664}" presName="parTx" presStyleLbl="alignNode1" presStyleIdx="0" presStyleCnt="1" custScaleY="91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86715A-850B-4A6A-AF69-5B69040066C1}" type="pres">
      <dgm:prSet presAssocID="{04001EC0-EB24-4967-9DA1-6F46183C966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2272F9F-BFF3-4368-BEAC-4DF98B44869B}" type="presOf" srcId="{06E0F716-959C-43B5-9DEB-2E344E22C161}" destId="{39C413BE-E700-438B-8454-DF25DF7906FA}" srcOrd="0" destOrd="0" presId="urn:microsoft.com/office/officeart/2005/8/layout/h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572F5EA0-62A0-4614-B9E5-B064F69427AE}" type="presOf" srcId="{3077FC4F-A537-432E-9587-2B60D1AF5214}" destId="{1786715A-850B-4A6A-AF69-5B69040066C1}" srcOrd="0" destOrd="0" presId="urn:microsoft.com/office/officeart/2005/8/layout/hList1"/>
    <dgm:cxn modelId="{AF2840AC-3959-4E35-88DB-625C6C3B2CC6}" type="presOf" srcId="{CA2A431D-95F6-45F6-B348-9F9C025E301D}" destId="{1786715A-850B-4A6A-AF69-5B69040066C1}" srcOrd="0" destOrd="1" presId="urn:microsoft.com/office/officeart/2005/8/layout/hList1"/>
    <dgm:cxn modelId="{12B4B509-32E1-4626-8A40-4F08296D775F}" type="presOf" srcId="{04001EC0-EB24-4967-9DA1-6F46183C9664}" destId="{09D385BB-FBEE-48B1-9E2C-05BAF2CFBD35}" srcOrd="0" destOrd="0" presId="urn:microsoft.com/office/officeart/2005/8/layout/h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CD4E37DF-D2DB-4007-B410-2232F102BDD8}" srcId="{04001EC0-EB24-4967-9DA1-6F46183C9664}" destId="{CA2A431D-95F6-45F6-B348-9F9C025E301D}" srcOrd="1" destOrd="0" parTransId="{3F55937F-D7DF-4326-8110-3EF3F7EDFB71}" sibTransId="{5CF378B0-2E6D-4D34-8FD9-4BA1D325B72F}"/>
    <dgm:cxn modelId="{B932340E-CB3E-4AAC-887D-35B8F9315AFA}" type="presParOf" srcId="{39C413BE-E700-438B-8454-DF25DF7906FA}" destId="{BED5C53C-FF62-49FC-A85C-CB6B649E672A}" srcOrd="0" destOrd="0" presId="urn:microsoft.com/office/officeart/2005/8/layout/hList1"/>
    <dgm:cxn modelId="{D2E360D3-E15C-4627-8D2E-C64C367736AC}" type="presParOf" srcId="{BED5C53C-FF62-49FC-A85C-CB6B649E672A}" destId="{09D385BB-FBEE-48B1-9E2C-05BAF2CFBD35}" srcOrd="0" destOrd="0" presId="urn:microsoft.com/office/officeart/2005/8/layout/hList1"/>
    <dgm:cxn modelId="{33F92E56-85B2-4D15-91B7-A36BBFBED0A6}" type="presParOf" srcId="{BED5C53C-FF62-49FC-A85C-CB6B649E672A}" destId="{1786715A-850B-4A6A-AF69-5B69040066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A9BD645F-9727-41D1-AA09-910FBF45628D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133BECF-32FA-4719-9D61-C29DE3CA421B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CO" sz="1300" dirty="0"/>
            <a:t>Objetivo General</a:t>
          </a:r>
        </a:p>
      </dgm:t>
    </dgm:pt>
    <dgm:pt modelId="{2DC5B496-B80F-4DEB-B4D1-ED2EFCF8E19E}" type="parTrans" cxnId="{AF024CB3-86FC-42E9-BF08-99823A0C4779}">
      <dgm:prSet/>
      <dgm:spPr/>
      <dgm:t>
        <a:bodyPr/>
        <a:lstStyle/>
        <a:p>
          <a:endParaRPr lang="es-CO"/>
        </a:p>
      </dgm:t>
    </dgm:pt>
    <dgm:pt modelId="{0F813F02-BC0E-4C62-BCD4-AD9D13C25855}" type="sibTrans" cxnId="{AF024CB3-86FC-42E9-BF08-99823A0C4779}">
      <dgm:prSet/>
      <dgm:spPr/>
      <dgm:t>
        <a:bodyPr/>
        <a:lstStyle/>
        <a:p>
          <a:endParaRPr lang="es-CO"/>
        </a:p>
      </dgm:t>
    </dgm:pt>
    <dgm:pt modelId="{2C7F913A-C9E4-4726-8693-133B7F25307E}">
      <dgm:prSet custT="1"/>
      <dgm:spPr/>
      <dgm:t>
        <a:bodyPr/>
        <a:lstStyle/>
        <a:p>
          <a:r>
            <a:rPr lang="es-CO" sz="1100" dirty="0"/>
            <a:t>Aumentar la eficiencia estratégica y administrativa del Ministerio de Justicia y del Derecho que facilite el acceso a la justicia </a:t>
          </a:r>
        </a:p>
      </dgm:t>
    </dgm:pt>
    <dgm:pt modelId="{1B43A290-9D7A-4A25-AE40-D4F6A21A2F5A}" type="parTrans" cxnId="{EDFB4234-3145-4598-A687-AE1FBE1EC86C}">
      <dgm:prSet/>
      <dgm:spPr/>
      <dgm:t>
        <a:bodyPr/>
        <a:lstStyle/>
        <a:p>
          <a:endParaRPr lang="es-CO"/>
        </a:p>
      </dgm:t>
    </dgm:pt>
    <dgm:pt modelId="{BEEFF41A-DEDD-473E-81F4-3F85ECEE3244}" type="sibTrans" cxnId="{EDFB4234-3145-4598-A687-AE1FBE1EC86C}">
      <dgm:prSet/>
      <dgm:spPr/>
      <dgm:t>
        <a:bodyPr/>
        <a:lstStyle/>
        <a:p>
          <a:endParaRPr lang="es-CO"/>
        </a:p>
      </dgm:t>
    </dgm:pt>
    <dgm:pt modelId="{0D81B646-EC24-437B-8BA2-AD254151B6F5}" type="pres">
      <dgm:prSet presAssocID="{A9BD645F-9727-41D1-AA09-910FBF45628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C30FCE0-706E-49F9-A182-0396A5A8D2D6}" type="pres">
      <dgm:prSet presAssocID="{5133BECF-32FA-4719-9D61-C29DE3CA421B}" presName="posSpace" presStyleCnt="0"/>
      <dgm:spPr/>
    </dgm:pt>
    <dgm:pt modelId="{F6783F58-487F-42FB-89E9-75B6954D1E26}" type="pres">
      <dgm:prSet presAssocID="{5133BECF-32FA-4719-9D61-C29DE3CA421B}" presName="vertFlow" presStyleCnt="0"/>
      <dgm:spPr/>
    </dgm:pt>
    <dgm:pt modelId="{E61A3E79-24F7-4C62-BC30-E64DE39838CE}" type="pres">
      <dgm:prSet presAssocID="{5133BECF-32FA-4719-9D61-C29DE3CA421B}" presName="topSpace" presStyleCnt="0"/>
      <dgm:spPr/>
    </dgm:pt>
    <dgm:pt modelId="{CCB6C601-54D3-4625-BAED-A62A566DA577}" type="pres">
      <dgm:prSet presAssocID="{5133BECF-32FA-4719-9D61-C29DE3CA421B}" presName="firstComp" presStyleCnt="0"/>
      <dgm:spPr/>
    </dgm:pt>
    <dgm:pt modelId="{3253A94B-3715-4AE4-A1BE-3D719BAD1F00}" type="pres">
      <dgm:prSet presAssocID="{5133BECF-32FA-4719-9D61-C29DE3CA421B}" presName="firstChild" presStyleLbl="bgAccFollowNode1" presStyleIdx="0" presStyleCnt="1" custScaleX="131950"/>
      <dgm:spPr/>
      <dgm:t>
        <a:bodyPr/>
        <a:lstStyle/>
        <a:p>
          <a:endParaRPr lang="es-CO"/>
        </a:p>
      </dgm:t>
    </dgm:pt>
    <dgm:pt modelId="{ED3EFB6A-0109-4AD6-B888-55EDA40517EA}" type="pres">
      <dgm:prSet presAssocID="{5133BECF-32FA-4719-9D61-C29DE3CA421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1C9A76-1408-44D1-9797-C4D3576D6350}" type="pres">
      <dgm:prSet presAssocID="{5133BECF-32FA-4719-9D61-C29DE3CA421B}" presName="negSpace" presStyleCnt="0"/>
      <dgm:spPr/>
    </dgm:pt>
    <dgm:pt modelId="{5EB7AFF7-898A-4B90-84C9-2BAA9047735F}" type="pres">
      <dgm:prSet presAssocID="{5133BECF-32FA-4719-9D61-C29DE3CA421B}" presName="circle" presStyleLbl="node1" presStyleIdx="0" presStyleCnt="1" custLinFactNeighborX="-39471" custLinFactNeighborY="-9430"/>
      <dgm:spPr/>
      <dgm:t>
        <a:bodyPr/>
        <a:lstStyle/>
        <a:p>
          <a:endParaRPr lang="es-CO"/>
        </a:p>
      </dgm:t>
    </dgm:pt>
  </dgm:ptLst>
  <dgm:cxnLst>
    <dgm:cxn modelId="{AD6ADAE7-D0AC-4485-BB31-26753881C176}" type="presOf" srcId="{2C7F913A-C9E4-4726-8693-133B7F25307E}" destId="{ED3EFB6A-0109-4AD6-B888-55EDA40517EA}" srcOrd="1" destOrd="0" presId="urn:microsoft.com/office/officeart/2005/8/layout/hList9"/>
    <dgm:cxn modelId="{FE7C9535-61AC-4082-9833-B976CBBD7910}" type="presOf" srcId="{5133BECF-32FA-4719-9D61-C29DE3CA421B}" destId="{5EB7AFF7-898A-4B90-84C9-2BAA9047735F}" srcOrd="0" destOrd="0" presId="urn:microsoft.com/office/officeart/2005/8/layout/hList9"/>
    <dgm:cxn modelId="{EDFB4234-3145-4598-A687-AE1FBE1EC86C}" srcId="{5133BECF-32FA-4719-9D61-C29DE3CA421B}" destId="{2C7F913A-C9E4-4726-8693-133B7F25307E}" srcOrd="0" destOrd="0" parTransId="{1B43A290-9D7A-4A25-AE40-D4F6A21A2F5A}" sibTransId="{BEEFF41A-DEDD-473E-81F4-3F85ECEE3244}"/>
    <dgm:cxn modelId="{AF024CB3-86FC-42E9-BF08-99823A0C4779}" srcId="{A9BD645F-9727-41D1-AA09-910FBF45628D}" destId="{5133BECF-32FA-4719-9D61-C29DE3CA421B}" srcOrd="0" destOrd="0" parTransId="{2DC5B496-B80F-4DEB-B4D1-ED2EFCF8E19E}" sibTransId="{0F813F02-BC0E-4C62-BCD4-AD9D13C25855}"/>
    <dgm:cxn modelId="{C82875D4-503A-4593-BF33-A5A2872C7058}" type="presOf" srcId="{A9BD645F-9727-41D1-AA09-910FBF45628D}" destId="{0D81B646-EC24-437B-8BA2-AD254151B6F5}" srcOrd="0" destOrd="0" presId="urn:microsoft.com/office/officeart/2005/8/layout/hList9"/>
    <dgm:cxn modelId="{E3982C8A-D663-4D50-9BD9-AC1622D2FBA9}" type="presOf" srcId="{2C7F913A-C9E4-4726-8693-133B7F25307E}" destId="{3253A94B-3715-4AE4-A1BE-3D719BAD1F00}" srcOrd="0" destOrd="0" presId="urn:microsoft.com/office/officeart/2005/8/layout/hList9"/>
    <dgm:cxn modelId="{9869827A-A08C-4598-ABE0-432A3E826C3B}" type="presParOf" srcId="{0D81B646-EC24-437B-8BA2-AD254151B6F5}" destId="{7C30FCE0-706E-49F9-A182-0396A5A8D2D6}" srcOrd="0" destOrd="0" presId="urn:microsoft.com/office/officeart/2005/8/layout/hList9"/>
    <dgm:cxn modelId="{79E0F929-D298-40ED-A779-8FC2B102D0E3}" type="presParOf" srcId="{0D81B646-EC24-437B-8BA2-AD254151B6F5}" destId="{F6783F58-487F-42FB-89E9-75B6954D1E26}" srcOrd="1" destOrd="0" presId="urn:microsoft.com/office/officeart/2005/8/layout/hList9"/>
    <dgm:cxn modelId="{BFF57161-E52A-4B72-89D8-CB1297F682AA}" type="presParOf" srcId="{F6783F58-487F-42FB-89E9-75B6954D1E26}" destId="{E61A3E79-24F7-4C62-BC30-E64DE39838CE}" srcOrd="0" destOrd="0" presId="urn:microsoft.com/office/officeart/2005/8/layout/hList9"/>
    <dgm:cxn modelId="{49D7812D-8954-4062-8464-C33A048A0D8D}" type="presParOf" srcId="{F6783F58-487F-42FB-89E9-75B6954D1E26}" destId="{CCB6C601-54D3-4625-BAED-A62A566DA577}" srcOrd="1" destOrd="0" presId="urn:microsoft.com/office/officeart/2005/8/layout/hList9"/>
    <dgm:cxn modelId="{F879A95E-C8E2-43DC-B61E-1216CD89D536}" type="presParOf" srcId="{CCB6C601-54D3-4625-BAED-A62A566DA577}" destId="{3253A94B-3715-4AE4-A1BE-3D719BAD1F00}" srcOrd="0" destOrd="0" presId="urn:microsoft.com/office/officeart/2005/8/layout/hList9"/>
    <dgm:cxn modelId="{18A2E795-5E67-43FB-9D2C-5D60BE75CFC4}" type="presParOf" srcId="{CCB6C601-54D3-4625-BAED-A62A566DA577}" destId="{ED3EFB6A-0109-4AD6-B888-55EDA40517EA}" srcOrd="1" destOrd="0" presId="urn:microsoft.com/office/officeart/2005/8/layout/hList9"/>
    <dgm:cxn modelId="{0DC4AD18-74C1-46A8-BEB7-26E4716AC1D3}" type="presParOf" srcId="{0D81B646-EC24-437B-8BA2-AD254151B6F5}" destId="{E41C9A76-1408-44D1-9797-C4D3576D6350}" srcOrd="2" destOrd="0" presId="urn:microsoft.com/office/officeart/2005/8/layout/hList9"/>
    <dgm:cxn modelId="{7B300DFB-7217-403C-B92F-DF0A516F8011}" type="presParOf" srcId="{0D81B646-EC24-437B-8BA2-AD254151B6F5}" destId="{5EB7AFF7-898A-4B90-84C9-2BAA9047735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4AD9221A-FD73-4B27-B003-DE1E06DBAB4C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98B178D-FEBC-4706-94C6-A67F67A1166A}">
      <dgm:prSet phldrT="[Texto]" custT="1"/>
      <dgm:spPr/>
      <dgm:t>
        <a:bodyPr/>
        <a:lstStyle/>
        <a:p>
          <a:r>
            <a:rPr lang="es-CO" sz="1600" dirty="0">
              <a:solidFill>
                <a:schemeClr val="accent1">
                  <a:lumMod val="50000"/>
                </a:schemeClr>
              </a:solidFill>
            </a:rPr>
            <a:t>Proyecto: </a:t>
          </a:r>
        </a:p>
        <a:p>
          <a:r>
            <a:rPr lang="es-CO" sz="1600" dirty="0">
              <a:solidFill>
                <a:schemeClr val="accent4">
                  <a:lumMod val="75000"/>
                </a:schemeClr>
              </a:solidFill>
            </a:rPr>
            <a:t>Mejoramiento de la eficiencia Institucional del MJD para el fortalecimiento del acceso a la justicia a nivel  Nacional</a:t>
          </a:r>
        </a:p>
      </dgm:t>
    </dgm:pt>
    <dgm:pt modelId="{BC7E961D-DFBA-4C0C-873F-6459D2474B6E}" type="parTrans" cxnId="{52422285-DAEF-4BEE-AE98-9E1D2B92AC3F}">
      <dgm:prSet/>
      <dgm:spPr/>
      <dgm:t>
        <a:bodyPr/>
        <a:lstStyle/>
        <a:p>
          <a:endParaRPr lang="es-CO"/>
        </a:p>
      </dgm:t>
    </dgm:pt>
    <dgm:pt modelId="{4D5B5A92-02F4-4B66-8230-B2A41BBA5C83}" type="sibTrans" cxnId="{52422285-DAEF-4BEE-AE98-9E1D2B92AC3F}">
      <dgm:prSet/>
      <dgm:spPr/>
      <dgm:t>
        <a:bodyPr/>
        <a:lstStyle/>
        <a:p>
          <a:endParaRPr lang="es-CO"/>
        </a:p>
      </dgm:t>
    </dgm:pt>
    <dgm:pt modelId="{B5EABDFC-C7D1-4790-8ED2-5DC3F65735F0}" type="pres">
      <dgm:prSet presAssocID="{4AD9221A-FD73-4B27-B003-DE1E06DBAB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F6F2E51-517B-4393-BF54-A8CC2B3A29CB}" type="pres">
      <dgm:prSet presAssocID="{898B178D-FEBC-4706-94C6-A67F67A1166A}" presName="composite" presStyleCnt="0"/>
      <dgm:spPr/>
    </dgm:pt>
    <dgm:pt modelId="{20859839-BFED-4316-8AE1-B4B7D2909EB8}" type="pres">
      <dgm:prSet presAssocID="{898B178D-FEBC-4706-94C6-A67F67A1166A}" presName="rect1" presStyleLbl="trAlignAcc1" presStyleIdx="0" presStyleCnt="1" custScaleX="162084" custScaleY="576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3CC03E-EF41-4259-9C07-EA2A2721AAFD}" type="pres">
      <dgm:prSet presAssocID="{898B178D-FEBC-4706-94C6-A67F67A1166A}" presName="rect2" presStyleLbl="fgImgPlace1" presStyleIdx="0" presStyleCnt="1" custScaleX="46651" custScaleY="42257" custLinFactX="-31269" custLinFactNeighborX="-100000" custLinFactNeighborY="72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18000" r="-18000"/>
          </a:stretch>
        </a:blipFill>
      </dgm:spPr>
      <dgm:extLst>
        <a:ext uri="{E40237B7-FDA0-4F09-8148-C483321AD2D9}">
          <dgm14:cNvPr xmlns:dgm14="http://schemas.microsoft.com/office/drawing/2010/diagram" id="0" name="" descr="Libro abierto"/>
        </a:ext>
      </dgm:extLst>
    </dgm:pt>
  </dgm:ptLst>
  <dgm:cxnLst>
    <dgm:cxn modelId="{52422285-DAEF-4BEE-AE98-9E1D2B92AC3F}" srcId="{4AD9221A-FD73-4B27-B003-DE1E06DBAB4C}" destId="{898B178D-FEBC-4706-94C6-A67F67A1166A}" srcOrd="0" destOrd="0" parTransId="{BC7E961D-DFBA-4C0C-873F-6459D2474B6E}" sibTransId="{4D5B5A92-02F4-4B66-8230-B2A41BBA5C83}"/>
    <dgm:cxn modelId="{B7A746D0-E46D-408F-9D47-EE3CEB0A49A5}" type="presOf" srcId="{898B178D-FEBC-4706-94C6-A67F67A1166A}" destId="{20859839-BFED-4316-8AE1-B4B7D2909EB8}" srcOrd="0" destOrd="0" presId="urn:microsoft.com/office/officeart/2008/layout/PictureStrips"/>
    <dgm:cxn modelId="{A64D63E2-A47C-4C20-ACE8-97A67B432C32}" type="presOf" srcId="{4AD9221A-FD73-4B27-B003-DE1E06DBAB4C}" destId="{B5EABDFC-C7D1-4790-8ED2-5DC3F65735F0}" srcOrd="0" destOrd="0" presId="urn:microsoft.com/office/officeart/2008/layout/PictureStrips"/>
    <dgm:cxn modelId="{AC73430D-1579-41A4-9E4F-C897DB1778F3}" type="presParOf" srcId="{B5EABDFC-C7D1-4790-8ED2-5DC3F65735F0}" destId="{4F6F2E51-517B-4393-BF54-A8CC2B3A29CB}" srcOrd="0" destOrd="0" presId="urn:microsoft.com/office/officeart/2008/layout/PictureStrips"/>
    <dgm:cxn modelId="{B97320C8-2714-44FA-B2A8-AB8194002C58}" type="presParOf" srcId="{4F6F2E51-517B-4393-BF54-A8CC2B3A29CB}" destId="{20859839-BFED-4316-8AE1-B4B7D2909EB8}" srcOrd="0" destOrd="0" presId="urn:microsoft.com/office/officeart/2008/layout/PictureStrips"/>
    <dgm:cxn modelId="{D880EF26-B905-488F-B6B1-92873278B6D8}" type="presParOf" srcId="{4F6F2E51-517B-4393-BF54-A8CC2B3A29CB}" destId="{C43CC03E-EF41-4259-9C07-EA2A2721AA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CO" sz="1300" dirty="0"/>
            <a:t>Presupuesto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$ 2.400.000.000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CO" sz="1300" dirty="0"/>
            <a:t>Dependencia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Oficina Asesora de Planeación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 custLinFactNeighborX="-6987" custLinFactNeighborY="30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E03C9E"/>
        </a:solidFill>
      </dgm:spPr>
      <dgm:t>
        <a:bodyPr/>
        <a:lstStyle/>
        <a:p>
          <a:r>
            <a:rPr lang="es-CO" sz="1300" dirty="0"/>
            <a:t>Presupuesto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$ 2.884.000.000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CO" sz="1300" dirty="0"/>
            <a:t>Objetivo Específicos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Fortalecer la formulación e implementación de los procesos estratégicos, de apoyo y evaluación de la entidad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3179ABE3-1396-4599-8D49-464A9CA7D5BA}">
      <dgm:prSet custT="1"/>
      <dgm:spPr/>
      <dgm:t>
        <a:bodyPr/>
        <a:lstStyle/>
        <a:p>
          <a:r>
            <a:rPr lang="es-CO" sz="1300" dirty="0"/>
            <a:t>Fortalecer las habilidades y competencias del recurso humano de la entidad</a:t>
          </a:r>
        </a:p>
      </dgm:t>
    </dgm:pt>
    <dgm:pt modelId="{3C8BB93F-998E-4093-B182-C558A66126A8}" type="parTrans" cxnId="{93F99D1F-19BD-4538-ABF6-9222BD0A5398}">
      <dgm:prSet/>
      <dgm:spPr/>
      <dgm:t>
        <a:bodyPr/>
        <a:lstStyle/>
        <a:p>
          <a:endParaRPr lang="es-CO"/>
        </a:p>
      </dgm:t>
    </dgm:pt>
    <dgm:pt modelId="{59C768D8-4F44-4848-8986-355D58414216}" type="sibTrans" cxnId="{93F99D1F-19BD-4538-ABF6-9222BD0A5398}">
      <dgm:prSet/>
      <dgm:spPr/>
      <dgm:t>
        <a:bodyPr/>
        <a:lstStyle/>
        <a:p>
          <a:endParaRPr lang="es-CO"/>
        </a:p>
      </dgm:t>
    </dgm:pt>
    <dgm:pt modelId="{39C413BE-E700-438B-8454-DF25DF7906FA}" type="pres">
      <dgm:prSet presAssocID="{06E0F716-959C-43B5-9DEB-2E344E22C1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ED5C53C-FF62-49FC-A85C-CB6B649E672A}" type="pres">
      <dgm:prSet presAssocID="{04001EC0-EB24-4967-9DA1-6F46183C9664}" presName="composite" presStyleCnt="0"/>
      <dgm:spPr/>
    </dgm:pt>
    <dgm:pt modelId="{09D385BB-FBEE-48B1-9E2C-05BAF2CFBD35}" type="pres">
      <dgm:prSet presAssocID="{04001EC0-EB24-4967-9DA1-6F46183C9664}" presName="parTx" presStyleLbl="alignNode1" presStyleIdx="0" presStyleCnt="1" custScaleY="91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86715A-850B-4A6A-AF69-5B69040066C1}" type="pres">
      <dgm:prSet presAssocID="{04001EC0-EB24-4967-9DA1-6F46183C966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2272F9F-BFF3-4368-BEAC-4DF98B44869B}" type="presOf" srcId="{06E0F716-959C-43B5-9DEB-2E344E22C161}" destId="{39C413BE-E700-438B-8454-DF25DF7906FA}" srcOrd="0" destOrd="0" presId="urn:microsoft.com/office/officeart/2005/8/layout/hList1"/>
    <dgm:cxn modelId="{048F33E4-A6BC-484E-B4ED-13CD6FD33C49}" type="presOf" srcId="{3179ABE3-1396-4599-8D49-464A9CA7D5BA}" destId="{1786715A-850B-4A6A-AF69-5B69040066C1}" srcOrd="0" destOrd="1" presId="urn:microsoft.com/office/officeart/2005/8/layout/hList1"/>
    <dgm:cxn modelId="{93F99D1F-19BD-4538-ABF6-9222BD0A5398}" srcId="{04001EC0-EB24-4967-9DA1-6F46183C9664}" destId="{3179ABE3-1396-4599-8D49-464A9CA7D5BA}" srcOrd="1" destOrd="0" parTransId="{3C8BB93F-998E-4093-B182-C558A66126A8}" sibTransId="{59C768D8-4F44-4848-8986-355D58414216}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572F5EA0-62A0-4614-B9E5-B064F69427AE}" type="presOf" srcId="{3077FC4F-A537-432E-9587-2B60D1AF5214}" destId="{1786715A-850B-4A6A-AF69-5B69040066C1}" srcOrd="0" destOrd="0" presId="urn:microsoft.com/office/officeart/2005/8/layout/hList1"/>
    <dgm:cxn modelId="{12B4B509-32E1-4626-8A40-4F08296D775F}" type="presOf" srcId="{04001EC0-EB24-4967-9DA1-6F46183C9664}" destId="{09D385BB-FBEE-48B1-9E2C-05BAF2CFBD35}" srcOrd="0" destOrd="0" presId="urn:microsoft.com/office/officeart/2005/8/layout/h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B932340E-CB3E-4AAC-887D-35B8F9315AFA}" type="presParOf" srcId="{39C413BE-E700-438B-8454-DF25DF7906FA}" destId="{BED5C53C-FF62-49FC-A85C-CB6B649E672A}" srcOrd="0" destOrd="0" presId="urn:microsoft.com/office/officeart/2005/8/layout/hList1"/>
    <dgm:cxn modelId="{D2E360D3-E15C-4627-8D2E-C64C367736AC}" type="presParOf" srcId="{BED5C53C-FF62-49FC-A85C-CB6B649E672A}" destId="{09D385BB-FBEE-48B1-9E2C-05BAF2CFBD35}" srcOrd="0" destOrd="0" presId="urn:microsoft.com/office/officeart/2005/8/layout/hList1"/>
    <dgm:cxn modelId="{33F92E56-85B2-4D15-91B7-A36BBFBED0A6}" type="presParOf" srcId="{BED5C53C-FF62-49FC-A85C-CB6B649E672A}" destId="{1786715A-850B-4A6A-AF69-5B69040066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E0F716-959C-43B5-9DEB-2E344E22C1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001EC0-EB24-4967-9DA1-6F46183C9664}">
      <dgm:prSet phldrT="[Texto]" custT="1"/>
      <dgm:spPr>
        <a:solidFill>
          <a:srgbClr val="E03C9E"/>
        </a:solidFill>
      </dgm:spPr>
      <dgm:t>
        <a:bodyPr/>
        <a:lstStyle/>
        <a:p>
          <a:r>
            <a:rPr lang="es-CO" sz="1300" dirty="0"/>
            <a:t>Dependencia</a:t>
          </a:r>
        </a:p>
      </dgm:t>
    </dgm:pt>
    <dgm:pt modelId="{D09F6F7E-1DBC-4D80-8C44-0820B00D694C}" type="parTrans" cxnId="{5AD3EA68-9DF4-43DF-82C4-C29F7AC57EEC}">
      <dgm:prSet/>
      <dgm:spPr/>
      <dgm:t>
        <a:bodyPr/>
        <a:lstStyle/>
        <a:p>
          <a:endParaRPr lang="es-CO"/>
        </a:p>
      </dgm:t>
    </dgm:pt>
    <dgm:pt modelId="{E25C710B-F7D6-4D6F-9895-A693CB1B94EA}" type="sibTrans" cxnId="{5AD3EA68-9DF4-43DF-82C4-C29F7AC57EEC}">
      <dgm:prSet/>
      <dgm:spPr/>
      <dgm:t>
        <a:bodyPr/>
        <a:lstStyle/>
        <a:p>
          <a:endParaRPr lang="es-CO"/>
        </a:p>
      </dgm:t>
    </dgm:pt>
    <dgm:pt modelId="{3077FC4F-A537-432E-9587-2B60D1AF5214}">
      <dgm:prSet phldrT="[Texto]" custT="1"/>
      <dgm:spPr/>
      <dgm:t>
        <a:bodyPr/>
        <a:lstStyle/>
        <a:p>
          <a:r>
            <a:rPr lang="es-CO" sz="1300" dirty="0"/>
            <a:t>Dirección de Justicia Transicional</a:t>
          </a:r>
        </a:p>
      </dgm:t>
    </dgm:pt>
    <dgm:pt modelId="{14E49F05-874C-4AEA-93B5-F4C674063EB2}" type="parTrans" cxnId="{5F12F591-255D-49A1-B52E-42BC670242E7}">
      <dgm:prSet/>
      <dgm:spPr/>
      <dgm:t>
        <a:bodyPr/>
        <a:lstStyle/>
        <a:p>
          <a:endParaRPr lang="es-CO"/>
        </a:p>
      </dgm:t>
    </dgm:pt>
    <dgm:pt modelId="{64B2C76F-BBD2-49DD-9872-02FD19F9EFD8}" type="sibTrans" cxnId="{5F12F591-255D-49A1-B52E-42BC670242E7}">
      <dgm:prSet/>
      <dgm:spPr/>
      <dgm:t>
        <a:bodyPr/>
        <a:lstStyle/>
        <a:p>
          <a:endParaRPr lang="es-CO"/>
        </a:p>
      </dgm:t>
    </dgm:pt>
    <dgm:pt modelId="{1BEBB841-AB87-4699-8377-75419B1DC9B2}" type="pres">
      <dgm:prSet presAssocID="{06E0F716-959C-43B5-9DEB-2E344E22C1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3C625F-81E8-4E5B-8D14-A636B9038A6D}" type="pres">
      <dgm:prSet presAssocID="{04001EC0-EB24-4967-9DA1-6F46183C9664}" presName="parentLin" presStyleCnt="0"/>
      <dgm:spPr/>
    </dgm:pt>
    <dgm:pt modelId="{7C1F2189-168D-40D3-A3B5-A7EC89588E3D}" type="pres">
      <dgm:prSet presAssocID="{04001EC0-EB24-4967-9DA1-6F46183C9664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B50548E2-9A5D-44D8-8989-C67A52300329}" type="pres">
      <dgm:prSet presAssocID="{04001EC0-EB24-4967-9DA1-6F46183C9664}" presName="parentText" presStyleLbl="node1" presStyleIdx="0" presStyleCnt="1" custScaleY="581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FDD95-282A-4CCB-B346-B9CFDD25D940}" type="pres">
      <dgm:prSet presAssocID="{04001EC0-EB24-4967-9DA1-6F46183C9664}" presName="negativeSpace" presStyleCnt="0"/>
      <dgm:spPr/>
    </dgm:pt>
    <dgm:pt modelId="{8411B3EA-A968-42FC-AB8A-44E5132DA461}" type="pres">
      <dgm:prSet presAssocID="{04001EC0-EB24-4967-9DA1-6F46183C9664}" presName="childText" presStyleLbl="conFgAcc1" presStyleIdx="0" presStyleCnt="1" custLinFactNeighborX="-6987" custLinFactNeighborY="30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A3D8DD-33C2-4E13-87C8-B80B7CF81D4D}" type="presOf" srcId="{04001EC0-EB24-4967-9DA1-6F46183C9664}" destId="{7C1F2189-168D-40D3-A3B5-A7EC89588E3D}" srcOrd="0" destOrd="0" presId="urn:microsoft.com/office/officeart/2005/8/layout/list1"/>
    <dgm:cxn modelId="{5AD3EA68-9DF4-43DF-82C4-C29F7AC57EEC}" srcId="{06E0F716-959C-43B5-9DEB-2E344E22C161}" destId="{04001EC0-EB24-4967-9DA1-6F46183C9664}" srcOrd="0" destOrd="0" parTransId="{D09F6F7E-1DBC-4D80-8C44-0820B00D694C}" sibTransId="{E25C710B-F7D6-4D6F-9895-A693CB1B94EA}"/>
    <dgm:cxn modelId="{285E3C39-F3EB-45D0-9BC2-022F63FF572C}" type="presOf" srcId="{04001EC0-EB24-4967-9DA1-6F46183C9664}" destId="{B50548E2-9A5D-44D8-8989-C67A52300329}" srcOrd="1" destOrd="0" presId="urn:microsoft.com/office/officeart/2005/8/layout/list1"/>
    <dgm:cxn modelId="{25375369-1939-4554-AFE5-8EC15F227B3A}" type="presOf" srcId="{06E0F716-959C-43B5-9DEB-2E344E22C161}" destId="{1BEBB841-AB87-4699-8377-75419B1DC9B2}" srcOrd="0" destOrd="0" presId="urn:microsoft.com/office/officeart/2005/8/layout/list1"/>
    <dgm:cxn modelId="{50C3E1D0-36A3-48E8-ABFE-50B2A278EA40}" type="presOf" srcId="{3077FC4F-A537-432E-9587-2B60D1AF5214}" destId="{8411B3EA-A968-42FC-AB8A-44E5132DA461}" srcOrd="0" destOrd="0" presId="urn:microsoft.com/office/officeart/2005/8/layout/list1"/>
    <dgm:cxn modelId="{5F12F591-255D-49A1-B52E-42BC670242E7}" srcId="{04001EC0-EB24-4967-9DA1-6F46183C9664}" destId="{3077FC4F-A537-432E-9587-2B60D1AF5214}" srcOrd="0" destOrd="0" parTransId="{14E49F05-874C-4AEA-93B5-F4C674063EB2}" sibTransId="{64B2C76F-BBD2-49DD-9872-02FD19F9EFD8}"/>
    <dgm:cxn modelId="{43FE3449-4E17-4065-A139-0D80AC18D71C}" type="presParOf" srcId="{1BEBB841-AB87-4699-8377-75419B1DC9B2}" destId="{A23C625F-81E8-4E5B-8D14-A636B9038A6D}" srcOrd="0" destOrd="0" presId="urn:microsoft.com/office/officeart/2005/8/layout/list1"/>
    <dgm:cxn modelId="{8FA509B7-AB45-41C5-A951-6B4ED0EB1441}" type="presParOf" srcId="{A23C625F-81E8-4E5B-8D14-A636B9038A6D}" destId="{7C1F2189-168D-40D3-A3B5-A7EC89588E3D}" srcOrd="0" destOrd="0" presId="urn:microsoft.com/office/officeart/2005/8/layout/list1"/>
    <dgm:cxn modelId="{EDB6BB04-A9FE-4E88-9CA6-05892EEA3995}" type="presParOf" srcId="{A23C625F-81E8-4E5B-8D14-A636B9038A6D}" destId="{B50548E2-9A5D-44D8-8989-C67A52300329}" srcOrd="1" destOrd="0" presId="urn:microsoft.com/office/officeart/2005/8/layout/list1"/>
    <dgm:cxn modelId="{6CE32AB7-EF41-4AD6-B9CD-73FEDE8BC0AF}" type="presParOf" srcId="{1BEBB841-AB87-4699-8377-75419B1DC9B2}" destId="{F6DFDD95-282A-4CCB-B346-B9CFDD25D940}" srcOrd="1" destOrd="0" presId="urn:microsoft.com/office/officeart/2005/8/layout/list1"/>
    <dgm:cxn modelId="{BA75AED2-BB8C-4169-8E97-B1D3CDF34D7C}" type="presParOf" srcId="{1BEBB841-AB87-4699-8377-75419B1DC9B2}" destId="{8411B3EA-A968-42FC-AB8A-44E5132DA4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3A94B-3715-4AE4-A1BE-3D719BAD1F00}">
      <dsp:nvSpPr>
        <dsp:cNvPr id="0" name=""/>
        <dsp:cNvSpPr/>
      </dsp:nvSpPr>
      <dsp:spPr>
        <a:xfrm>
          <a:off x="1997074" y="504206"/>
          <a:ext cx="3289200" cy="12600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/>
            <a:t>Fortalecer el marco normativo y de la arquitectura institucional del sistema de administración de justicia </a:t>
          </a:r>
        </a:p>
      </dsp:txBody>
      <dsp:txXfrm>
        <a:off x="2523346" y="504206"/>
        <a:ext cx="2762928" cy="1260077"/>
      </dsp:txXfrm>
    </dsp:sp>
    <dsp:sp modelId="{5EB7AFF7-898A-4B90-84C9-2BAA9047735F}">
      <dsp:nvSpPr>
        <dsp:cNvPr id="0" name=""/>
        <dsp:cNvSpPr/>
      </dsp:nvSpPr>
      <dsp:spPr>
        <a:xfrm>
          <a:off x="1246175" y="0"/>
          <a:ext cx="1259448" cy="1259448"/>
        </a:xfrm>
        <a:prstGeom prst="ellipse">
          <a:avLst/>
        </a:prstGeom>
        <a:solidFill>
          <a:srgbClr val="3FE55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/>
            <a:t>Objetivo General</a:t>
          </a:r>
        </a:p>
      </dsp:txBody>
      <dsp:txXfrm>
        <a:off x="1430617" y="184442"/>
        <a:ext cx="890564" cy="890564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59839-BFED-4316-8AE1-B4B7D2909EB8}">
      <dsp:nvSpPr>
        <dsp:cNvPr id="0" name=""/>
        <dsp:cNvSpPr/>
      </dsp:nvSpPr>
      <dsp:spPr>
        <a:xfrm>
          <a:off x="1" y="480363"/>
          <a:ext cx="7962449" cy="8852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82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solidFill>
                <a:schemeClr val="accent1">
                  <a:lumMod val="50000"/>
                </a:schemeClr>
              </a:solidFill>
            </a:rPr>
            <a:t>Proyecto: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solidFill>
                <a:srgbClr val="3FE55F"/>
              </a:solidFill>
            </a:rPr>
            <a:t>Fortalecimiento Institucional para la Reforma a la Justicia  Nacional</a:t>
          </a:r>
        </a:p>
      </dsp:txBody>
      <dsp:txXfrm>
        <a:off x="1" y="480363"/>
        <a:ext cx="7962449" cy="885286"/>
      </dsp:txXfrm>
    </dsp:sp>
    <dsp:sp modelId="{C43CC03E-EF41-4259-9C07-EA2A2721AAFD}">
      <dsp:nvSpPr>
        <dsp:cNvPr id="0" name=""/>
        <dsp:cNvSpPr/>
      </dsp:nvSpPr>
      <dsp:spPr>
        <a:xfrm>
          <a:off x="196271" y="515395"/>
          <a:ext cx="501320" cy="6811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1B3EA-A968-42FC-AB8A-44E5132DA461}">
      <dsp:nvSpPr>
        <dsp:cNvPr id="0" name=""/>
        <dsp:cNvSpPr/>
      </dsp:nvSpPr>
      <dsp:spPr>
        <a:xfrm>
          <a:off x="0" y="68480"/>
          <a:ext cx="2501164" cy="7426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118" tIns="479044" rIns="19411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/>
            <a:t>$ 2.485.493.989</a:t>
          </a:r>
        </a:p>
      </dsp:txBody>
      <dsp:txXfrm>
        <a:off x="0" y="68480"/>
        <a:ext cx="2501164" cy="742612"/>
      </dsp:txXfrm>
    </dsp:sp>
    <dsp:sp modelId="{B50548E2-9A5D-44D8-8989-C67A52300329}">
      <dsp:nvSpPr>
        <dsp:cNvPr id="0" name=""/>
        <dsp:cNvSpPr/>
      </dsp:nvSpPr>
      <dsp:spPr>
        <a:xfrm>
          <a:off x="124936" y="13097"/>
          <a:ext cx="1749105" cy="394862"/>
        </a:xfrm>
        <a:prstGeom prst="roundRect">
          <a:avLst/>
        </a:prstGeom>
        <a:solidFill>
          <a:srgbClr val="3FE5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77" tIns="0" rIns="6617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/>
            <a:t>Presupuesto</a:t>
          </a:r>
        </a:p>
      </dsp:txBody>
      <dsp:txXfrm>
        <a:off x="144212" y="32373"/>
        <a:ext cx="1710553" cy="35631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1B3EA-A968-42FC-AB8A-44E5132DA461}">
      <dsp:nvSpPr>
        <dsp:cNvPr id="0" name=""/>
        <dsp:cNvSpPr/>
      </dsp:nvSpPr>
      <dsp:spPr>
        <a:xfrm>
          <a:off x="0" y="77740"/>
          <a:ext cx="4039486" cy="8292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509" tIns="562356" rIns="31350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/>
            <a:t>Dirección de Justicia Formal</a:t>
          </a:r>
        </a:p>
      </dsp:txBody>
      <dsp:txXfrm>
        <a:off x="0" y="77740"/>
        <a:ext cx="4039486" cy="829237"/>
      </dsp:txXfrm>
    </dsp:sp>
    <dsp:sp modelId="{B50548E2-9A5D-44D8-8989-C67A52300329}">
      <dsp:nvSpPr>
        <dsp:cNvPr id="0" name=""/>
        <dsp:cNvSpPr/>
      </dsp:nvSpPr>
      <dsp:spPr>
        <a:xfrm>
          <a:off x="201777" y="6362"/>
          <a:ext cx="2824878" cy="463534"/>
        </a:xfrm>
        <a:prstGeom prst="roundRect">
          <a:avLst/>
        </a:prstGeom>
        <a:solidFill>
          <a:srgbClr val="3FE5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78" tIns="0" rIns="10687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/>
            <a:t>Dependencia</a:t>
          </a:r>
        </a:p>
      </dsp:txBody>
      <dsp:txXfrm>
        <a:off x="224405" y="28990"/>
        <a:ext cx="2779622" cy="418278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385BB-FBEE-48B1-9E2C-05BAF2CFBD35}">
      <dsp:nvSpPr>
        <dsp:cNvPr id="0" name=""/>
        <dsp:cNvSpPr/>
      </dsp:nvSpPr>
      <dsp:spPr>
        <a:xfrm>
          <a:off x="0" y="29775"/>
          <a:ext cx="3903233" cy="445658"/>
        </a:xfrm>
        <a:prstGeom prst="rect">
          <a:avLst/>
        </a:prstGeom>
        <a:solidFill>
          <a:srgbClr val="3FE55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/>
            <a:t>Objetivo Específicos</a:t>
          </a:r>
        </a:p>
      </dsp:txBody>
      <dsp:txXfrm>
        <a:off x="0" y="29775"/>
        <a:ext cx="3903233" cy="445658"/>
      </dsp:txXfrm>
    </dsp:sp>
    <dsp:sp modelId="{1786715A-850B-4A6A-AF69-5B69040066C1}">
      <dsp:nvSpPr>
        <dsp:cNvPr id="0" name=""/>
        <dsp:cNvSpPr/>
      </dsp:nvSpPr>
      <dsp:spPr>
        <a:xfrm>
          <a:off x="0" y="453462"/>
          <a:ext cx="3903233" cy="15866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/>
            <a:t>Consolidar una propuesta integral del marco normativo y de la arquitectura institucional del sistema de administración de justicia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/>
            <a:t>Generar estrategias de participación en el proceso de consolidación de la propuesta integral del marco normativo y de la arquitectura institucional del sistema de administración de justicia</a:t>
          </a:r>
        </a:p>
      </dsp:txBody>
      <dsp:txXfrm>
        <a:off x="0" y="453462"/>
        <a:ext cx="3903233" cy="1586610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3A94B-3715-4AE4-A1BE-3D719BAD1F00}">
      <dsp:nvSpPr>
        <dsp:cNvPr id="0" name=""/>
        <dsp:cNvSpPr/>
      </dsp:nvSpPr>
      <dsp:spPr>
        <a:xfrm>
          <a:off x="1997074" y="504206"/>
          <a:ext cx="3289200" cy="12600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/>
            <a:t>Fortalecer el acceso a la justicia de la población en situación de vulnerabilidad.</a:t>
          </a:r>
        </a:p>
      </dsp:txBody>
      <dsp:txXfrm>
        <a:off x="2523346" y="504206"/>
        <a:ext cx="2762928" cy="1260077"/>
      </dsp:txXfrm>
    </dsp:sp>
    <dsp:sp modelId="{5EB7AFF7-898A-4B90-84C9-2BAA9047735F}">
      <dsp:nvSpPr>
        <dsp:cNvPr id="0" name=""/>
        <dsp:cNvSpPr/>
      </dsp:nvSpPr>
      <dsp:spPr>
        <a:xfrm>
          <a:off x="1246175" y="0"/>
          <a:ext cx="1259448" cy="1259448"/>
        </a:xfrm>
        <a:prstGeom prst="ellipse">
          <a:avLst/>
        </a:prstGeom>
        <a:solidFill>
          <a:srgbClr val="FF797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/>
            <a:t>Objetivo General</a:t>
          </a:r>
        </a:p>
      </dsp:txBody>
      <dsp:txXfrm>
        <a:off x="1430617" y="184442"/>
        <a:ext cx="890564" cy="890564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59839-BFED-4316-8AE1-B4B7D2909EB8}">
      <dsp:nvSpPr>
        <dsp:cNvPr id="0" name=""/>
        <dsp:cNvSpPr/>
      </dsp:nvSpPr>
      <dsp:spPr>
        <a:xfrm>
          <a:off x="1" y="480363"/>
          <a:ext cx="7962449" cy="8852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82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solidFill>
                <a:schemeClr val="accent1">
                  <a:lumMod val="50000"/>
                </a:schemeClr>
              </a:solidFill>
            </a:rPr>
            <a:t>Proyecto: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solidFill>
                <a:srgbClr val="FF7979"/>
              </a:solidFill>
            </a:rPr>
            <a:t>Fortalecimiento del acceso a la justicia  donación AECID, Nacional</a:t>
          </a:r>
        </a:p>
      </dsp:txBody>
      <dsp:txXfrm>
        <a:off x="1" y="480363"/>
        <a:ext cx="7962449" cy="885286"/>
      </dsp:txXfrm>
    </dsp:sp>
    <dsp:sp modelId="{C43CC03E-EF41-4259-9C07-EA2A2721AAFD}">
      <dsp:nvSpPr>
        <dsp:cNvPr id="0" name=""/>
        <dsp:cNvSpPr/>
      </dsp:nvSpPr>
      <dsp:spPr>
        <a:xfrm>
          <a:off x="196271" y="515395"/>
          <a:ext cx="501320" cy="6811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1B3EA-A968-42FC-AB8A-44E5132DA461}">
      <dsp:nvSpPr>
        <dsp:cNvPr id="0" name=""/>
        <dsp:cNvSpPr/>
      </dsp:nvSpPr>
      <dsp:spPr>
        <a:xfrm>
          <a:off x="0" y="68480"/>
          <a:ext cx="2501164" cy="7426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118" tIns="479044" rIns="19411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/>
            <a:t>$ 140.000.000</a:t>
          </a:r>
        </a:p>
      </dsp:txBody>
      <dsp:txXfrm>
        <a:off x="0" y="68480"/>
        <a:ext cx="2501164" cy="742612"/>
      </dsp:txXfrm>
    </dsp:sp>
    <dsp:sp modelId="{B50548E2-9A5D-44D8-8989-C67A52300329}">
      <dsp:nvSpPr>
        <dsp:cNvPr id="0" name=""/>
        <dsp:cNvSpPr/>
      </dsp:nvSpPr>
      <dsp:spPr>
        <a:xfrm>
          <a:off x="124936" y="13097"/>
          <a:ext cx="1749105" cy="394862"/>
        </a:xfrm>
        <a:prstGeom prst="roundRect">
          <a:avLst/>
        </a:prstGeom>
        <a:solidFill>
          <a:srgbClr val="FF797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77" tIns="0" rIns="6617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/>
            <a:t>Presupuesto</a:t>
          </a:r>
        </a:p>
      </dsp:txBody>
      <dsp:txXfrm>
        <a:off x="144212" y="32373"/>
        <a:ext cx="1710553" cy="356310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1B3EA-A968-42FC-AB8A-44E5132DA461}">
      <dsp:nvSpPr>
        <dsp:cNvPr id="0" name=""/>
        <dsp:cNvSpPr/>
      </dsp:nvSpPr>
      <dsp:spPr>
        <a:xfrm>
          <a:off x="0" y="77740"/>
          <a:ext cx="4039486" cy="8292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509" tIns="562356" rIns="31350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/>
            <a:t>Dirección de Asuntos Internacionales</a:t>
          </a:r>
        </a:p>
      </dsp:txBody>
      <dsp:txXfrm>
        <a:off x="0" y="77740"/>
        <a:ext cx="4039486" cy="829237"/>
      </dsp:txXfrm>
    </dsp:sp>
    <dsp:sp modelId="{B50548E2-9A5D-44D8-8989-C67A52300329}">
      <dsp:nvSpPr>
        <dsp:cNvPr id="0" name=""/>
        <dsp:cNvSpPr/>
      </dsp:nvSpPr>
      <dsp:spPr>
        <a:xfrm>
          <a:off x="201777" y="6362"/>
          <a:ext cx="2824878" cy="463534"/>
        </a:xfrm>
        <a:prstGeom prst="roundRect">
          <a:avLst/>
        </a:prstGeom>
        <a:solidFill>
          <a:srgbClr val="FF797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78" tIns="0" rIns="10687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/>
            <a:t>Dependencia</a:t>
          </a:r>
        </a:p>
      </dsp:txBody>
      <dsp:txXfrm>
        <a:off x="224405" y="28990"/>
        <a:ext cx="2779622" cy="418278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385BB-FBEE-48B1-9E2C-05BAF2CFBD35}">
      <dsp:nvSpPr>
        <dsp:cNvPr id="0" name=""/>
        <dsp:cNvSpPr/>
      </dsp:nvSpPr>
      <dsp:spPr>
        <a:xfrm>
          <a:off x="0" y="71124"/>
          <a:ext cx="3903233" cy="734025"/>
        </a:xfrm>
        <a:prstGeom prst="rect">
          <a:avLst/>
        </a:prstGeom>
        <a:solidFill>
          <a:srgbClr val="FF797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/>
            <a:t>Objetivo Específicos</a:t>
          </a:r>
        </a:p>
      </dsp:txBody>
      <dsp:txXfrm>
        <a:off x="0" y="71124"/>
        <a:ext cx="3903233" cy="734025"/>
      </dsp:txXfrm>
    </dsp:sp>
    <dsp:sp modelId="{1786715A-850B-4A6A-AF69-5B69040066C1}">
      <dsp:nvSpPr>
        <dsp:cNvPr id="0" name=""/>
        <dsp:cNvSpPr/>
      </dsp:nvSpPr>
      <dsp:spPr>
        <a:xfrm>
          <a:off x="0" y="768963"/>
          <a:ext cx="3903233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/>
            <a:t>Diseñar lineamientos de políticas públicas para el acceso a la justicia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/>
            <a:t>Implementar estrategias de acceso a los servicios de justicia</a:t>
          </a:r>
        </a:p>
      </dsp:txBody>
      <dsp:txXfrm>
        <a:off x="0" y="768963"/>
        <a:ext cx="3903233" cy="1229759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0790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95ef59f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95ef59f3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500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0673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3919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099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518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7243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543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95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944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2416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597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4197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729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8486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3850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4103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3462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9416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7314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765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37491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95ef59f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95ef59f3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952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069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992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7986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2635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6009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1355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57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complej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Contenid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67469" y="1733025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768725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/>
          <p:nvPr/>
        </p:nvSpPr>
        <p:spPr>
          <a:xfrm>
            <a:off x="367469" y="98782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Presidencia de la República de Colombia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768286" y="255335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3768725" y="344077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3768725" y="3922005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3123123" y="262003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6366376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3123122" y="308969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3123849" y="352502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3123849" y="400746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6365937" y="255819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6366376" y="344562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6365489" y="3926847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5720774" y="262487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5720773" y="309453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5721500" y="352986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5721500" y="401230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768286" y="2553350"/>
            <a:ext cx="4540639" cy="17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1100">
                <a:solidFill>
                  <a:srgbClr val="0066CD"/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325914" y="106350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Presidencia de la República de Colombia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644575" y="4802700"/>
            <a:ext cx="4577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" name="Google Shape;69;p9">
            <a:extLst>
              <a:ext uri="{FF2B5EF4-FFF2-40B4-BE49-F238E27FC236}">
                <a16:creationId xmlns="" xmlns:a16="http://schemas.microsoft.com/office/drawing/2014/main" id="{2878297F-D1F8-3A48-B1CC-2D20ABA28118}"/>
              </a:ext>
            </a:extLst>
          </p:cNvPr>
          <p:cNvSpPr txBox="1"/>
          <p:nvPr userDrawn="1"/>
        </p:nvSpPr>
        <p:spPr>
          <a:xfrm>
            <a:off x="325914" y="106350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Presidencia de la República de Colombia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>
  <p:cSld name="1_Diapositiva de título">
    <p:bg>
      <p:bgPr>
        <a:solidFill>
          <a:srgbClr val="2D6D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1098468" y="4856142"/>
            <a:ext cx="4292929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BAC9F9C-ABB2-4A3E-A132-91388D0691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5328" y="2214137"/>
            <a:ext cx="4185645" cy="86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9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5B82EED-572A-4DD4-809A-1F6FD17AC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5328" y="2214137"/>
            <a:ext cx="4185645" cy="86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4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60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18" Type="http://schemas.openxmlformats.org/officeDocument/2006/relationships/diagramData" Target="../diagrams/data14.xml"/><Relationship Id="rId26" Type="http://schemas.openxmlformats.org/officeDocument/2006/relationships/diagramColors" Target="../diagrams/colors15.xml"/><Relationship Id="rId3" Type="http://schemas.openxmlformats.org/officeDocument/2006/relationships/diagramData" Target="../diagrams/data11.xml"/><Relationship Id="rId21" Type="http://schemas.openxmlformats.org/officeDocument/2006/relationships/diagramColors" Target="../diagrams/colors14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5" Type="http://schemas.openxmlformats.org/officeDocument/2006/relationships/diagramQuickStyle" Target="../diagrams/quickStyle15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13.xml"/><Relationship Id="rId20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24" Type="http://schemas.openxmlformats.org/officeDocument/2006/relationships/diagramLayout" Target="../diagrams/layout15.xml"/><Relationship Id="rId5" Type="http://schemas.openxmlformats.org/officeDocument/2006/relationships/diagramQuickStyle" Target="../diagrams/quickStyle11.xml"/><Relationship Id="rId15" Type="http://schemas.openxmlformats.org/officeDocument/2006/relationships/diagramQuickStyle" Target="../diagrams/quickStyle13.xml"/><Relationship Id="rId23" Type="http://schemas.openxmlformats.org/officeDocument/2006/relationships/diagramData" Target="../diagrams/data15.xml"/><Relationship Id="rId10" Type="http://schemas.openxmlformats.org/officeDocument/2006/relationships/diagramQuickStyle" Target="../diagrams/quickStyle12.xml"/><Relationship Id="rId19" Type="http://schemas.openxmlformats.org/officeDocument/2006/relationships/diagramLayout" Target="../diagrams/layout14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Relationship Id="rId22" Type="http://schemas.microsoft.com/office/2007/relationships/diagramDrawing" Target="../diagrams/drawing14.xml"/><Relationship Id="rId27" Type="http://schemas.microsoft.com/office/2007/relationships/diagramDrawing" Target="../diagrams/drawing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Data" Target="../diagrams/data18.xml"/><Relationship Id="rId18" Type="http://schemas.openxmlformats.org/officeDocument/2006/relationships/diagramData" Target="../diagrams/data19.xml"/><Relationship Id="rId26" Type="http://schemas.openxmlformats.org/officeDocument/2006/relationships/diagramColors" Target="../diagrams/colors20.xml"/><Relationship Id="rId3" Type="http://schemas.openxmlformats.org/officeDocument/2006/relationships/diagramData" Target="../diagrams/data16.xml"/><Relationship Id="rId21" Type="http://schemas.openxmlformats.org/officeDocument/2006/relationships/diagramColors" Target="../diagrams/colors19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17" Type="http://schemas.microsoft.com/office/2007/relationships/diagramDrawing" Target="../diagrams/drawing18.xml"/><Relationship Id="rId25" Type="http://schemas.openxmlformats.org/officeDocument/2006/relationships/diagramQuickStyle" Target="../diagrams/quickStyle20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18.xml"/><Relationship Id="rId20" Type="http://schemas.openxmlformats.org/officeDocument/2006/relationships/diagramQuickStyle" Target="../diagrams/quickStyl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24" Type="http://schemas.openxmlformats.org/officeDocument/2006/relationships/diagramLayout" Target="../diagrams/layout20.xml"/><Relationship Id="rId5" Type="http://schemas.openxmlformats.org/officeDocument/2006/relationships/diagramQuickStyle" Target="../diagrams/quickStyle16.xml"/><Relationship Id="rId15" Type="http://schemas.openxmlformats.org/officeDocument/2006/relationships/diagramQuickStyle" Target="../diagrams/quickStyle18.xml"/><Relationship Id="rId23" Type="http://schemas.openxmlformats.org/officeDocument/2006/relationships/diagramData" Target="../diagrams/data20.xml"/><Relationship Id="rId10" Type="http://schemas.openxmlformats.org/officeDocument/2006/relationships/diagramQuickStyle" Target="../diagrams/quickStyle17.xml"/><Relationship Id="rId19" Type="http://schemas.openxmlformats.org/officeDocument/2006/relationships/diagramLayout" Target="../diagrams/layout19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Relationship Id="rId14" Type="http://schemas.openxmlformats.org/officeDocument/2006/relationships/diagramLayout" Target="../diagrams/layout18.xml"/><Relationship Id="rId22" Type="http://schemas.microsoft.com/office/2007/relationships/diagramDrawing" Target="../diagrams/drawing19.xml"/><Relationship Id="rId27" Type="http://schemas.microsoft.com/office/2007/relationships/diagramDrawing" Target="../diagrams/drawing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diagramData" Target="../diagrams/data23.xml"/><Relationship Id="rId18" Type="http://schemas.openxmlformats.org/officeDocument/2006/relationships/diagramData" Target="../diagrams/data24.xml"/><Relationship Id="rId26" Type="http://schemas.openxmlformats.org/officeDocument/2006/relationships/diagramColors" Target="../diagrams/colors25.xml"/><Relationship Id="rId3" Type="http://schemas.openxmlformats.org/officeDocument/2006/relationships/diagramData" Target="../diagrams/data21.xml"/><Relationship Id="rId21" Type="http://schemas.openxmlformats.org/officeDocument/2006/relationships/diagramColors" Target="../diagrams/colors24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17" Type="http://schemas.microsoft.com/office/2007/relationships/diagramDrawing" Target="../diagrams/drawing23.xml"/><Relationship Id="rId25" Type="http://schemas.openxmlformats.org/officeDocument/2006/relationships/diagramQuickStyle" Target="../diagrams/quickStyle25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23.xml"/><Relationship Id="rId20" Type="http://schemas.openxmlformats.org/officeDocument/2006/relationships/diagramQuickStyle" Target="../diagrams/quickStyl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24" Type="http://schemas.openxmlformats.org/officeDocument/2006/relationships/diagramLayout" Target="../diagrams/layout25.xml"/><Relationship Id="rId5" Type="http://schemas.openxmlformats.org/officeDocument/2006/relationships/diagramQuickStyle" Target="../diagrams/quickStyle21.xml"/><Relationship Id="rId15" Type="http://schemas.openxmlformats.org/officeDocument/2006/relationships/diagramQuickStyle" Target="../diagrams/quickStyle23.xml"/><Relationship Id="rId23" Type="http://schemas.openxmlformats.org/officeDocument/2006/relationships/diagramData" Target="../diagrams/data25.xml"/><Relationship Id="rId10" Type="http://schemas.openxmlformats.org/officeDocument/2006/relationships/diagramQuickStyle" Target="../diagrams/quickStyle22.xml"/><Relationship Id="rId19" Type="http://schemas.openxmlformats.org/officeDocument/2006/relationships/diagramLayout" Target="../diagrams/layout24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Relationship Id="rId14" Type="http://schemas.openxmlformats.org/officeDocument/2006/relationships/diagramLayout" Target="../diagrams/layout23.xml"/><Relationship Id="rId22" Type="http://schemas.microsoft.com/office/2007/relationships/diagramDrawing" Target="../diagrams/drawing24.xml"/><Relationship Id="rId27" Type="http://schemas.microsoft.com/office/2007/relationships/diagramDrawing" Target="../diagrams/drawing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13" Type="http://schemas.openxmlformats.org/officeDocument/2006/relationships/diagramData" Target="../diagrams/data28.xml"/><Relationship Id="rId18" Type="http://schemas.openxmlformats.org/officeDocument/2006/relationships/diagramData" Target="../diagrams/data29.xml"/><Relationship Id="rId26" Type="http://schemas.openxmlformats.org/officeDocument/2006/relationships/diagramColors" Target="../diagrams/colors30.xml"/><Relationship Id="rId3" Type="http://schemas.openxmlformats.org/officeDocument/2006/relationships/diagramData" Target="../diagrams/data26.xml"/><Relationship Id="rId21" Type="http://schemas.openxmlformats.org/officeDocument/2006/relationships/diagramColors" Target="../diagrams/colors29.xml"/><Relationship Id="rId7" Type="http://schemas.microsoft.com/office/2007/relationships/diagramDrawing" Target="../diagrams/drawing26.xml"/><Relationship Id="rId12" Type="http://schemas.microsoft.com/office/2007/relationships/diagramDrawing" Target="../diagrams/drawing27.xml"/><Relationship Id="rId17" Type="http://schemas.microsoft.com/office/2007/relationships/diagramDrawing" Target="../diagrams/drawing28.xml"/><Relationship Id="rId25" Type="http://schemas.openxmlformats.org/officeDocument/2006/relationships/diagramQuickStyle" Target="../diagrams/quickStyle30.xml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28.xml"/><Relationship Id="rId20" Type="http://schemas.openxmlformats.org/officeDocument/2006/relationships/diagramQuickStyle" Target="../diagrams/quickStyle2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6.xml"/><Relationship Id="rId11" Type="http://schemas.openxmlformats.org/officeDocument/2006/relationships/diagramColors" Target="../diagrams/colors27.xml"/><Relationship Id="rId24" Type="http://schemas.openxmlformats.org/officeDocument/2006/relationships/diagramLayout" Target="../diagrams/layout30.xml"/><Relationship Id="rId5" Type="http://schemas.openxmlformats.org/officeDocument/2006/relationships/diagramQuickStyle" Target="../diagrams/quickStyle26.xml"/><Relationship Id="rId15" Type="http://schemas.openxmlformats.org/officeDocument/2006/relationships/diagramQuickStyle" Target="../diagrams/quickStyle28.xml"/><Relationship Id="rId23" Type="http://schemas.openxmlformats.org/officeDocument/2006/relationships/diagramData" Target="../diagrams/data30.xml"/><Relationship Id="rId10" Type="http://schemas.openxmlformats.org/officeDocument/2006/relationships/diagramQuickStyle" Target="../diagrams/quickStyle27.xml"/><Relationship Id="rId19" Type="http://schemas.openxmlformats.org/officeDocument/2006/relationships/diagramLayout" Target="../diagrams/layout29.xml"/><Relationship Id="rId4" Type="http://schemas.openxmlformats.org/officeDocument/2006/relationships/diagramLayout" Target="../diagrams/layout26.xml"/><Relationship Id="rId9" Type="http://schemas.openxmlformats.org/officeDocument/2006/relationships/diagramLayout" Target="../diagrams/layout27.xml"/><Relationship Id="rId14" Type="http://schemas.openxmlformats.org/officeDocument/2006/relationships/diagramLayout" Target="../diagrams/layout28.xml"/><Relationship Id="rId22" Type="http://schemas.microsoft.com/office/2007/relationships/diagramDrawing" Target="../diagrams/drawing29.xml"/><Relationship Id="rId27" Type="http://schemas.microsoft.com/office/2007/relationships/diagramDrawing" Target="../diagrams/drawing3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2.xml"/><Relationship Id="rId13" Type="http://schemas.openxmlformats.org/officeDocument/2006/relationships/diagramData" Target="../diagrams/data33.xml"/><Relationship Id="rId18" Type="http://schemas.openxmlformats.org/officeDocument/2006/relationships/diagramData" Target="../diagrams/data34.xml"/><Relationship Id="rId26" Type="http://schemas.openxmlformats.org/officeDocument/2006/relationships/diagramColors" Target="../diagrams/colors35.xml"/><Relationship Id="rId3" Type="http://schemas.openxmlformats.org/officeDocument/2006/relationships/diagramData" Target="../diagrams/data31.xml"/><Relationship Id="rId21" Type="http://schemas.openxmlformats.org/officeDocument/2006/relationships/diagramColors" Target="../diagrams/colors34.xml"/><Relationship Id="rId7" Type="http://schemas.microsoft.com/office/2007/relationships/diagramDrawing" Target="../diagrams/drawing31.xml"/><Relationship Id="rId12" Type="http://schemas.microsoft.com/office/2007/relationships/diagramDrawing" Target="../diagrams/drawing32.xml"/><Relationship Id="rId17" Type="http://schemas.microsoft.com/office/2007/relationships/diagramDrawing" Target="../diagrams/drawing33.xml"/><Relationship Id="rId25" Type="http://schemas.openxmlformats.org/officeDocument/2006/relationships/diagramQuickStyle" Target="../diagrams/quickStyle35.xml"/><Relationship Id="rId2" Type="http://schemas.openxmlformats.org/officeDocument/2006/relationships/notesSlide" Target="../notesSlides/notesSlide15.xml"/><Relationship Id="rId16" Type="http://schemas.openxmlformats.org/officeDocument/2006/relationships/diagramColors" Target="../diagrams/colors33.xml"/><Relationship Id="rId20" Type="http://schemas.openxmlformats.org/officeDocument/2006/relationships/diagramQuickStyle" Target="../diagrams/quickStyl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1.xml"/><Relationship Id="rId11" Type="http://schemas.openxmlformats.org/officeDocument/2006/relationships/diagramColors" Target="../diagrams/colors32.xml"/><Relationship Id="rId24" Type="http://schemas.openxmlformats.org/officeDocument/2006/relationships/diagramLayout" Target="../diagrams/layout35.xml"/><Relationship Id="rId5" Type="http://schemas.openxmlformats.org/officeDocument/2006/relationships/diagramQuickStyle" Target="../diagrams/quickStyle31.xml"/><Relationship Id="rId15" Type="http://schemas.openxmlformats.org/officeDocument/2006/relationships/diagramQuickStyle" Target="../diagrams/quickStyle33.xml"/><Relationship Id="rId23" Type="http://schemas.openxmlformats.org/officeDocument/2006/relationships/diagramData" Target="../diagrams/data35.xml"/><Relationship Id="rId10" Type="http://schemas.openxmlformats.org/officeDocument/2006/relationships/diagramQuickStyle" Target="../diagrams/quickStyle32.xml"/><Relationship Id="rId19" Type="http://schemas.openxmlformats.org/officeDocument/2006/relationships/diagramLayout" Target="../diagrams/layout34.xml"/><Relationship Id="rId4" Type="http://schemas.openxmlformats.org/officeDocument/2006/relationships/diagramLayout" Target="../diagrams/layout31.xml"/><Relationship Id="rId9" Type="http://schemas.openxmlformats.org/officeDocument/2006/relationships/diagramLayout" Target="../diagrams/layout32.xml"/><Relationship Id="rId14" Type="http://schemas.openxmlformats.org/officeDocument/2006/relationships/diagramLayout" Target="../diagrams/layout33.xml"/><Relationship Id="rId22" Type="http://schemas.microsoft.com/office/2007/relationships/diagramDrawing" Target="../diagrams/drawing34.xml"/><Relationship Id="rId27" Type="http://schemas.microsoft.com/office/2007/relationships/diagramDrawing" Target="../diagrams/drawing3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7.xml"/><Relationship Id="rId13" Type="http://schemas.openxmlformats.org/officeDocument/2006/relationships/diagramData" Target="../diagrams/data38.xml"/><Relationship Id="rId18" Type="http://schemas.openxmlformats.org/officeDocument/2006/relationships/diagramData" Target="../diagrams/data39.xml"/><Relationship Id="rId26" Type="http://schemas.openxmlformats.org/officeDocument/2006/relationships/diagramColors" Target="../diagrams/colors40.xml"/><Relationship Id="rId3" Type="http://schemas.openxmlformats.org/officeDocument/2006/relationships/diagramData" Target="../diagrams/data36.xml"/><Relationship Id="rId21" Type="http://schemas.openxmlformats.org/officeDocument/2006/relationships/diagramColors" Target="../diagrams/colors39.xml"/><Relationship Id="rId7" Type="http://schemas.microsoft.com/office/2007/relationships/diagramDrawing" Target="../diagrams/drawing36.xml"/><Relationship Id="rId12" Type="http://schemas.microsoft.com/office/2007/relationships/diagramDrawing" Target="../diagrams/drawing37.xml"/><Relationship Id="rId17" Type="http://schemas.microsoft.com/office/2007/relationships/diagramDrawing" Target="../diagrams/drawing38.xml"/><Relationship Id="rId25" Type="http://schemas.openxmlformats.org/officeDocument/2006/relationships/diagramQuickStyle" Target="../diagrams/quickStyle40.xml"/><Relationship Id="rId2" Type="http://schemas.openxmlformats.org/officeDocument/2006/relationships/notesSlide" Target="../notesSlides/notesSlide16.xml"/><Relationship Id="rId16" Type="http://schemas.openxmlformats.org/officeDocument/2006/relationships/diagramColors" Target="../diagrams/colors38.xml"/><Relationship Id="rId20" Type="http://schemas.openxmlformats.org/officeDocument/2006/relationships/diagramQuickStyle" Target="../diagrams/quickStyle3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6.xml"/><Relationship Id="rId11" Type="http://schemas.openxmlformats.org/officeDocument/2006/relationships/diagramColors" Target="../diagrams/colors37.xml"/><Relationship Id="rId24" Type="http://schemas.openxmlformats.org/officeDocument/2006/relationships/diagramLayout" Target="../diagrams/layout40.xml"/><Relationship Id="rId5" Type="http://schemas.openxmlformats.org/officeDocument/2006/relationships/diagramQuickStyle" Target="../diagrams/quickStyle36.xml"/><Relationship Id="rId15" Type="http://schemas.openxmlformats.org/officeDocument/2006/relationships/diagramQuickStyle" Target="../diagrams/quickStyle38.xml"/><Relationship Id="rId23" Type="http://schemas.openxmlformats.org/officeDocument/2006/relationships/diagramData" Target="../diagrams/data40.xml"/><Relationship Id="rId10" Type="http://schemas.openxmlformats.org/officeDocument/2006/relationships/diagramQuickStyle" Target="../diagrams/quickStyle37.xml"/><Relationship Id="rId19" Type="http://schemas.openxmlformats.org/officeDocument/2006/relationships/diagramLayout" Target="../diagrams/layout39.xml"/><Relationship Id="rId4" Type="http://schemas.openxmlformats.org/officeDocument/2006/relationships/diagramLayout" Target="../diagrams/layout36.xml"/><Relationship Id="rId9" Type="http://schemas.openxmlformats.org/officeDocument/2006/relationships/diagramLayout" Target="../diagrams/layout37.xml"/><Relationship Id="rId14" Type="http://schemas.openxmlformats.org/officeDocument/2006/relationships/diagramLayout" Target="../diagrams/layout38.xml"/><Relationship Id="rId22" Type="http://schemas.microsoft.com/office/2007/relationships/diagramDrawing" Target="../diagrams/drawing39.xml"/><Relationship Id="rId27" Type="http://schemas.microsoft.com/office/2007/relationships/diagramDrawing" Target="../diagrams/drawing4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2.xml"/><Relationship Id="rId13" Type="http://schemas.openxmlformats.org/officeDocument/2006/relationships/diagramData" Target="../diagrams/data43.xml"/><Relationship Id="rId18" Type="http://schemas.openxmlformats.org/officeDocument/2006/relationships/diagramData" Target="../diagrams/data44.xml"/><Relationship Id="rId26" Type="http://schemas.openxmlformats.org/officeDocument/2006/relationships/diagramColors" Target="../diagrams/colors45.xml"/><Relationship Id="rId3" Type="http://schemas.openxmlformats.org/officeDocument/2006/relationships/diagramData" Target="../diagrams/data41.xml"/><Relationship Id="rId21" Type="http://schemas.openxmlformats.org/officeDocument/2006/relationships/diagramColors" Target="../diagrams/colors44.xml"/><Relationship Id="rId7" Type="http://schemas.microsoft.com/office/2007/relationships/diagramDrawing" Target="../diagrams/drawing41.xml"/><Relationship Id="rId12" Type="http://schemas.microsoft.com/office/2007/relationships/diagramDrawing" Target="../diagrams/drawing42.xml"/><Relationship Id="rId17" Type="http://schemas.microsoft.com/office/2007/relationships/diagramDrawing" Target="../diagrams/drawing43.xml"/><Relationship Id="rId25" Type="http://schemas.openxmlformats.org/officeDocument/2006/relationships/diagramQuickStyle" Target="../diagrams/quickStyle45.xml"/><Relationship Id="rId2" Type="http://schemas.openxmlformats.org/officeDocument/2006/relationships/notesSlide" Target="../notesSlides/notesSlide17.xml"/><Relationship Id="rId16" Type="http://schemas.openxmlformats.org/officeDocument/2006/relationships/diagramColors" Target="../diagrams/colors43.xml"/><Relationship Id="rId20" Type="http://schemas.openxmlformats.org/officeDocument/2006/relationships/diagramQuickStyle" Target="../diagrams/quickStyle4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1.xml"/><Relationship Id="rId11" Type="http://schemas.openxmlformats.org/officeDocument/2006/relationships/diagramColors" Target="../diagrams/colors42.xml"/><Relationship Id="rId24" Type="http://schemas.openxmlformats.org/officeDocument/2006/relationships/diagramLayout" Target="../diagrams/layout45.xml"/><Relationship Id="rId5" Type="http://schemas.openxmlformats.org/officeDocument/2006/relationships/diagramQuickStyle" Target="../diagrams/quickStyle41.xml"/><Relationship Id="rId15" Type="http://schemas.openxmlformats.org/officeDocument/2006/relationships/diagramQuickStyle" Target="../diagrams/quickStyle43.xml"/><Relationship Id="rId23" Type="http://schemas.openxmlformats.org/officeDocument/2006/relationships/diagramData" Target="../diagrams/data45.xml"/><Relationship Id="rId10" Type="http://schemas.openxmlformats.org/officeDocument/2006/relationships/diagramQuickStyle" Target="../diagrams/quickStyle42.xml"/><Relationship Id="rId19" Type="http://schemas.openxmlformats.org/officeDocument/2006/relationships/diagramLayout" Target="../diagrams/layout44.xml"/><Relationship Id="rId4" Type="http://schemas.openxmlformats.org/officeDocument/2006/relationships/diagramLayout" Target="../diagrams/layout41.xml"/><Relationship Id="rId9" Type="http://schemas.openxmlformats.org/officeDocument/2006/relationships/diagramLayout" Target="../diagrams/layout42.xml"/><Relationship Id="rId14" Type="http://schemas.openxmlformats.org/officeDocument/2006/relationships/diagramLayout" Target="../diagrams/layout43.xml"/><Relationship Id="rId22" Type="http://schemas.microsoft.com/office/2007/relationships/diagramDrawing" Target="../diagrams/drawing44.xml"/><Relationship Id="rId27" Type="http://schemas.microsoft.com/office/2007/relationships/diagramDrawing" Target="../diagrams/drawing4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7.xml"/><Relationship Id="rId13" Type="http://schemas.openxmlformats.org/officeDocument/2006/relationships/diagramData" Target="../diagrams/data48.xml"/><Relationship Id="rId18" Type="http://schemas.openxmlformats.org/officeDocument/2006/relationships/diagramData" Target="../diagrams/data49.xml"/><Relationship Id="rId26" Type="http://schemas.openxmlformats.org/officeDocument/2006/relationships/diagramColors" Target="../diagrams/colors50.xml"/><Relationship Id="rId3" Type="http://schemas.openxmlformats.org/officeDocument/2006/relationships/diagramData" Target="../diagrams/data46.xml"/><Relationship Id="rId21" Type="http://schemas.openxmlformats.org/officeDocument/2006/relationships/diagramColors" Target="../diagrams/colors49.xml"/><Relationship Id="rId7" Type="http://schemas.microsoft.com/office/2007/relationships/diagramDrawing" Target="../diagrams/drawing46.xml"/><Relationship Id="rId12" Type="http://schemas.microsoft.com/office/2007/relationships/diagramDrawing" Target="../diagrams/drawing47.xml"/><Relationship Id="rId17" Type="http://schemas.microsoft.com/office/2007/relationships/diagramDrawing" Target="../diagrams/drawing48.xml"/><Relationship Id="rId25" Type="http://schemas.openxmlformats.org/officeDocument/2006/relationships/diagramQuickStyle" Target="../diagrams/quickStyle50.xml"/><Relationship Id="rId2" Type="http://schemas.openxmlformats.org/officeDocument/2006/relationships/notesSlide" Target="../notesSlides/notesSlide18.xml"/><Relationship Id="rId16" Type="http://schemas.openxmlformats.org/officeDocument/2006/relationships/diagramColors" Target="../diagrams/colors48.xml"/><Relationship Id="rId20" Type="http://schemas.openxmlformats.org/officeDocument/2006/relationships/diagramQuickStyle" Target="../diagrams/quickStyle4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6.xml"/><Relationship Id="rId11" Type="http://schemas.openxmlformats.org/officeDocument/2006/relationships/diagramColors" Target="../diagrams/colors47.xml"/><Relationship Id="rId24" Type="http://schemas.openxmlformats.org/officeDocument/2006/relationships/diagramLayout" Target="../diagrams/layout50.xml"/><Relationship Id="rId5" Type="http://schemas.openxmlformats.org/officeDocument/2006/relationships/diagramQuickStyle" Target="../diagrams/quickStyle46.xml"/><Relationship Id="rId15" Type="http://schemas.openxmlformats.org/officeDocument/2006/relationships/diagramQuickStyle" Target="../diagrams/quickStyle48.xml"/><Relationship Id="rId23" Type="http://schemas.openxmlformats.org/officeDocument/2006/relationships/diagramData" Target="../diagrams/data50.xml"/><Relationship Id="rId10" Type="http://schemas.openxmlformats.org/officeDocument/2006/relationships/diagramQuickStyle" Target="../diagrams/quickStyle47.xml"/><Relationship Id="rId19" Type="http://schemas.openxmlformats.org/officeDocument/2006/relationships/diagramLayout" Target="../diagrams/layout49.xml"/><Relationship Id="rId4" Type="http://schemas.openxmlformats.org/officeDocument/2006/relationships/diagramLayout" Target="../diagrams/layout46.xml"/><Relationship Id="rId9" Type="http://schemas.openxmlformats.org/officeDocument/2006/relationships/diagramLayout" Target="../diagrams/layout47.xml"/><Relationship Id="rId14" Type="http://schemas.openxmlformats.org/officeDocument/2006/relationships/diagramLayout" Target="../diagrams/layout48.xml"/><Relationship Id="rId22" Type="http://schemas.microsoft.com/office/2007/relationships/diagramDrawing" Target="../diagrams/drawing49.xml"/><Relationship Id="rId27" Type="http://schemas.microsoft.com/office/2007/relationships/diagramDrawing" Target="../diagrams/drawing5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2.xml"/><Relationship Id="rId13" Type="http://schemas.openxmlformats.org/officeDocument/2006/relationships/diagramData" Target="../diagrams/data53.xml"/><Relationship Id="rId18" Type="http://schemas.openxmlformats.org/officeDocument/2006/relationships/diagramData" Target="../diagrams/data54.xml"/><Relationship Id="rId26" Type="http://schemas.openxmlformats.org/officeDocument/2006/relationships/diagramColors" Target="../diagrams/colors55.xml"/><Relationship Id="rId3" Type="http://schemas.openxmlformats.org/officeDocument/2006/relationships/diagramData" Target="../diagrams/data51.xml"/><Relationship Id="rId21" Type="http://schemas.openxmlformats.org/officeDocument/2006/relationships/diagramColors" Target="../diagrams/colors54.xml"/><Relationship Id="rId7" Type="http://schemas.microsoft.com/office/2007/relationships/diagramDrawing" Target="../diagrams/drawing51.xml"/><Relationship Id="rId12" Type="http://schemas.microsoft.com/office/2007/relationships/diagramDrawing" Target="../diagrams/drawing52.xml"/><Relationship Id="rId17" Type="http://schemas.microsoft.com/office/2007/relationships/diagramDrawing" Target="../diagrams/drawing53.xml"/><Relationship Id="rId25" Type="http://schemas.openxmlformats.org/officeDocument/2006/relationships/diagramQuickStyle" Target="../diagrams/quickStyle55.xml"/><Relationship Id="rId2" Type="http://schemas.openxmlformats.org/officeDocument/2006/relationships/notesSlide" Target="../notesSlides/notesSlide19.xml"/><Relationship Id="rId16" Type="http://schemas.openxmlformats.org/officeDocument/2006/relationships/diagramColors" Target="../diagrams/colors53.xml"/><Relationship Id="rId20" Type="http://schemas.openxmlformats.org/officeDocument/2006/relationships/diagramQuickStyle" Target="../diagrams/quickStyle5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1.xml"/><Relationship Id="rId11" Type="http://schemas.openxmlformats.org/officeDocument/2006/relationships/diagramColors" Target="../diagrams/colors52.xml"/><Relationship Id="rId24" Type="http://schemas.openxmlformats.org/officeDocument/2006/relationships/diagramLayout" Target="../diagrams/layout55.xml"/><Relationship Id="rId5" Type="http://schemas.openxmlformats.org/officeDocument/2006/relationships/diagramQuickStyle" Target="../diagrams/quickStyle51.xml"/><Relationship Id="rId15" Type="http://schemas.openxmlformats.org/officeDocument/2006/relationships/diagramQuickStyle" Target="../diagrams/quickStyle53.xml"/><Relationship Id="rId23" Type="http://schemas.openxmlformats.org/officeDocument/2006/relationships/diagramData" Target="../diagrams/data55.xml"/><Relationship Id="rId10" Type="http://schemas.openxmlformats.org/officeDocument/2006/relationships/diagramQuickStyle" Target="../diagrams/quickStyle52.xml"/><Relationship Id="rId19" Type="http://schemas.openxmlformats.org/officeDocument/2006/relationships/diagramLayout" Target="../diagrams/layout54.xml"/><Relationship Id="rId4" Type="http://schemas.openxmlformats.org/officeDocument/2006/relationships/diagramLayout" Target="../diagrams/layout51.xml"/><Relationship Id="rId9" Type="http://schemas.openxmlformats.org/officeDocument/2006/relationships/diagramLayout" Target="../diagrams/layout52.xml"/><Relationship Id="rId14" Type="http://schemas.openxmlformats.org/officeDocument/2006/relationships/diagramLayout" Target="../diagrams/layout53.xml"/><Relationship Id="rId22" Type="http://schemas.microsoft.com/office/2007/relationships/diagramDrawing" Target="../diagrams/drawing54.xml"/><Relationship Id="rId27" Type="http://schemas.microsoft.com/office/2007/relationships/diagramDrawing" Target="../diagrams/drawing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7.xml"/><Relationship Id="rId13" Type="http://schemas.openxmlformats.org/officeDocument/2006/relationships/diagramData" Target="../diagrams/data58.xml"/><Relationship Id="rId18" Type="http://schemas.openxmlformats.org/officeDocument/2006/relationships/diagramData" Target="../diagrams/data59.xml"/><Relationship Id="rId26" Type="http://schemas.openxmlformats.org/officeDocument/2006/relationships/diagramColors" Target="../diagrams/colors60.xml"/><Relationship Id="rId3" Type="http://schemas.openxmlformats.org/officeDocument/2006/relationships/diagramData" Target="../diagrams/data56.xml"/><Relationship Id="rId21" Type="http://schemas.openxmlformats.org/officeDocument/2006/relationships/diagramColors" Target="../diagrams/colors59.xml"/><Relationship Id="rId7" Type="http://schemas.microsoft.com/office/2007/relationships/diagramDrawing" Target="../diagrams/drawing56.xml"/><Relationship Id="rId12" Type="http://schemas.microsoft.com/office/2007/relationships/diagramDrawing" Target="../diagrams/drawing57.xml"/><Relationship Id="rId17" Type="http://schemas.microsoft.com/office/2007/relationships/diagramDrawing" Target="../diagrams/drawing58.xml"/><Relationship Id="rId25" Type="http://schemas.openxmlformats.org/officeDocument/2006/relationships/diagramQuickStyle" Target="../diagrams/quickStyle60.xml"/><Relationship Id="rId2" Type="http://schemas.openxmlformats.org/officeDocument/2006/relationships/notesSlide" Target="../notesSlides/notesSlide21.xml"/><Relationship Id="rId16" Type="http://schemas.openxmlformats.org/officeDocument/2006/relationships/diagramColors" Target="../diagrams/colors58.xml"/><Relationship Id="rId20" Type="http://schemas.openxmlformats.org/officeDocument/2006/relationships/diagramQuickStyle" Target="../diagrams/quickStyle5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6.xml"/><Relationship Id="rId11" Type="http://schemas.openxmlformats.org/officeDocument/2006/relationships/diagramColors" Target="../diagrams/colors57.xml"/><Relationship Id="rId24" Type="http://schemas.openxmlformats.org/officeDocument/2006/relationships/diagramLayout" Target="../diagrams/layout60.xml"/><Relationship Id="rId5" Type="http://schemas.openxmlformats.org/officeDocument/2006/relationships/diagramQuickStyle" Target="../diagrams/quickStyle56.xml"/><Relationship Id="rId15" Type="http://schemas.openxmlformats.org/officeDocument/2006/relationships/diagramQuickStyle" Target="../diagrams/quickStyle58.xml"/><Relationship Id="rId23" Type="http://schemas.openxmlformats.org/officeDocument/2006/relationships/diagramData" Target="../diagrams/data60.xml"/><Relationship Id="rId10" Type="http://schemas.openxmlformats.org/officeDocument/2006/relationships/diagramQuickStyle" Target="../diagrams/quickStyle57.xml"/><Relationship Id="rId19" Type="http://schemas.openxmlformats.org/officeDocument/2006/relationships/diagramLayout" Target="../diagrams/layout59.xml"/><Relationship Id="rId4" Type="http://schemas.openxmlformats.org/officeDocument/2006/relationships/diagramLayout" Target="../diagrams/layout56.xml"/><Relationship Id="rId9" Type="http://schemas.openxmlformats.org/officeDocument/2006/relationships/diagramLayout" Target="../diagrams/layout57.xml"/><Relationship Id="rId14" Type="http://schemas.openxmlformats.org/officeDocument/2006/relationships/diagramLayout" Target="../diagrams/layout58.xml"/><Relationship Id="rId22" Type="http://schemas.microsoft.com/office/2007/relationships/diagramDrawing" Target="../diagrams/drawing59.xml"/><Relationship Id="rId27" Type="http://schemas.microsoft.com/office/2007/relationships/diagramDrawing" Target="../diagrams/drawing6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2.xml"/><Relationship Id="rId13" Type="http://schemas.openxmlformats.org/officeDocument/2006/relationships/diagramData" Target="../diagrams/data63.xml"/><Relationship Id="rId18" Type="http://schemas.openxmlformats.org/officeDocument/2006/relationships/diagramData" Target="../diagrams/data64.xml"/><Relationship Id="rId26" Type="http://schemas.openxmlformats.org/officeDocument/2006/relationships/diagramColors" Target="../diagrams/colors65.xml"/><Relationship Id="rId3" Type="http://schemas.openxmlformats.org/officeDocument/2006/relationships/diagramData" Target="../diagrams/data61.xml"/><Relationship Id="rId21" Type="http://schemas.openxmlformats.org/officeDocument/2006/relationships/diagramColors" Target="../diagrams/colors64.xml"/><Relationship Id="rId7" Type="http://schemas.microsoft.com/office/2007/relationships/diagramDrawing" Target="../diagrams/drawing61.xml"/><Relationship Id="rId12" Type="http://schemas.microsoft.com/office/2007/relationships/diagramDrawing" Target="../diagrams/drawing62.xml"/><Relationship Id="rId17" Type="http://schemas.microsoft.com/office/2007/relationships/diagramDrawing" Target="../diagrams/drawing63.xml"/><Relationship Id="rId25" Type="http://schemas.openxmlformats.org/officeDocument/2006/relationships/diagramQuickStyle" Target="../diagrams/quickStyle65.xml"/><Relationship Id="rId2" Type="http://schemas.openxmlformats.org/officeDocument/2006/relationships/notesSlide" Target="../notesSlides/notesSlide22.xml"/><Relationship Id="rId16" Type="http://schemas.openxmlformats.org/officeDocument/2006/relationships/diagramColors" Target="../diagrams/colors63.xml"/><Relationship Id="rId20" Type="http://schemas.openxmlformats.org/officeDocument/2006/relationships/diagramQuickStyle" Target="../diagrams/quickStyle6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1.xml"/><Relationship Id="rId11" Type="http://schemas.openxmlformats.org/officeDocument/2006/relationships/diagramColors" Target="../diagrams/colors62.xml"/><Relationship Id="rId24" Type="http://schemas.openxmlformats.org/officeDocument/2006/relationships/diagramLayout" Target="../diagrams/layout65.xml"/><Relationship Id="rId5" Type="http://schemas.openxmlformats.org/officeDocument/2006/relationships/diagramQuickStyle" Target="../diagrams/quickStyle61.xml"/><Relationship Id="rId15" Type="http://schemas.openxmlformats.org/officeDocument/2006/relationships/diagramQuickStyle" Target="../diagrams/quickStyle63.xml"/><Relationship Id="rId23" Type="http://schemas.openxmlformats.org/officeDocument/2006/relationships/diagramData" Target="../diagrams/data65.xml"/><Relationship Id="rId10" Type="http://schemas.openxmlformats.org/officeDocument/2006/relationships/diagramQuickStyle" Target="../diagrams/quickStyle62.xml"/><Relationship Id="rId19" Type="http://schemas.openxmlformats.org/officeDocument/2006/relationships/diagramLayout" Target="../diagrams/layout64.xml"/><Relationship Id="rId4" Type="http://schemas.openxmlformats.org/officeDocument/2006/relationships/diagramLayout" Target="../diagrams/layout61.xml"/><Relationship Id="rId9" Type="http://schemas.openxmlformats.org/officeDocument/2006/relationships/diagramLayout" Target="../diagrams/layout62.xml"/><Relationship Id="rId14" Type="http://schemas.openxmlformats.org/officeDocument/2006/relationships/diagramLayout" Target="../diagrams/layout63.xml"/><Relationship Id="rId22" Type="http://schemas.microsoft.com/office/2007/relationships/diagramDrawing" Target="../diagrams/drawing64.xml"/><Relationship Id="rId27" Type="http://schemas.microsoft.com/office/2007/relationships/diagramDrawing" Target="../diagrams/drawing6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7.xml"/><Relationship Id="rId13" Type="http://schemas.openxmlformats.org/officeDocument/2006/relationships/diagramData" Target="../diagrams/data68.xml"/><Relationship Id="rId18" Type="http://schemas.openxmlformats.org/officeDocument/2006/relationships/diagramData" Target="../diagrams/data69.xml"/><Relationship Id="rId26" Type="http://schemas.openxmlformats.org/officeDocument/2006/relationships/diagramColors" Target="../diagrams/colors70.xml"/><Relationship Id="rId3" Type="http://schemas.openxmlformats.org/officeDocument/2006/relationships/diagramData" Target="../diagrams/data66.xml"/><Relationship Id="rId21" Type="http://schemas.openxmlformats.org/officeDocument/2006/relationships/diagramColors" Target="../diagrams/colors69.xml"/><Relationship Id="rId7" Type="http://schemas.microsoft.com/office/2007/relationships/diagramDrawing" Target="../diagrams/drawing66.xml"/><Relationship Id="rId12" Type="http://schemas.microsoft.com/office/2007/relationships/diagramDrawing" Target="../diagrams/drawing67.xml"/><Relationship Id="rId17" Type="http://schemas.microsoft.com/office/2007/relationships/diagramDrawing" Target="../diagrams/drawing68.xml"/><Relationship Id="rId25" Type="http://schemas.openxmlformats.org/officeDocument/2006/relationships/diagramQuickStyle" Target="../diagrams/quickStyle70.xml"/><Relationship Id="rId2" Type="http://schemas.openxmlformats.org/officeDocument/2006/relationships/notesSlide" Target="../notesSlides/notesSlide24.xml"/><Relationship Id="rId16" Type="http://schemas.openxmlformats.org/officeDocument/2006/relationships/diagramColors" Target="../diagrams/colors68.xml"/><Relationship Id="rId20" Type="http://schemas.openxmlformats.org/officeDocument/2006/relationships/diagramQuickStyle" Target="../diagrams/quickStyle6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6.xml"/><Relationship Id="rId11" Type="http://schemas.openxmlformats.org/officeDocument/2006/relationships/diagramColors" Target="../diagrams/colors67.xml"/><Relationship Id="rId24" Type="http://schemas.openxmlformats.org/officeDocument/2006/relationships/diagramLayout" Target="../diagrams/layout70.xml"/><Relationship Id="rId5" Type="http://schemas.openxmlformats.org/officeDocument/2006/relationships/diagramQuickStyle" Target="../diagrams/quickStyle66.xml"/><Relationship Id="rId15" Type="http://schemas.openxmlformats.org/officeDocument/2006/relationships/diagramQuickStyle" Target="../diagrams/quickStyle68.xml"/><Relationship Id="rId23" Type="http://schemas.openxmlformats.org/officeDocument/2006/relationships/diagramData" Target="../diagrams/data70.xml"/><Relationship Id="rId10" Type="http://schemas.openxmlformats.org/officeDocument/2006/relationships/diagramQuickStyle" Target="../diagrams/quickStyle67.xml"/><Relationship Id="rId19" Type="http://schemas.openxmlformats.org/officeDocument/2006/relationships/diagramLayout" Target="../diagrams/layout69.xml"/><Relationship Id="rId4" Type="http://schemas.openxmlformats.org/officeDocument/2006/relationships/diagramLayout" Target="../diagrams/layout66.xml"/><Relationship Id="rId9" Type="http://schemas.openxmlformats.org/officeDocument/2006/relationships/diagramLayout" Target="../diagrams/layout67.xml"/><Relationship Id="rId14" Type="http://schemas.openxmlformats.org/officeDocument/2006/relationships/diagramLayout" Target="../diagrams/layout68.xml"/><Relationship Id="rId22" Type="http://schemas.microsoft.com/office/2007/relationships/diagramDrawing" Target="../diagrams/drawing69.xml"/><Relationship Id="rId27" Type="http://schemas.microsoft.com/office/2007/relationships/diagramDrawing" Target="../diagrams/drawing7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2.xml"/><Relationship Id="rId13" Type="http://schemas.openxmlformats.org/officeDocument/2006/relationships/diagramData" Target="../diagrams/data73.xml"/><Relationship Id="rId18" Type="http://schemas.openxmlformats.org/officeDocument/2006/relationships/diagramData" Target="../diagrams/data74.xml"/><Relationship Id="rId26" Type="http://schemas.openxmlformats.org/officeDocument/2006/relationships/diagramColors" Target="../diagrams/colors75.xml"/><Relationship Id="rId3" Type="http://schemas.openxmlformats.org/officeDocument/2006/relationships/diagramData" Target="../diagrams/data71.xml"/><Relationship Id="rId21" Type="http://schemas.openxmlformats.org/officeDocument/2006/relationships/diagramColors" Target="../diagrams/colors74.xml"/><Relationship Id="rId7" Type="http://schemas.microsoft.com/office/2007/relationships/diagramDrawing" Target="../diagrams/drawing71.xml"/><Relationship Id="rId12" Type="http://schemas.microsoft.com/office/2007/relationships/diagramDrawing" Target="../diagrams/drawing72.xml"/><Relationship Id="rId17" Type="http://schemas.microsoft.com/office/2007/relationships/diagramDrawing" Target="../diagrams/drawing73.xml"/><Relationship Id="rId25" Type="http://schemas.openxmlformats.org/officeDocument/2006/relationships/diagramQuickStyle" Target="../diagrams/quickStyle75.xml"/><Relationship Id="rId2" Type="http://schemas.openxmlformats.org/officeDocument/2006/relationships/notesSlide" Target="../notesSlides/notesSlide26.xml"/><Relationship Id="rId16" Type="http://schemas.openxmlformats.org/officeDocument/2006/relationships/diagramColors" Target="../diagrams/colors73.xml"/><Relationship Id="rId20" Type="http://schemas.openxmlformats.org/officeDocument/2006/relationships/diagramQuickStyle" Target="../diagrams/quickStyle7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1.xml"/><Relationship Id="rId11" Type="http://schemas.openxmlformats.org/officeDocument/2006/relationships/diagramColors" Target="../diagrams/colors72.xml"/><Relationship Id="rId24" Type="http://schemas.openxmlformats.org/officeDocument/2006/relationships/diagramLayout" Target="../diagrams/layout75.xml"/><Relationship Id="rId5" Type="http://schemas.openxmlformats.org/officeDocument/2006/relationships/diagramQuickStyle" Target="../diagrams/quickStyle71.xml"/><Relationship Id="rId15" Type="http://schemas.openxmlformats.org/officeDocument/2006/relationships/diagramQuickStyle" Target="../diagrams/quickStyle73.xml"/><Relationship Id="rId23" Type="http://schemas.openxmlformats.org/officeDocument/2006/relationships/diagramData" Target="../diagrams/data75.xml"/><Relationship Id="rId10" Type="http://schemas.openxmlformats.org/officeDocument/2006/relationships/diagramQuickStyle" Target="../diagrams/quickStyle72.xml"/><Relationship Id="rId19" Type="http://schemas.openxmlformats.org/officeDocument/2006/relationships/diagramLayout" Target="../diagrams/layout74.xml"/><Relationship Id="rId4" Type="http://schemas.openxmlformats.org/officeDocument/2006/relationships/diagramLayout" Target="../diagrams/layout71.xml"/><Relationship Id="rId9" Type="http://schemas.openxmlformats.org/officeDocument/2006/relationships/diagramLayout" Target="../diagrams/layout72.xml"/><Relationship Id="rId14" Type="http://schemas.openxmlformats.org/officeDocument/2006/relationships/diagramLayout" Target="../diagrams/layout73.xml"/><Relationship Id="rId22" Type="http://schemas.microsoft.com/office/2007/relationships/diagramDrawing" Target="../diagrams/drawing74.xml"/><Relationship Id="rId27" Type="http://schemas.microsoft.com/office/2007/relationships/diagramDrawing" Target="../diagrams/drawing7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7.xml"/><Relationship Id="rId13" Type="http://schemas.openxmlformats.org/officeDocument/2006/relationships/diagramData" Target="../diagrams/data78.xml"/><Relationship Id="rId18" Type="http://schemas.openxmlformats.org/officeDocument/2006/relationships/diagramData" Target="../diagrams/data79.xml"/><Relationship Id="rId26" Type="http://schemas.openxmlformats.org/officeDocument/2006/relationships/diagramColors" Target="../diagrams/colors80.xml"/><Relationship Id="rId3" Type="http://schemas.openxmlformats.org/officeDocument/2006/relationships/diagramData" Target="../diagrams/data76.xml"/><Relationship Id="rId21" Type="http://schemas.openxmlformats.org/officeDocument/2006/relationships/diagramColors" Target="../diagrams/colors79.xml"/><Relationship Id="rId7" Type="http://schemas.microsoft.com/office/2007/relationships/diagramDrawing" Target="../diagrams/drawing76.xml"/><Relationship Id="rId12" Type="http://schemas.microsoft.com/office/2007/relationships/diagramDrawing" Target="../diagrams/drawing77.xml"/><Relationship Id="rId17" Type="http://schemas.microsoft.com/office/2007/relationships/diagramDrawing" Target="../diagrams/drawing78.xml"/><Relationship Id="rId25" Type="http://schemas.openxmlformats.org/officeDocument/2006/relationships/diagramQuickStyle" Target="../diagrams/quickStyle80.xml"/><Relationship Id="rId2" Type="http://schemas.openxmlformats.org/officeDocument/2006/relationships/notesSlide" Target="../notesSlides/notesSlide28.xml"/><Relationship Id="rId16" Type="http://schemas.openxmlformats.org/officeDocument/2006/relationships/diagramColors" Target="../diagrams/colors78.xml"/><Relationship Id="rId20" Type="http://schemas.openxmlformats.org/officeDocument/2006/relationships/diagramQuickStyle" Target="../diagrams/quickStyle7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6.xml"/><Relationship Id="rId11" Type="http://schemas.openxmlformats.org/officeDocument/2006/relationships/diagramColors" Target="../diagrams/colors77.xml"/><Relationship Id="rId24" Type="http://schemas.openxmlformats.org/officeDocument/2006/relationships/diagramLayout" Target="../diagrams/layout80.xml"/><Relationship Id="rId5" Type="http://schemas.openxmlformats.org/officeDocument/2006/relationships/diagramQuickStyle" Target="../diagrams/quickStyle76.xml"/><Relationship Id="rId15" Type="http://schemas.openxmlformats.org/officeDocument/2006/relationships/diagramQuickStyle" Target="../diagrams/quickStyle78.xml"/><Relationship Id="rId23" Type="http://schemas.openxmlformats.org/officeDocument/2006/relationships/diagramData" Target="../diagrams/data80.xml"/><Relationship Id="rId10" Type="http://schemas.openxmlformats.org/officeDocument/2006/relationships/diagramQuickStyle" Target="../diagrams/quickStyle77.xml"/><Relationship Id="rId19" Type="http://schemas.openxmlformats.org/officeDocument/2006/relationships/diagramLayout" Target="../diagrams/layout79.xml"/><Relationship Id="rId4" Type="http://schemas.openxmlformats.org/officeDocument/2006/relationships/diagramLayout" Target="../diagrams/layout76.xml"/><Relationship Id="rId9" Type="http://schemas.openxmlformats.org/officeDocument/2006/relationships/diagramLayout" Target="../diagrams/layout77.xml"/><Relationship Id="rId14" Type="http://schemas.openxmlformats.org/officeDocument/2006/relationships/diagramLayout" Target="../diagrams/layout78.xml"/><Relationship Id="rId22" Type="http://schemas.microsoft.com/office/2007/relationships/diagramDrawing" Target="../diagrams/drawing79.xml"/><Relationship Id="rId27" Type="http://schemas.microsoft.com/office/2007/relationships/diagramDrawing" Target="../diagrams/drawing8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diagramData" Target="../diagrams/data9.xml"/><Relationship Id="rId26" Type="http://schemas.openxmlformats.org/officeDocument/2006/relationships/diagramColors" Target="../diagrams/colors10.xml"/><Relationship Id="rId3" Type="http://schemas.openxmlformats.org/officeDocument/2006/relationships/diagramData" Target="../diagrams/data6.xml"/><Relationship Id="rId21" Type="http://schemas.openxmlformats.org/officeDocument/2006/relationships/diagramColors" Target="../diagrams/colors9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5" Type="http://schemas.openxmlformats.org/officeDocument/2006/relationships/diagramQuickStyle" Target="../diagrams/quickStyle10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8.xml"/><Relationship Id="rId20" Type="http://schemas.openxmlformats.org/officeDocument/2006/relationships/diagramQuickStyle" Target="../diagrams/quickStyl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24" Type="http://schemas.openxmlformats.org/officeDocument/2006/relationships/diagramLayout" Target="../diagrams/layout10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23" Type="http://schemas.openxmlformats.org/officeDocument/2006/relationships/diagramData" Target="../diagrams/data10.xml"/><Relationship Id="rId10" Type="http://schemas.openxmlformats.org/officeDocument/2006/relationships/diagramQuickStyle" Target="../diagrams/quickStyle7.xml"/><Relationship Id="rId19" Type="http://schemas.openxmlformats.org/officeDocument/2006/relationships/diagramLayout" Target="../diagrams/layout9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Relationship Id="rId22" Type="http://schemas.microsoft.com/office/2007/relationships/diagramDrawing" Target="../diagrams/drawing9.xml"/><Relationship Id="rId27" Type="http://schemas.microsoft.com/office/2007/relationships/diagramDrawing" Target="../diagrams/drawin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1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2706824" y="201487"/>
            <a:ext cx="6561703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CO" sz="2400" dirty="0"/>
              <a:t>Viceministerio de Política Criminal</a:t>
            </a:r>
            <a:endParaRPr sz="2400" dirty="0"/>
          </a:p>
        </p:txBody>
      </p:sp>
      <p:graphicFrame>
        <p:nvGraphicFramePr>
          <p:cNvPr id="27" name="Diagrama 26">
            <a:extLst>
              <a:ext uri="{FF2B5EF4-FFF2-40B4-BE49-F238E27FC236}">
                <a16:creationId xmlns="" xmlns:a16="http://schemas.microsoft.com/office/drawing/2014/main" id="{0DB587D1-B584-4DDD-9E21-58338EA80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168402"/>
              </p:ext>
            </p:extLst>
          </p:nvPr>
        </p:nvGraphicFramePr>
        <p:xfrm>
          <a:off x="-767876" y="1968193"/>
          <a:ext cx="6275790" cy="176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08F32619-5F21-42B8-A62C-762E4E2B3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4065975"/>
              </p:ext>
            </p:extLst>
          </p:nvPr>
        </p:nvGraphicFramePr>
        <p:xfrm>
          <a:off x="460785" y="366874"/>
          <a:ext cx="7962453" cy="176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="" xmlns:a16="http://schemas.microsoft.com/office/drawing/2014/main" id="{F49AAB5F-4B8B-4208-8FE6-A74C6BFFC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854141"/>
              </p:ext>
            </p:extLst>
          </p:nvPr>
        </p:nvGraphicFramePr>
        <p:xfrm>
          <a:off x="960509" y="3952436"/>
          <a:ext cx="2501164" cy="82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5" name="Diagrama 34">
            <a:extLst>
              <a:ext uri="{FF2B5EF4-FFF2-40B4-BE49-F238E27FC236}">
                <a16:creationId xmlns="" xmlns:a16="http://schemas.microsoft.com/office/drawing/2014/main" id="{FBF483FC-02ED-42A4-ADC4-8BA2F5BCA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5952930"/>
              </p:ext>
            </p:extLst>
          </p:nvPr>
        </p:nvGraphicFramePr>
        <p:xfrm>
          <a:off x="4810979" y="4038041"/>
          <a:ext cx="4039486" cy="90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D5F4BF67-C21D-4457-B48B-FEB18C221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334136"/>
              </p:ext>
            </p:extLst>
          </p:nvPr>
        </p:nvGraphicFramePr>
        <p:xfrm>
          <a:off x="4842735" y="1839558"/>
          <a:ext cx="3903233" cy="206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266049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2706824" y="201487"/>
            <a:ext cx="6561703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CO" sz="2400" dirty="0"/>
              <a:t>Viceministerio de Política Criminal</a:t>
            </a:r>
            <a:endParaRPr sz="2400" dirty="0"/>
          </a:p>
        </p:txBody>
      </p:sp>
      <p:graphicFrame>
        <p:nvGraphicFramePr>
          <p:cNvPr id="27" name="Diagrama 26">
            <a:extLst>
              <a:ext uri="{FF2B5EF4-FFF2-40B4-BE49-F238E27FC236}">
                <a16:creationId xmlns="" xmlns:a16="http://schemas.microsoft.com/office/drawing/2014/main" id="{0DB587D1-B584-4DDD-9E21-58338EA80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3168471"/>
              </p:ext>
            </p:extLst>
          </p:nvPr>
        </p:nvGraphicFramePr>
        <p:xfrm>
          <a:off x="-767876" y="1968193"/>
          <a:ext cx="6275790" cy="176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08F32619-5F21-42B8-A62C-762E4E2B3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8289681"/>
              </p:ext>
            </p:extLst>
          </p:nvPr>
        </p:nvGraphicFramePr>
        <p:xfrm>
          <a:off x="460785" y="366874"/>
          <a:ext cx="7962453" cy="176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="" xmlns:a16="http://schemas.microsoft.com/office/drawing/2014/main" id="{F49AAB5F-4B8B-4208-8FE6-A74C6BFFC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0189540"/>
              </p:ext>
            </p:extLst>
          </p:nvPr>
        </p:nvGraphicFramePr>
        <p:xfrm>
          <a:off x="960509" y="3952436"/>
          <a:ext cx="2501164" cy="82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5" name="Diagrama 34">
            <a:extLst>
              <a:ext uri="{FF2B5EF4-FFF2-40B4-BE49-F238E27FC236}">
                <a16:creationId xmlns="" xmlns:a16="http://schemas.microsoft.com/office/drawing/2014/main" id="{FBF483FC-02ED-42A4-ADC4-8BA2F5BCA8A5}"/>
              </a:ext>
            </a:extLst>
          </p:cNvPr>
          <p:cNvGraphicFramePr/>
          <p:nvPr/>
        </p:nvGraphicFramePr>
        <p:xfrm>
          <a:off x="4810979" y="4038041"/>
          <a:ext cx="4039486" cy="90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D5F4BF67-C21D-4457-B48B-FEB18C221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170468"/>
              </p:ext>
            </p:extLst>
          </p:nvPr>
        </p:nvGraphicFramePr>
        <p:xfrm>
          <a:off x="4842735" y="1839558"/>
          <a:ext cx="3903233" cy="206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196435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2706824" y="201487"/>
            <a:ext cx="6561703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CO" sz="2400" dirty="0"/>
              <a:t>Viceministerio de Política Criminal</a:t>
            </a:r>
            <a:endParaRPr sz="2400" dirty="0"/>
          </a:p>
        </p:txBody>
      </p:sp>
      <p:graphicFrame>
        <p:nvGraphicFramePr>
          <p:cNvPr id="27" name="Diagrama 26">
            <a:extLst>
              <a:ext uri="{FF2B5EF4-FFF2-40B4-BE49-F238E27FC236}">
                <a16:creationId xmlns="" xmlns:a16="http://schemas.microsoft.com/office/drawing/2014/main" id="{0DB587D1-B584-4DDD-9E21-58338EA80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557968"/>
              </p:ext>
            </p:extLst>
          </p:nvPr>
        </p:nvGraphicFramePr>
        <p:xfrm>
          <a:off x="-767876" y="1968193"/>
          <a:ext cx="6275790" cy="176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08F32619-5F21-42B8-A62C-762E4E2B3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1314276"/>
              </p:ext>
            </p:extLst>
          </p:nvPr>
        </p:nvGraphicFramePr>
        <p:xfrm>
          <a:off x="460785" y="366874"/>
          <a:ext cx="7962453" cy="176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="" xmlns:a16="http://schemas.microsoft.com/office/drawing/2014/main" id="{F49AAB5F-4B8B-4208-8FE6-A74C6BFFC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3210587"/>
              </p:ext>
            </p:extLst>
          </p:nvPr>
        </p:nvGraphicFramePr>
        <p:xfrm>
          <a:off x="960509" y="3952436"/>
          <a:ext cx="2501164" cy="82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5" name="Diagrama 34">
            <a:extLst>
              <a:ext uri="{FF2B5EF4-FFF2-40B4-BE49-F238E27FC236}">
                <a16:creationId xmlns="" xmlns:a16="http://schemas.microsoft.com/office/drawing/2014/main" id="{FBF483FC-02ED-42A4-ADC4-8BA2F5BCA8A5}"/>
              </a:ext>
            </a:extLst>
          </p:cNvPr>
          <p:cNvGraphicFramePr/>
          <p:nvPr/>
        </p:nvGraphicFramePr>
        <p:xfrm>
          <a:off x="4810979" y="4038041"/>
          <a:ext cx="4039486" cy="90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D5F4BF67-C21D-4457-B48B-FEB18C221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824610"/>
              </p:ext>
            </p:extLst>
          </p:nvPr>
        </p:nvGraphicFramePr>
        <p:xfrm>
          <a:off x="4842735" y="1839558"/>
          <a:ext cx="3903233" cy="206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39644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7611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39700" lvl="0">
              <a:spcBef>
                <a:spcPts val="800"/>
              </a:spcBef>
            </a:pPr>
            <a:r>
              <a:rPr lang="es-CO" dirty="0"/>
              <a:t>Viceministerio de Promoción de la Justicia</a:t>
            </a: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41750" y="1317111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7200" b="1" dirty="0">
                <a:latin typeface="Work Sans"/>
                <a:ea typeface="Work Sans"/>
                <a:cs typeface="Work Sans"/>
                <a:sym typeface="Work Sans"/>
              </a:rPr>
              <a:t>03.</a:t>
            </a:r>
            <a:endParaRPr sz="7200" b="1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860699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2448640" y="216733"/>
            <a:ext cx="6561703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CO" sz="2400" dirty="0"/>
              <a:t>Viceministerio de Promoción de la Justicia</a:t>
            </a:r>
            <a:endParaRPr sz="2400" dirty="0"/>
          </a:p>
        </p:txBody>
      </p:sp>
      <p:graphicFrame>
        <p:nvGraphicFramePr>
          <p:cNvPr id="27" name="Diagrama 26">
            <a:extLst>
              <a:ext uri="{FF2B5EF4-FFF2-40B4-BE49-F238E27FC236}">
                <a16:creationId xmlns="" xmlns:a16="http://schemas.microsoft.com/office/drawing/2014/main" id="{0DB587D1-B584-4DDD-9E21-58338EA80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2225010"/>
              </p:ext>
            </p:extLst>
          </p:nvPr>
        </p:nvGraphicFramePr>
        <p:xfrm>
          <a:off x="-767876" y="1968193"/>
          <a:ext cx="6275790" cy="176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08F32619-5F21-42B8-A62C-762E4E2B3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089371"/>
              </p:ext>
            </p:extLst>
          </p:nvPr>
        </p:nvGraphicFramePr>
        <p:xfrm>
          <a:off x="460785" y="366874"/>
          <a:ext cx="7962453" cy="176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="" xmlns:a16="http://schemas.microsoft.com/office/drawing/2014/main" id="{F49AAB5F-4B8B-4208-8FE6-A74C6BFFC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075685"/>
              </p:ext>
            </p:extLst>
          </p:nvPr>
        </p:nvGraphicFramePr>
        <p:xfrm>
          <a:off x="960509" y="3952436"/>
          <a:ext cx="2501164" cy="82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5" name="Diagrama 34">
            <a:extLst>
              <a:ext uri="{FF2B5EF4-FFF2-40B4-BE49-F238E27FC236}">
                <a16:creationId xmlns="" xmlns:a16="http://schemas.microsoft.com/office/drawing/2014/main" id="{FBF483FC-02ED-42A4-ADC4-8BA2F5BCA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4400244"/>
              </p:ext>
            </p:extLst>
          </p:nvPr>
        </p:nvGraphicFramePr>
        <p:xfrm>
          <a:off x="4810979" y="4038041"/>
          <a:ext cx="4039486" cy="90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D5F4BF67-C21D-4457-B48B-FEB18C221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9231820"/>
              </p:ext>
            </p:extLst>
          </p:nvPr>
        </p:nvGraphicFramePr>
        <p:xfrm>
          <a:off x="4842735" y="1839558"/>
          <a:ext cx="3903233" cy="206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435966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2448640" y="216733"/>
            <a:ext cx="6561703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CO" sz="2400" dirty="0"/>
              <a:t>Viceministerio de Promoción de la Justicia</a:t>
            </a:r>
            <a:endParaRPr sz="2400" dirty="0"/>
          </a:p>
        </p:txBody>
      </p:sp>
      <p:graphicFrame>
        <p:nvGraphicFramePr>
          <p:cNvPr id="27" name="Diagrama 26">
            <a:extLst>
              <a:ext uri="{FF2B5EF4-FFF2-40B4-BE49-F238E27FC236}">
                <a16:creationId xmlns="" xmlns:a16="http://schemas.microsoft.com/office/drawing/2014/main" id="{0DB587D1-B584-4DDD-9E21-58338EA80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987124"/>
              </p:ext>
            </p:extLst>
          </p:nvPr>
        </p:nvGraphicFramePr>
        <p:xfrm>
          <a:off x="-767876" y="1968193"/>
          <a:ext cx="6275790" cy="176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08F32619-5F21-42B8-A62C-762E4E2B3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857160"/>
              </p:ext>
            </p:extLst>
          </p:nvPr>
        </p:nvGraphicFramePr>
        <p:xfrm>
          <a:off x="460785" y="366874"/>
          <a:ext cx="7962453" cy="176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="" xmlns:a16="http://schemas.microsoft.com/office/drawing/2014/main" id="{F49AAB5F-4B8B-4208-8FE6-A74C6BFFC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6229476"/>
              </p:ext>
            </p:extLst>
          </p:nvPr>
        </p:nvGraphicFramePr>
        <p:xfrm>
          <a:off x="960509" y="3952436"/>
          <a:ext cx="2501164" cy="82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5" name="Diagrama 34">
            <a:extLst>
              <a:ext uri="{FF2B5EF4-FFF2-40B4-BE49-F238E27FC236}">
                <a16:creationId xmlns="" xmlns:a16="http://schemas.microsoft.com/office/drawing/2014/main" id="{FBF483FC-02ED-42A4-ADC4-8BA2F5BCA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779713"/>
              </p:ext>
            </p:extLst>
          </p:nvPr>
        </p:nvGraphicFramePr>
        <p:xfrm>
          <a:off x="4810979" y="4038041"/>
          <a:ext cx="4039486" cy="90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D5F4BF67-C21D-4457-B48B-FEB18C221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4427913"/>
              </p:ext>
            </p:extLst>
          </p:nvPr>
        </p:nvGraphicFramePr>
        <p:xfrm>
          <a:off x="4842735" y="1839558"/>
          <a:ext cx="3903233" cy="206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140131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2448640" y="216733"/>
            <a:ext cx="6561703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CO" sz="2400" dirty="0"/>
              <a:t>Viceministerio de Promoción de la Justicia</a:t>
            </a:r>
            <a:endParaRPr sz="2400" dirty="0"/>
          </a:p>
        </p:txBody>
      </p:sp>
      <p:graphicFrame>
        <p:nvGraphicFramePr>
          <p:cNvPr id="27" name="Diagrama 26">
            <a:extLst>
              <a:ext uri="{FF2B5EF4-FFF2-40B4-BE49-F238E27FC236}">
                <a16:creationId xmlns="" xmlns:a16="http://schemas.microsoft.com/office/drawing/2014/main" id="{0DB587D1-B584-4DDD-9E21-58338EA80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500440"/>
              </p:ext>
            </p:extLst>
          </p:nvPr>
        </p:nvGraphicFramePr>
        <p:xfrm>
          <a:off x="-767876" y="1968193"/>
          <a:ext cx="6275790" cy="176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08F32619-5F21-42B8-A62C-762E4E2B3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0553995"/>
              </p:ext>
            </p:extLst>
          </p:nvPr>
        </p:nvGraphicFramePr>
        <p:xfrm>
          <a:off x="460785" y="366874"/>
          <a:ext cx="7962453" cy="176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="" xmlns:a16="http://schemas.microsoft.com/office/drawing/2014/main" id="{F49AAB5F-4B8B-4208-8FE6-A74C6BFFC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182282"/>
              </p:ext>
            </p:extLst>
          </p:nvPr>
        </p:nvGraphicFramePr>
        <p:xfrm>
          <a:off x="960509" y="3952436"/>
          <a:ext cx="2501164" cy="82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5" name="Diagrama 34">
            <a:extLst>
              <a:ext uri="{FF2B5EF4-FFF2-40B4-BE49-F238E27FC236}">
                <a16:creationId xmlns="" xmlns:a16="http://schemas.microsoft.com/office/drawing/2014/main" id="{FBF483FC-02ED-42A4-ADC4-8BA2F5BCA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7372232"/>
              </p:ext>
            </p:extLst>
          </p:nvPr>
        </p:nvGraphicFramePr>
        <p:xfrm>
          <a:off x="4810979" y="4038041"/>
          <a:ext cx="4039486" cy="90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D5F4BF67-C21D-4457-B48B-FEB18C221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9207838"/>
              </p:ext>
            </p:extLst>
          </p:nvPr>
        </p:nvGraphicFramePr>
        <p:xfrm>
          <a:off x="4842735" y="1839558"/>
          <a:ext cx="3903233" cy="206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2369404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2448640" y="216733"/>
            <a:ext cx="6561703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CO" sz="2400" dirty="0"/>
              <a:t>Viceministerio de Promoción de la Justicia</a:t>
            </a:r>
            <a:endParaRPr sz="2400" dirty="0"/>
          </a:p>
        </p:txBody>
      </p:sp>
      <p:graphicFrame>
        <p:nvGraphicFramePr>
          <p:cNvPr id="27" name="Diagrama 26">
            <a:extLst>
              <a:ext uri="{FF2B5EF4-FFF2-40B4-BE49-F238E27FC236}">
                <a16:creationId xmlns="" xmlns:a16="http://schemas.microsoft.com/office/drawing/2014/main" id="{0DB587D1-B584-4DDD-9E21-58338EA80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799425"/>
              </p:ext>
            </p:extLst>
          </p:nvPr>
        </p:nvGraphicFramePr>
        <p:xfrm>
          <a:off x="-767876" y="1968193"/>
          <a:ext cx="6275790" cy="176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08F32619-5F21-42B8-A62C-762E4E2B3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076974"/>
              </p:ext>
            </p:extLst>
          </p:nvPr>
        </p:nvGraphicFramePr>
        <p:xfrm>
          <a:off x="460785" y="366874"/>
          <a:ext cx="7962453" cy="176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="" xmlns:a16="http://schemas.microsoft.com/office/drawing/2014/main" id="{F49AAB5F-4B8B-4208-8FE6-A74C6BFFC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3680528"/>
              </p:ext>
            </p:extLst>
          </p:nvPr>
        </p:nvGraphicFramePr>
        <p:xfrm>
          <a:off x="960509" y="3952436"/>
          <a:ext cx="2501164" cy="82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5" name="Diagrama 34">
            <a:extLst>
              <a:ext uri="{FF2B5EF4-FFF2-40B4-BE49-F238E27FC236}">
                <a16:creationId xmlns="" xmlns:a16="http://schemas.microsoft.com/office/drawing/2014/main" id="{FBF483FC-02ED-42A4-ADC4-8BA2F5BCA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9302263"/>
              </p:ext>
            </p:extLst>
          </p:nvPr>
        </p:nvGraphicFramePr>
        <p:xfrm>
          <a:off x="4810979" y="4038041"/>
          <a:ext cx="4039486" cy="90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D5F4BF67-C21D-4457-B48B-FEB18C221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5362227"/>
              </p:ext>
            </p:extLst>
          </p:nvPr>
        </p:nvGraphicFramePr>
        <p:xfrm>
          <a:off x="4842735" y="1839558"/>
          <a:ext cx="3903233" cy="206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35032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2448640" y="216733"/>
            <a:ext cx="6561703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CO" sz="2400" dirty="0"/>
              <a:t>Viceministerio de Promoción de la Justicia</a:t>
            </a:r>
            <a:endParaRPr sz="2400" dirty="0"/>
          </a:p>
        </p:txBody>
      </p:sp>
      <p:graphicFrame>
        <p:nvGraphicFramePr>
          <p:cNvPr id="27" name="Diagrama 26">
            <a:extLst>
              <a:ext uri="{FF2B5EF4-FFF2-40B4-BE49-F238E27FC236}">
                <a16:creationId xmlns="" xmlns:a16="http://schemas.microsoft.com/office/drawing/2014/main" id="{0DB587D1-B584-4DDD-9E21-58338EA80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4531078"/>
              </p:ext>
            </p:extLst>
          </p:nvPr>
        </p:nvGraphicFramePr>
        <p:xfrm>
          <a:off x="-767876" y="1968193"/>
          <a:ext cx="6275790" cy="176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08F32619-5F21-42B8-A62C-762E4E2B3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3013686"/>
              </p:ext>
            </p:extLst>
          </p:nvPr>
        </p:nvGraphicFramePr>
        <p:xfrm>
          <a:off x="460785" y="366874"/>
          <a:ext cx="7962453" cy="176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="" xmlns:a16="http://schemas.microsoft.com/office/drawing/2014/main" id="{F49AAB5F-4B8B-4208-8FE6-A74C6BFFC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251471"/>
              </p:ext>
            </p:extLst>
          </p:nvPr>
        </p:nvGraphicFramePr>
        <p:xfrm>
          <a:off x="960509" y="3952436"/>
          <a:ext cx="2501164" cy="82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5" name="Diagrama 34">
            <a:extLst>
              <a:ext uri="{FF2B5EF4-FFF2-40B4-BE49-F238E27FC236}">
                <a16:creationId xmlns="" xmlns:a16="http://schemas.microsoft.com/office/drawing/2014/main" id="{FBF483FC-02ED-42A4-ADC4-8BA2F5BCA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344642"/>
              </p:ext>
            </p:extLst>
          </p:nvPr>
        </p:nvGraphicFramePr>
        <p:xfrm>
          <a:off x="4810979" y="4038041"/>
          <a:ext cx="4039486" cy="90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D5F4BF67-C21D-4457-B48B-FEB18C221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6132271"/>
              </p:ext>
            </p:extLst>
          </p:nvPr>
        </p:nvGraphicFramePr>
        <p:xfrm>
          <a:off x="4842735" y="1839558"/>
          <a:ext cx="3903233" cy="206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2195370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2448640" y="216733"/>
            <a:ext cx="6561703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CO" sz="2400" dirty="0"/>
              <a:t>Viceministerio de Promoción de la Justicia</a:t>
            </a:r>
            <a:endParaRPr sz="2400" dirty="0"/>
          </a:p>
        </p:txBody>
      </p:sp>
      <p:graphicFrame>
        <p:nvGraphicFramePr>
          <p:cNvPr id="27" name="Diagrama 26">
            <a:extLst>
              <a:ext uri="{FF2B5EF4-FFF2-40B4-BE49-F238E27FC236}">
                <a16:creationId xmlns="" xmlns:a16="http://schemas.microsoft.com/office/drawing/2014/main" id="{0DB587D1-B584-4DDD-9E21-58338EA80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047144"/>
              </p:ext>
            </p:extLst>
          </p:nvPr>
        </p:nvGraphicFramePr>
        <p:xfrm>
          <a:off x="-767876" y="1968193"/>
          <a:ext cx="6275790" cy="176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08F32619-5F21-42B8-A62C-762E4E2B3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7676519"/>
              </p:ext>
            </p:extLst>
          </p:nvPr>
        </p:nvGraphicFramePr>
        <p:xfrm>
          <a:off x="460785" y="366874"/>
          <a:ext cx="7962453" cy="176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="" xmlns:a16="http://schemas.microsoft.com/office/drawing/2014/main" id="{F49AAB5F-4B8B-4208-8FE6-A74C6BFFC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331778"/>
              </p:ext>
            </p:extLst>
          </p:nvPr>
        </p:nvGraphicFramePr>
        <p:xfrm>
          <a:off x="960509" y="3952436"/>
          <a:ext cx="2501164" cy="82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5" name="Diagrama 34">
            <a:extLst>
              <a:ext uri="{FF2B5EF4-FFF2-40B4-BE49-F238E27FC236}">
                <a16:creationId xmlns="" xmlns:a16="http://schemas.microsoft.com/office/drawing/2014/main" id="{FBF483FC-02ED-42A4-ADC4-8BA2F5BCA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4809004"/>
              </p:ext>
            </p:extLst>
          </p:nvPr>
        </p:nvGraphicFramePr>
        <p:xfrm>
          <a:off x="4810979" y="4038041"/>
          <a:ext cx="4039486" cy="90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D5F4BF67-C21D-4457-B48B-FEB18C221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3324379"/>
              </p:ext>
            </p:extLst>
          </p:nvPr>
        </p:nvGraphicFramePr>
        <p:xfrm>
          <a:off x="4842735" y="1839558"/>
          <a:ext cx="3903233" cy="206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92335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subTitle" idx="4294967295"/>
          </p:nvPr>
        </p:nvSpPr>
        <p:spPr>
          <a:xfrm>
            <a:off x="6234019" y="2849186"/>
            <a:ext cx="5127000" cy="835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None/>
            </a:pPr>
            <a:r>
              <a:rPr lang="es-ES" sz="1500" b="0" i="0" u="none" strike="noStrike" cap="none" dirty="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Vigencia 2020</a:t>
            </a:r>
            <a:endParaRPr sz="1500" b="0" i="0" u="none" strike="noStrike" cap="none" dirty="0">
              <a:solidFill>
                <a:srgbClr val="FFFFF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272118" y="1733024"/>
            <a:ext cx="5692587" cy="8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CO" dirty="0"/>
              <a:t>Portafolio</a:t>
            </a:r>
            <a:br>
              <a:rPr lang="es-CO" dirty="0"/>
            </a:br>
            <a:r>
              <a:rPr lang="es-CO" dirty="0"/>
              <a:t>Proyectos de Inversión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7611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39700" lvl="0"/>
            <a:r>
              <a:rPr lang="es-CO" dirty="0"/>
              <a:t>Dirección de Tecnologías y Gestión de Información en Justicia</a:t>
            </a: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41750" y="1317111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7200" b="1" dirty="0">
                <a:latin typeface="Work Sans"/>
                <a:ea typeface="Work Sans"/>
                <a:cs typeface="Work Sans"/>
                <a:sym typeface="Work Sans"/>
              </a:rPr>
              <a:t>04.</a:t>
            </a:r>
            <a:endParaRPr sz="7200" b="1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1845625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2448640" y="216733"/>
            <a:ext cx="6561703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CO" sz="2400" dirty="0"/>
              <a:t>Dirección de Tecnologías y Gestión de Información en Justicia</a:t>
            </a:r>
            <a:endParaRPr sz="2400" dirty="0"/>
          </a:p>
        </p:txBody>
      </p:sp>
      <p:graphicFrame>
        <p:nvGraphicFramePr>
          <p:cNvPr id="27" name="Diagrama 26">
            <a:extLst>
              <a:ext uri="{FF2B5EF4-FFF2-40B4-BE49-F238E27FC236}">
                <a16:creationId xmlns="" xmlns:a16="http://schemas.microsoft.com/office/drawing/2014/main" id="{0DB587D1-B584-4DDD-9E21-58338EA80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5308363"/>
              </p:ext>
            </p:extLst>
          </p:nvPr>
        </p:nvGraphicFramePr>
        <p:xfrm>
          <a:off x="-767876" y="1968193"/>
          <a:ext cx="6275790" cy="176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08F32619-5F21-42B8-A62C-762E4E2B3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170968"/>
              </p:ext>
            </p:extLst>
          </p:nvPr>
        </p:nvGraphicFramePr>
        <p:xfrm>
          <a:off x="460785" y="366874"/>
          <a:ext cx="7962453" cy="176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="" xmlns:a16="http://schemas.microsoft.com/office/drawing/2014/main" id="{F49AAB5F-4B8B-4208-8FE6-A74C6BFFC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2841129"/>
              </p:ext>
            </p:extLst>
          </p:nvPr>
        </p:nvGraphicFramePr>
        <p:xfrm>
          <a:off x="960509" y="3952436"/>
          <a:ext cx="2501164" cy="82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5" name="Diagrama 34">
            <a:extLst>
              <a:ext uri="{FF2B5EF4-FFF2-40B4-BE49-F238E27FC236}">
                <a16:creationId xmlns="" xmlns:a16="http://schemas.microsoft.com/office/drawing/2014/main" id="{FBF483FC-02ED-42A4-ADC4-8BA2F5BCA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9187735"/>
              </p:ext>
            </p:extLst>
          </p:nvPr>
        </p:nvGraphicFramePr>
        <p:xfrm>
          <a:off x="4810979" y="4038041"/>
          <a:ext cx="4039486" cy="90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D5F4BF67-C21D-4457-B48B-FEB18C221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6866275"/>
              </p:ext>
            </p:extLst>
          </p:nvPr>
        </p:nvGraphicFramePr>
        <p:xfrm>
          <a:off x="4842735" y="1839558"/>
          <a:ext cx="3903233" cy="206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2005116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2448640" y="216733"/>
            <a:ext cx="6561703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CO" sz="2400" dirty="0"/>
              <a:t>Dirección de Tecnologías y Gestión de Información en Justicia</a:t>
            </a:r>
            <a:endParaRPr sz="2400" dirty="0"/>
          </a:p>
        </p:txBody>
      </p:sp>
      <p:graphicFrame>
        <p:nvGraphicFramePr>
          <p:cNvPr id="27" name="Diagrama 26">
            <a:extLst>
              <a:ext uri="{FF2B5EF4-FFF2-40B4-BE49-F238E27FC236}">
                <a16:creationId xmlns="" xmlns:a16="http://schemas.microsoft.com/office/drawing/2014/main" id="{0DB587D1-B584-4DDD-9E21-58338EA80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3513354"/>
              </p:ext>
            </p:extLst>
          </p:nvPr>
        </p:nvGraphicFramePr>
        <p:xfrm>
          <a:off x="-767876" y="1968193"/>
          <a:ext cx="6275790" cy="176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08F32619-5F21-42B8-A62C-762E4E2B3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6331313"/>
              </p:ext>
            </p:extLst>
          </p:nvPr>
        </p:nvGraphicFramePr>
        <p:xfrm>
          <a:off x="460785" y="366874"/>
          <a:ext cx="7962453" cy="176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="" xmlns:a16="http://schemas.microsoft.com/office/drawing/2014/main" id="{F49AAB5F-4B8B-4208-8FE6-A74C6BFFC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6911951"/>
              </p:ext>
            </p:extLst>
          </p:nvPr>
        </p:nvGraphicFramePr>
        <p:xfrm>
          <a:off x="960509" y="3952436"/>
          <a:ext cx="2501164" cy="82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5" name="Diagrama 34">
            <a:extLst>
              <a:ext uri="{FF2B5EF4-FFF2-40B4-BE49-F238E27FC236}">
                <a16:creationId xmlns="" xmlns:a16="http://schemas.microsoft.com/office/drawing/2014/main" id="{FBF483FC-02ED-42A4-ADC4-8BA2F5BCA8A5}"/>
              </a:ext>
            </a:extLst>
          </p:cNvPr>
          <p:cNvGraphicFramePr/>
          <p:nvPr/>
        </p:nvGraphicFramePr>
        <p:xfrm>
          <a:off x="4810979" y="4038041"/>
          <a:ext cx="4039486" cy="90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D5F4BF67-C21D-4457-B48B-FEB18C221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719562"/>
              </p:ext>
            </p:extLst>
          </p:nvPr>
        </p:nvGraphicFramePr>
        <p:xfrm>
          <a:off x="4842735" y="1839558"/>
          <a:ext cx="3903233" cy="206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2299400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7611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39700" lvl="0"/>
            <a:r>
              <a:rPr lang="es-CO" dirty="0"/>
              <a:t>Secretaría General</a:t>
            </a: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41750" y="1317111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7200" b="1" dirty="0">
                <a:latin typeface="Work Sans"/>
                <a:ea typeface="Work Sans"/>
                <a:cs typeface="Work Sans"/>
                <a:sym typeface="Work Sans"/>
              </a:rPr>
              <a:t>05.</a:t>
            </a:r>
            <a:endParaRPr sz="7200" b="1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917920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5503816" y="216733"/>
            <a:ext cx="4296405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CO" sz="2400" dirty="0"/>
              <a:t>Secretaría General</a:t>
            </a:r>
            <a:endParaRPr sz="2400" dirty="0"/>
          </a:p>
        </p:txBody>
      </p:sp>
      <p:graphicFrame>
        <p:nvGraphicFramePr>
          <p:cNvPr id="27" name="Diagrama 26">
            <a:extLst>
              <a:ext uri="{FF2B5EF4-FFF2-40B4-BE49-F238E27FC236}">
                <a16:creationId xmlns="" xmlns:a16="http://schemas.microsoft.com/office/drawing/2014/main" id="{0DB587D1-B584-4DDD-9E21-58338EA80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100022"/>
              </p:ext>
            </p:extLst>
          </p:nvPr>
        </p:nvGraphicFramePr>
        <p:xfrm>
          <a:off x="-767876" y="1968193"/>
          <a:ext cx="6275790" cy="176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08F32619-5F21-42B8-A62C-762E4E2B3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5268242"/>
              </p:ext>
            </p:extLst>
          </p:nvPr>
        </p:nvGraphicFramePr>
        <p:xfrm>
          <a:off x="460785" y="366874"/>
          <a:ext cx="7962453" cy="176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="" xmlns:a16="http://schemas.microsoft.com/office/drawing/2014/main" id="{F49AAB5F-4B8B-4208-8FE6-A74C6BFFC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1215499"/>
              </p:ext>
            </p:extLst>
          </p:nvPr>
        </p:nvGraphicFramePr>
        <p:xfrm>
          <a:off x="960509" y="3952436"/>
          <a:ext cx="2501164" cy="82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5" name="Diagrama 34">
            <a:extLst>
              <a:ext uri="{FF2B5EF4-FFF2-40B4-BE49-F238E27FC236}">
                <a16:creationId xmlns="" xmlns:a16="http://schemas.microsoft.com/office/drawing/2014/main" id="{FBF483FC-02ED-42A4-ADC4-8BA2F5BCA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4865563"/>
              </p:ext>
            </p:extLst>
          </p:nvPr>
        </p:nvGraphicFramePr>
        <p:xfrm>
          <a:off x="4810979" y="4038041"/>
          <a:ext cx="4039486" cy="90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D5F4BF67-C21D-4457-B48B-FEB18C221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484267"/>
              </p:ext>
            </p:extLst>
          </p:nvPr>
        </p:nvGraphicFramePr>
        <p:xfrm>
          <a:off x="4842735" y="1839558"/>
          <a:ext cx="3903233" cy="206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3568815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7611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39700" lvl="0">
              <a:spcBef>
                <a:spcPts val="800"/>
              </a:spcBef>
            </a:pPr>
            <a:r>
              <a:rPr lang="es-CO" dirty="0"/>
              <a:t>Dirección de Asuntos Internacionales</a:t>
            </a: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41750" y="1317111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7200" b="1" dirty="0">
                <a:latin typeface="Work Sans"/>
                <a:ea typeface="Work Sans"/>
                <a:cs typeface="Work Sans"/>
                <a:sym typeface="Work Sans"/>
              </a:rPr>
              <a:t>06.</a:t>
            </a:r>
            <a:endParaRPr sz="7200" b="1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1238565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2947596" y="216733"/>
            <a:ext cx="6852626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CO" sz="2400" dirty="0"/>
              <a:t>Dirección de Asuntos Internacionales</a:t>
            </a:r>
            <a:endParaRPr sz="2400" dirty="0"/>
          </a:p>
        </p:txBody>
      </p:sp>
      <p:graphicFrame>
        <p:nvGraphicFramePr>
          <p:cNvPr id="27" name="Diagrama 26">
            <a:extLst>
              <a:ext uri="{FF2B5EF4-FFF2-40B4-BE49-F238E27FC236}">
                <a16:creationId xmlns="" xmlns:a16="http://schemas.microsoft.com/office/drawing/2014/main" id="{0DB587D1-B584-4DDD-9E21-58338EA80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4301202"/>
              </p:ext>
            </p:extLst>
          </p:nvPr>
        </p:nvGraphicFramePr>
        <p:xfrm>
          <a:off x="-767876" y="1968193"/>
          <a:ext cx="6275790" cy="176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08F32619-5F21-42B8-A62C-762E4E2B3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5813682"/>
              </p:ext>
            </p:extLst>
          </p:nvPr>
        </p:nvGraphicFramePr>
        <p:xfrm>
          <a:off x="460785" y="366874"/>
          <a:ext cx="7962453" cy="176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="" xmlns:a16="http://schemas.microsoft.com/office/drawing/2014/main" id="{F49AAB5F-4B8B-4208-8FE6-A74C6BFFC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9470414"/>
              </p:ext>
            </p:extLst>
          </p:nvPr>
        </p:nvGraphicFramePr>
        <p:xfrm>
          <a:off x="960509" y="3952436"/>
          <a:ext cx="2501164" cy="82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5" name="Diagrama 34">
            <a:extLst>
              <a:ext uri="{FF2B5EF4-FFF2-40B4-BE49-F238E27FC236}">
                <a16:creationId xmlns="" xmlns:a16="http://schemas.microsoft.com/office/drawing/2014/main" id="{FBF483FC-02ED-42A4-ADC4-8BA2F5BCA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532679"/>
              </p:ext>
            </p:extLst>
          </p:nvPr>
        </p:nvGraphicFramePr>
        <p:xfrm>
          <a:off x="4810979" y="4038041"/>
          <a:ext cx="4039486" cy="90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D5F4BF67-C21D-4457-B48B-FEB18C221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45118"/>
              </p:ext>
            </p:extLst>
          </p:nvPr>
        </p:nvGraphicFramePr>
        <p:xfrm>
          <a:off x="4842735" y="1839558"/>
          <a:ext cx="3903233" cy="206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282106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7611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39700" lvl="0">
              <a:spcBef>
                <a:spcPts val="800"/>
              </a:spcBef>
            </a:pPr>
            <a:r>
              <a:rPr lang="es-CO" dirty="0"/>
              <a:t>Oficina Asesora de Planeación</a:t>
            </a: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41750" y="1317111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7200" b="1" dirty="0">
                <a:latin typeface="Work Sans"/>
                <a:ea typeface="Work Sans"/>
                <a:cs typeface="Work Sans"/>
                <a:sym typeface="Work Sans"/>
              </a:rPr>
              <a:t>07.</a:t>
            </a:r>
            <a:endParaRPr sz="7200" b="1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3935783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3861999" y="216733"/>
            <a:ext cx="6852626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CO" sz="2400" dirty="0"/>
              <a:t>Oficina Asesora de Planeación</a:t>
            </a:r>
            <a:endParaRPr sz="2400" dirty="0"/>
          </a:p>
        </p:txBody>
      </p:sp>
      <p:graphicFrame>
        <p:nvGraphicFramePr>
          <p:cNvPr id="27" name="Diagrama 26">
            <a:extLst>
              <a:ext uri="{FF2B5EF4-FFF2-40B4-BE49-F238E27FC236}">
                <a16:creationId xmlns="" xmlns:a16="http://schemas.microsoft.com/office/drawing/2014/main" id="{0DB587D1-B584-4DDD-9E21-58338EA80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4920519"/>
              </p:ext>
            </p:extLst>
          </p:nvPr>
        </p:nvGraphicFramePr>
        <p:xfrm>
          <a:off x="-767876" y="1968193"/>
          <a:ext cx="6275790" cy="176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08F32619-5F21-42B8-A62C-762E4E2B3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818038"/>
              </p:ext>
            </p:extLst>
          </p:nvPr>
        </p:nvGraphicFramePr>
        <p:xfrm>
          <a:off x="460785" y="366874"/>
          <a:ext cx="7962453" cy="176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="" xmlns:a16="http://schemas.microsoft.com/office/drawing/2014/main" id="{F49AAB5F-4B8B-4208-8FE6-A74C6BFFC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605448"/>
              </p:ext>
            </p:extLst>
          </p:nvPr>
        </p:nvGraphicFramePr>
        <p:xfrm>
          <a:off x="960509" y="3952436"/>
          <a:ext cx="2501164" cy="82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5" name="Diagrama 34">
            <a:extLst>
              <a:ext uri="{FF2B5EF4-FFF2-40B4-BE49-F238E27FC236}">
                <a16:creationId xmlns="" xmlns:a16="http://schemas.microsoft.com/office/drawing/2014/main" id="{FBF483FC-02ED-42A4-ADC4-8BA2F5BCA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817527"/>
              </p:ext>
            </p:extLst>
          </p:nvPr>
        </p:nvGraphicFramePr>
        <p:xfrm>
          <a:off x="4810979" y="4038041"/>
          <a:ext cx="4039486" cy="90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D5F4BF67-C21D-4457-B48B-FEB18C221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193946"/>
              </p:ext>
            </p:extLst>
          </p:nvPr>
        </p:nvGraphicFramePr>
        <p:xfrm>
          <a:off x="4842735" y="1839558"/>
          <a:ext cx="3903233" cy="206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3855053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36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67469" y="1733025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/>
              <a:t>Contenido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3992842" y="349175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dirty="0"/>
              <a:t>Viceministerio de Política Criminal</a:t>
            </a:r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2"/>
          </p:nvPr>
        </p:nvSpPr>
        <p:spPr>
          <a:xfrm>
            <a:off x="3992403" y="304335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dirty="0"/>
              <a:t>Distribución de los Proyectos de Inversión</a:t>
            </a:r>
            <a:endParaRPr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3"/>
          </p:nvPr>
        </p:nvSpPr>
        <p:spPr>
          <a:xfrm>
            <a:off x="3992842" y="3930786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dirty="0"/>
              <a:t>Viceministerio de Promoción de la Justicia</a:t>
            </a:r>
            <a:endParaRPr dirty="0"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4"/>
          </p:nvPr>
        </p:nvSpPr>
        <p:spPr>
          <a:xfrm>
            <a:off x="6590163" y="304335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dirty="0"/>
              <a:t>Dirección de Tecnologías y Gestión de Información en Justicia</a:t>
            </a: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5"/>
          </p:nvPr>
        </p:nvSpPr>
        <p:spPr>
          <a:xfrm>
            <a:off x="3347240" y="311003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/>
              <a:t>01.</a:t>
            </a:r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6"/>
          </p:nvPr>
        </p:nvSpPr>
        <p:spPr>
          <a:xfrm>
            <a:off x="6591042" y="3975354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dirty="0" smtClean="0"/>
              <a:t>Dirección </a:t>
            </a:r>
            <a:r>
              <a:rPr lang="es-CO" dirty="0"/>
              <a:t>de Asuntos Internacionales</a:t>
            </a:r>
            <a:endParaRPr dirty="0"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7"/>
          </p:nvPr>
        </p:nvSpPr>
        <p:spPr>
          <a:xfrm>
            <a:off x="3347239" y="3579703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/>
              <a:t>02.</a:t>
            </a:r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8"/>
          </p:nvPr>
        </p:nvSpPr>
        <p:spPr>
          <a:xfrm>
            <a:off x="3347966" y="401502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/>
              <a:t>03.</a:t>
            </a: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9"/>
          </p:nvPr>
        </p:nvSpPr>
        <p:spPr>
          <a:xfrm>
            <a:off x="5945287" y="3128819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dirty="0"/>
              <a:t>04.</a:t>
            </a:r>
            <a:endParaRPr dirty="0"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3"/>
          </p:nvPr>
        </p:nvSpPr>
        <p:spPr>
          <a:xfrm>
            <a:off x="6589438" y="3563866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dirty="0"/>
              <a:t>Secretaría General</a:t>
            </a:r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6"/>
          </p:nvPr>
        </p:nvSpPr>
        <p:spPr>
          <a:xfrm>
            <a:off x="5945440" y="3598484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/>
              <a:t>05.</a:t>
            </a:r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7"/>
          </p:nvPr>
        </p:nvSpPr>
        <p:spPr>
          <a:xfrm>
            <a:off x="5945439" y="4068149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/>
              <a:t>06.</a:t>
            </a:r>
            <a:endParaRPr/>
          </a:p>
        </p:txBody>
      </p:sp>
      <p:sp>
        <p:nvSpPr>
          <p:cNvPr id="15" name="Google Shape;163;p24">
            <a:extLst>
              <a:ext uri="{FF2B5EF4-FFF2-40B4-BE49-F238E27FC236}">
                <a16:creationId xmlns="" xmlns:a16="http://schemas.microsoft.com/office/drawing/2014/main" id="{EE099475-56A2-412C-B827-B4DE8E02303A}"/>
              </a:ext>
            </a:extLst>
          </p:cNvPr>
          <p:cNvSpPr txBox="1">
            <a:spLocks/>
          </p:cNvSpPr>
          <p:nvPr/>
        </p:nvSpPr>
        <p:spPr>
          <a:xfrm>
            <a:off x="6589438" y="439933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39700" indent="0">
              <a:buClr>
                <a:srgbClr val="FFFFFF"/>
              </a:buClr>
              <a:buSzPts val="1400"/>
            </a:pPr>
            <a:r>
              <a:rPr lang="es-CO"/>
              <a:t>Oficina Asesora de Planeación</a:t>
            </a:r>
            <a:endParaRPr lang="es-CO" dirty="0"/>
          </a:p>
        </p:txBody>
      </p:sp>
      <p:sp>
        <p:nvSpPr>
          <p:cNvPr id="16" name="Google Shape;171;p24">
            <a:extLst>
              <a:ext uri="{FF2B5EF4-FFF2-40B4-BE49-F238E27FC236}">
                <a16:creationId xmlns="" xmlns:a16="http://schemas.microsoft.com/office/drawing/2014/main" id="{0A6403A8-5F42-4E0F-9C00-0FFF739F7901}"/>
              </a:ext>
            </a:extLst>
          </p:cNvPr>
          <p:cNvSpPr txBox="1">
            <a:spLocks/>
          </p:cNvSpPr>
          <p:nvPr/>
        </p:nvSpPr>
        <p:spPr>
          <a:xfrm>
            <a:off x="5943835" y="449212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39700" indent="0">
              <a:buClr>
                <a:srgbClr val="FFFFFF"/>
              </a:buClr>
              <a:buSzPts val="1400"/>
            </a:pPr>
            <a:r>
              <a:rPr lang="es-CO" dirty="0"/>
              <a:t>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7611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39700" lvl="0">
              <a:spcBef>
                <a:spcPts val="800"/>
              </a:spcBef>
            </a:pPr>
            <a:r>
              <a:rPr lang="es-CO" dirty="0"/>
              <a:t>Distribución de los Proyectos de Inversión</a:t>
            </a: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41750" y="1317111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7200" b="1">
                <a:latin typeface="Work Sans"/>
                <a:ea typeface="Work Sans"/>
                <a:cs typeface="Work Sans"/>
                <a:sym typeface="Work Sans"/>
              </a:rPr>
              <a:t>01.</a:t>
            </a:r>
            <a:endParaRPr sz="7200" b="1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riángulo 41">
            <a:extLst>
              <a:ext uri="{FF2B5EF4-FFF2-40B4-BE49-F238E27FC236}">
                <a16:creationId xmlns="" xmlns:a16="http://schemas.microsoft.com/office/drawing/2014/main" id="{02848347-D202-C64D-9866-9D6E94435817}"/>
              </a:ext>
            </a:extLst>
          </p:cNvPr>
          <p:cNvSpPr/>
          <p:nvPr/>
        </p:nvSpPr>
        <p:spPr>
          <a:xfrm rot="5400000">
            <a:off x="4133369" y="3621705"/>
            <a:ext cx="462485" cy="431614"/>
          </a:xfrm>
          <a:prstGeom prst="triangle">
            <a:avLst>
              <a:gd name="adj" fmla="val 55326"/>
            </a:avLst>
          </a:prstGeom>
          <a:solidFill>
            <a:srgbClr val="3FE55F"/>
          </a:solidFill>
          <a:ln>
            <a:solidFill>
              <a:srgbClr val="3FE5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100" b="1" dirty="0"/>
          </a:p>
        </p:txBody>
      </p:sp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2706824" y="201487"/>
            <a:ext cx="6561703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CO" sz="2400" dirty="0"/>
              <a:t>Distribución de los Proyectos de Inversión</a:t>
            </a:r>
            <a:endParaRPr sz="2400" dirty="0"/>
          </a:p>
        </p:txBody>
      </p: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F8365AAF-E4B3-1A4E-AD0A-34DDCE2FB94F}"/>
              </a:ext>
            </a:extLst>
          </p:cNvPr>
          <p:cNvGrpSpPr/>
          <p:nvPr/>
        </p:nvGrpSpPr>
        <p:grpSpPr>
          <a:xfrm>
            <a:off x="379623" y="1275081"/>
            <a:ext cx="1858570" cy="3237668"/>
            <a:chOff x="6281863" y="3051864"/>
            <a:chExt cx="1858570" cy="3237668"/>
          </a:xfrm>
        </p:grpSpPr>
        <p:sp>
          <p:nvSpPr>
            <p:cNvPr id="6" name="Triángulo 7">
              <a:extLst>
                <a:ext uri="{FF2B5EF4-FFF2-40B4-BE49-F238E27FC236}">
                  <a16:creationId xmlns="" xmlns:a16="http://schemas.microsoft.com/office/drawing/2014/main" id="{65AFB433-68EB-6449-9CB4-25DC926EF3C7}"/>
                </a:ext>
              </a:extLst>
            </p:cNvPr>
            <p:cNvSpPr/>
            <p:nvPr/>
          </p:nvSpPr>
          <p:spPr>
            <a:xfrm rot="5400000">
              <a:off x="7693383" y="5425139"/>
              <a:ext cx="462485" cy="431614"/>
            </a:xfrm>
            <a:prstGeom prst="triangle">
              <a:avLst>
                <a:gd name="adj" fmla="val 55326"/>
              </a:avLst>
            </a:prstGeom>
            <a:solidFill>
              <a:srgbClr val="E03C9E"/>
            </a:solidFill>
            <a:ln>
              <a:solidFill>
                <a:srgbClr val="E03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 dirty="0"/>
            </a:p>
          </p:txBody>
        </p:sp>
        <p:sp>
          <p:nvSpPr>
            <p:cNvPr id="7" name="Rectángulo redondeado 6">
              <a:extLst>
                <a:ext uri="{FF2B5EF4-FFF2-40B4-BE49-F238E27FC236}">
                  <a16:creationId xmlns="" xmlns:a16="http://schemas.microsoft.com/office/drawing/2014/main" id="{7E6B3C19-FB87-1648-BB03-6CE562042EA1}"/>
                </a:ext>
              </a:extLst>
            </p:cNvPr>
            <p:cNvSpPr/>
            <p:nvPr/>
          </p:nvSpPr>
          <p:spPr>
            <a:xfrm>
              <a:off x="6281863" y="3051864"/>
              <a:ext cx="1517923" cy="26057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/>
            </a:p>
          </p:txBody>
        </p:sp>
        <p:sp>
          <p:nvSpPr>
            <p:cNvPr id="8" name="Rectángulo redondeado 7">
              <a:extLst>
                <a:ext uri="{FF2B5EF4-FFF2-40B4-BE49-F238E27FC236}">
                  <a16:creationId xmlns="" xmlns:a16="http://schemas.microsoft.com/office/drawing/2014/main" id="{3A189AB9-62A6-0F41-8BC1-7CAF97DE4869}"/>
                </a:ext>
              </a:extLst>
            </p:cNvPr>
            <p:cNvSpPr/>
            <p:nvPr/>
          </p:nvSpPr>
          <p:spPr>
            <a:xfrm>
              <a:off x="6290829" y="5340927"/>
              <a:ext cx="1517923" cy="948605"/>
            </a:xfrm>
            <a:prstGeom prst="roundRect">
              <a:avLst/>
            </a:prstGeom>
            <a:solidFill>
              <a:srgbClr val="E03C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02B3E4E9-344B-0341-A4D5-9D2425AE9005}"/>
                </a:ext>
              </a:extLst>
            </p:cNvPr>
            <p:cNvSpPr txBox="1"/>
            <p:nvPr/>
          </p:nvSpPr>
          <p:spPr>
            <a:xfrm>
              <a:off x="6483569" y="5511372"/>
              <a:ext cx="114357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solidFill>
                    <a:schemeClr val="bg1"/>
                  </a:solidFill>
                </a:rPr>
                <a:t>Viceministerio de Política Criminal</a:t>
              </a:r>
              <a:endParaRPr lang="es-ES_tradnl" sz="1100" b="1" dirty="0">
                <a:solidFill>
                  <a:schemeClr val="bg1"/>
                </a:solidFill>
                <a:latin typeface="Circular Std Book" panose="020B0604020101020102" pitchFamily="34" charset="77"/>
                <a:cs typeface="Circular Std Book" panose="020B0604020101020102" pitchFamily="34" charset="77"/>
              </a:endParaRPr>
            </a:p>
          </p:txBody>
        </p:sp>
        <p:cxnSp>
          <p:nvCxnSpPr>
            <p:cNvPr id="11" name="Conector recto 10">
              <a:extLst>
                <a:ext uri="{FF2B5EF4-FFF2-40B4-BE49-F238E27FC236}">
                  <a16:creationId xmlns="" xmlns:a16="http://schemas.microsoft.com/office/drawing/2014/main" id="{1A2C3CBD-A522-EB49-BA96-D6A8E8210B2F}"/>
                </a:ext>
              </a:extLst>
            </p:cNvPr>
            <p:cNvCxnSpPr>
              <a:cxnSpLocks/>
            </p:cNvCxnSpPr>
            <p:nvPr/>
          </p:nvCxnSpPr>
          <p:spPr>
            <a:xfrm>
              <a:off x="6346079" y="3997716"/>
              <a:ext cx="1270335" cy="0"/>
            </a:xfrm>
            <a:prstGeom prst="line">
              <a:avLst/>
            </a:prstGeom>
            <a:ln w="28575">
              <a:solidFill>
                <a:srgbClr val="E03C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uadroTexto 11">
              <a:extLst>
                <a:ext uri="{FF2B5EF4-FFF2-40B4-BE49-F238E27FC236}">
                  <a16:creationId xmlns="" xmlns:a16="http://schemas.microsoft.com/office/drawing/2014/main" id="{18B7AFFD-5051-5245-BF56-51D4B5ADAAC6}"/>
                </a:ext>
              </a:extLst>
            </p:cNvPr>
            <p:cNvSpPr txBox="1"/>
            <p:nvPr/>
          </p:nvSpPr>
          <p:spPr>
            <a:xfrm>
              <a:off x="6403127" y="4530695"/>
              <a:ext cx="1293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b="1" dirty="0">
                  <a:solidFill>
                    <a:schemeClr val="bg1">
                      <a:lumMod val="50000"/>
                    </a:schemeClr>
                  </a:solidFill>
                  <a:latin typeface="Circular Std" panose="020B0604020101020102" pitchFamily="34" charset="77"/>
                  <a:cs typeface="Circular Std" panose="020B0604020101020102" pitchFamily="34" charset="77"/>
                </a:rPr>
                <a:t>$ 9,661,807,836</a:t>
              </a:r>
            </a:p>
            <a:p>
              <a:endParaRPr lang="es-ES_tradnl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4603649" y="1276506"/>
            <a:ext cx="2203986" cy="3244172"/>
            <a:chOff x="3692028" y="1246632"/>
            <a:chExt cx="2203986" cy="3244172"/>
          </a:xfrm>
        </p:grpSpPr>
        <p:sp>
          <p:nvSpPr>
            <p:cNvPr id="71" name="Triángulo 41">
              <a:extLst>
                <a:ext uri="{FF2B5EF4-FFF2-40B4-BE49-F238E27FC236}">
                  <a16:creationId xmlns="" xmlns:a16="http://schemas.microsoft.com/office/drawing/2014/main" id="{02848347-D202-C64D-9866-9D6E94435817}"/>
                </a:ext>
              </a:extLst>
            </p:cNvPr>
            <p:cNvSpPr/>
            <p:nvPr/>
          </p:nvSpPr>
          <p:spPr>
            <a:xfrm rot="5400000">
              <a:off x="5448964" y="3616978"/>
              <a:ext cx="462485" cy="431614"/>
            </a:xfrm>
            <a:prstGeom prst="triangle">
              <a:avLst>
                <a:gd name="adj" fmla="val 55326"/>
              </a:avLst>
            </a:prstGeom>
            <a:solidFill>
              <a:schemeClr val="tx2">
                <a:lumMod val="90000"/>
              </a:schemeClr>
            </a:solidFill>
            <a:ln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 b="1" dirty="0"/>
            </a:p>
          </p:txBody>
        </p:sp>
        <p:grpSp>
          <p:nvGrpSpPr>
            <p:cNvPr id="46" name="Grupo 45">
              <a:extLst>
                <a:ext uri="{FF2B5EF4-FFF2-40B4-BE49-F238E27FC236}">
                  <a16:creationId xmlns="" xmlns:a16="http://schemas.microsoft.com/office/drawing/2014/main" id="{4EDD6933-7A26-FD4D-A3AD-33FF700A1F44}"/>
                </a:ext>
              </a:extLst>
            </p:cNvPr>
            <p:cNvGrpSpPr/>
            <p:nvPr/>
          </p:nvGrpSpPr>
          <p:grpSpPr>
            <a:xfrm>
              <a:off x="3692028" y="1246632"/>
              <a:ext cx="2004756" cy="3244172"/>
              <a:chOff x="9922888" y="3005924"/>
              <a:chExt cx="2004756" cy="3244172"/>
            </a:xfrm>
          </p:grpSpPr>
          <p:sp>
            <p:nvSpPr>
              <p:cNvPr id="47" name="Rectángulo redondeado 46">
                <a:extLst>
                  <a:ext uri="{FF2B5EF4-FFF2-40B4-BE49-F238E27FC236}">
                    <a16:creationId xmlns="" xmlns:a16="http://schemas.microsoft.com/office/drawing/2014/main" id="{592640FF-FE1B-7B45-AC5F-8C0829425FB5}"/>
                  </a:ext>
                </a:extLst>
              </p:cNvPr>
              <p:cNvSpPr/>
              <p:nvPr/>
            </p:nvSpPr>
            <p:spPr>
              <a:xfrm>
                <a:off x="10259794" y="3005924"/>
                <a:ext cx="1517923" cy="260572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100"/>
              </a:p>
            </p:txBody>
          </p:sp>
          <p:sp>
            <p:nvSpPr>
              <p:cNvPr id="48" name="Rectángulo redondeado 47">
                <a:extLst>
                  <a:ext uri="{FF2B5EF4-FFF2-40B4-BE49-F238E27FC236}">
                    <a16:creationId xmlns="" xmlns:a16="http://schemas.microsoft.com/office/drawing/2014/main" id="{9D34EBD8-E1EA-7444-9D5B-7F2D6394D856}"/>
                  </a:ext>
                </a:extLst>
              </p:cNvPr>
              <p:cNvSpPr/>
              <p:nvPr/>
            </p:nvSpPr>
            <p:spPr>
              <a:xfrm>
                <a:off x="10265529" y="5294987"/>
                <a:ext cx="1517923" cy="955109"/>
              </a:xfrm>
              <a:prstGeom prst="roundRect">
                <a:avLst/>
              </a:prstGeom>
              <a:solidFill>
                <a:schemeClr val="tx2">
                  <a:lumMod val="90000"/>
                </a:schemeClr>
              </a:solidFill>
              <a:ln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100"/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="" xmlns:a16="http://schemas.microsoft.com/office/drawing/2014/main" id="{D8B9C666-FDE3-6047-AE79-CE33BE180583}"/>
                  </a:ext>
                </a:extLst>
              </p:cNvPr>
              <p:cNvSpPr txBox="1"/>
              <p:nvPr/>
            </p:nvSpPr>
            <p:spPr>
              <a:xfrm>
                <a:off x="10477420" y="5303180"/>
                <a:ext cx="1450224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100" b="1" dirty="0">
                    <a:solidFill>
                      <a:schemeClr val="bg1"/>
                    </a:solidFill>
                  </a:rPr>
                  <a:t>Dirección de Tecnologías y Gestión de Información en Justicia</a:t>
                </a:r>
                <a:endParaRPr lang="es-ES_tradnl" sz="1100" b="1" dirty="0">
                  <a:solidFill>
                    <a:schemeClr val="bg1"/>
                  </a:solidFill>
                  <a:latin typeface="Circular Std Book" panose="020B0604020101020102" pitchFamily="34" charset="77"/>
                  <a:cs typeface="Circular Std Book" panose="020B0604020101020102" pitchFamily="34" charset="77"/>
                </a:endParaRPr>
              </a:p>
            </p:txBody>
          </p:sp>
          <p:cxnSp>
            <p:nvCxnSpPr>
              <p:cNvPr id="51" name="Conector recto 50">
                <a:extLst>
                  <a:ext uri="{FF2B5EF4-FFF2-40B4-BE49-F238E27FC236}">
                    <a16:creationId xmlns="" xmlns:a16="http://schemas.microsoft.com/office/drawing/2014/main" id="{9B579BA4-2C90-FA42-AB21-09F055D90D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90954" y="3951776"/>
                <a:ext cx="1270335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riángulo 30">
                <a:extLst>
                  <a:ext uri="{FF2B5EF4-FFF2-40B4-BE49-F238E27FC236}">
                    <a16:creationId xmlns="" xmlns:a16="http://schemas.microsoft.com/office/drawing/2014/main" id="{B7AADCE6-4095-1E4A-A938-34902E1BC461}"/>
                  </a:ext>
                </a:extLst>
              </p:cNvPr>
              <p:cNvSpPr/>
              <p:nvPr/>
            </p:nvSpPr>
            <p:spPr>
              <a:xfrm rot="16200000">
                <a:off x="9907452" y="5787976"/>
                <a:ext cx="462485" cy="431614"/>
              </a:xfrm>
              <a:prstGeom prst="triangle">
                <a:avLst>
                  <a:gd name="adj" fmla="val 55326"/>
                </a:avLst>
              </a:prstGeom>
              <a:solidFill>
                <a:schemeClr val="tx2">
                  <a:lumMod val="90000"/>
                </a:schemeClr>
              </a:solidFill>
              <a:ln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100"/>
              </a:p>
            </p:txBody>
          </p:sp>
        </p:grpSp>
      </p:grpSp>
      <p:grpSp>
        <p:nvGrpSpPr>
          <p:cNvPr id="54" name="Grupo 53">
            <a:extLst>
              <a:ext uri="{FF2B5EF4-FFF2-40B4-BE49-F238E27FC236}">
                <a16:creationId xmlns="" xmlns:a16="http://schemas.microsoft.com/office/drawing/2014/main" id="{4EDD6933-7A26-FD4D-A3AD-33FF700A1F44}"/>
              </a:ext>
            </a:extLst>
          </p:cNvPr>
          <p:cNvGrpSpPr/>
          <p:nvPr/>
        </p:nvGrpSpPr>
        <p:grpSpPr>
          <a:xfrm>
            <a:off x="2369918" y="1276506"/>
            <a:ext cx="1860564" cy="3244172"/>
            <a:chOff x="9922888" y="3005924"/>
            <a:chExt cx="1860564" cy="3244172"/>
          </a:xfrm>
        </p:grpSpPr>
        <p:sp>
          <p:nvSpPr>
            <p:cNvPr id="55" name="Rectángulo redondeado 54">
              <a:extLst>
                <a:ext uri="{FF2B5EF4-FFF2-40B4-BE49-F238E27FC236}">
                  <a16:creationId xmlns="" xmlns:a16="http://schemas.microsoft.com/office/drawing/2014/main" id="{592640FF-FE1B-7B45-AC5F-8C0829425FB5}"/>
                </a:ext>
              </a:extLst>
            </p:cNvPr>
            <p:cNvSpPr/>
            <p:nvPr/>
          </p:nvSpPr>
          <p:spPr>
            <a:xfrm>
              <a:off x="10259794" y="3005924"/>
              <a:ext cx="1517923" cy="26057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/>
            </a:p>
          </p:txBody>
        </p:sp>
        <p:sp>
          <p:nvSpPr>
            <p:cNvPr id="56" name="Rectángulo redondeado 55">
              <a:extLst>
                <a:ext uri="{FF2B5EF4-FFF2-40B4-BE49-F238E27FC236}">
                  <a16:creationId xmlns="" xmlns:a16="http://schemas.microsoft.com/office/drawing/2014/main" id="{9D34EBD8-E1EA-7444-9D5B-7F2D6394D856}"/>
                </a:ext>
              </a:extLst>
            </p:cNvPr>
            <p:cNvSpPr/>
            <p:nvPr/>
          </p:nvSpPr>
          <p:spPr>
            <a:xfrm>
              <a:off x="10265529" y="5294987"/>
              <a:ext cx="1517923" cy="955109"/>
            </a:xfrm>
            <a:prstGeom prst="roundRect">
              <a:avLst/>
            </a:prstGeom>
            <a:solidFill>
              <a:srgbClr val="3FE55F"/>
            </a:solidFill>
            <a:ln>
              <a:solidFill>
                <a:srgbClr val="3FE5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/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="" xmlns:a16="http://schemas.microsoft.com/office/drawing/2014/main" id="{D8B9C666-FDE3-6047-AE79-CE33BE180583}"/>
                </a:ext>
              </a:extLst>
            </p:cNvPr>
            <p:cNvSpPr txBox="1"/>
            <p:nvPr/>
          </p:nvSpPr>
          <p:spPr>
            <a:xfrm>
              <a:off x="10500948" y="5467782"/>
              <a:ext cx="124504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solidFill>
                    <a:schemeClr val="bg1"/>
                  </a:solidFill>
                </a:rPr>
                <a:t>Viceministerio de Promoción de la Justicia</a:t>
              </a:r>
              <a:endParaRPr lang="es-ES_tradnl" sz="1100" b="1" dirty="0">
                <a:solidFill>
                  <a:schemeClr val="bg1"/>
                </a:solidFill>
                <a:latin typeface="Circular Std Book" panose="020B0604020101020102" pitchFamily="34" charset="77"/>
                <a:cs typeface="Circular Std Book" panose="020B0604020101020102" pitchFamily="34" charset="77"/>
              </a:endParaRPr>
            </a:p>
          </p:txBody>
        </p:sp>
        <p:cxnSp>
          <p:nvCxnSpPr>
            <p:cNvPr id="59" name="Conector recto 58">
              <a:extLst>
                <a:ext uri="{FF2B5EF4-FFF2-40B4-BE49-F238E27FC236}">
                  <a16:creationId xmlns="" xmlns:a16="http://schemas.microsoft.com/office/drawing/2014/main" id="{9B579BA4-2C90-FA42-AB21-09F055D90D91}"/>
                </a:ext>
              </a:extLst>
            </p:cNvPr>
            <p:cNvCxnSpPr>
              <a:cxnSpLocks/>
            </p:cNvCxnSpPr>
            <p:nvPr/>
          </p:nvCxnSpPr>
          <p:spPr>
            <a:xfrm>
              <a:off x="10390954" y="3951776"/>
              <a:ext cx="1270335" cy="0"/>
            </a:xfrm>
            <a:prstGeom prst="line">
              <a:avLst/>
            </a:prstGeom>
            <a:ln w="28575">
              <a:solidFill>
                <a:srgbClr val="3FE5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riángulo 30">
              <a:extLst>
                <a:ext uri="{FF2B5EF4-FFF2-40B4-BE49-F238E27FC236}">
                  <a16:creationId xmlns="" xmlns:a16="http://schemas.microsoft.com/office/drawing/2014/main" id="{B7AADCE6-4095-1E4A-A938-34902E1BC461}"/>
                </a:ext>
              </a:extLst>
            </p:cNvPr>
            <p:cNvSpPr/>
            <p:nvPr/>
          </p:nvSpPr>
          <p:spPr>
            <a:xfrm rot="16200000">
              <a:off x="9907452" y="5787976"/>
              <a:ext cx="462485" cy="431614"/>
            </a:xfrm>
            <a:prstGeom prst="triangle">
              <a:avLst>
                <a:gd name="adj" fmla="val 55326"/>
              </a:avLst>
            </a:prstGeom>
            <a:solidFill>
              <a:srgbClr val="3FE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/>
            </a:p>
          </p:txBody>
        </p:sp>
      </p:grpSp>
      <p:grpSp>
        <p:nvGrpSpPr>
          <p:cNvPr id="75" name="Grupo 74">
            <a:extLst>
              <a:ext uri="{FF2B5EF4-FFF2-40B4-BE49-F238E27FC236}">
                <a16:creationId xmlns="" xmlns:a16="http://schemas.microsoft.com/office/drawing/2014/main" id="{4EDD6933-7A26-FD4D-A3AD-33FF700A1F44}"/>
              </a:ext>
            </a:extLst>
          </p:cNvPr>
          <p:cNvGrpSpPr/>
          <p:nvPr/>
        </p:nvGrpSpPr>
        <p:grpSpPr>
          <a:xfrm>
            <a:off x="6807636" y="1276506"/>
            <a:ext cx="1860564" cy="3244172"/>
            <a:chOff x="9922888" y="3005924"/>
            <a:chExt cx="1860564" cy="3244172"/>
          </a:xfrm>
        </p:grpSpPr>
        <p:sp>
          <p:nvSpPr>
            <p:cNvPr id="76" name="Rectángulo redondeado 75">
              <a:extLst>
                <a:ext uri="{FF2B5EF4-FFF2-40B4-BE49-F238E27FC236}">
                  <a16:creationId xmlns="" xmlns:a16="http://schemas.microsoft.com/office/drawing/2014/main" id="{592640FF-FE1B-7B45-AC5F-8C0829425FB5}"/>
                </a:ext>
              </a:extLst>
            </p:cNvPr>
            <p:cNvSpPr/>
            <p:nvPr/>
          </p:nvSpPr>
          <p:spPr>
            <a:xfrm>
              <a:off x="10259794" y="3005924"/>
              <a:ext cx="1517923" cy="26057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/>
            </a:p>
          </p:txBody>
        </p:sp>
        <p:sp>
          <p:nvSpPr>
            <p:cNvPr id="77" name="Rectángulo redondeado 76">
              <a:extLst>
                <a:ext uri="{FF2B5EF4-FFF2-40B4-BE49-F238E27FC236}">
                  <a16:creationId xmlns="" xmlns:a16="http://schemas.microsoft.com/office/drawing/2014/main" id="{9D34EBD8-E1EA-7444-9D5B-7F2D6394D856}"/>
                </a:ext>
              </a:extLst>
            </p:cNvPr>
            <p:cNvSpPr/>
            <p:nvPr/>
          </p:nvSpPr>
          <p:spPr>
            <a:xfrm>
              <a:off x="10265529" y="5294987"/>
              <a:ext cx="1517923" cy="955109"/>
            </a:xfrm>
            <a:prstGeom prst="roundRect">
              <a:avLst/>
            </a:prstGeom>
            <a:solidFill>
              <a:srgbClr val="FB5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 dirty="0"/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="" xmlns:a16="http://schemas.microsoft.com/office/drawing/2014/main" id="{D8B9C666-FDE3-6047-AE79-CE33BE180583}"/>
                </a:ext>
              </a:extLst>
            </p:cNvPr>
            <p:cNvSpPr txBox="1"/>
            <p:nvPr/>
          </p:nvSpPr>
          <p:spPr>
            <a:xfrm>
              <a:off x="10577502" y="5557965"/>
              <a:ext cx="10732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100" b="1" dirty="0">
                  <a:solidFill>
                    <a:schemeClr val="bg1"/>
                  </a:solidFill>
                  <a:latin typeface="Circular Std Book" panose="020B0604020101020102" pitchFamily="34" charset="77"/>
                  <a:cs typeface="Circular Std Book" panose="020B0604020101020102" pitchFamily="34" charset="77"/>
                </a:rPr>
                <a:t>Secretaría General</a:t>
              </a:r>
            </a:p>
          </p:txBody>
        </p:sp>
        <p:cxnSp>
          <p:nvCxnSpPr>
            <p:cNvPr id="80" name="Conector recto 79">
              <a:extLst>
                <a:ext uri="{FF2B5EF4-FFF2-40B4-BE49-F238E27FC236}">
                  <a16:creationId xmlns="" xmlns:a16="http://schemas.microsoft.com/office/drawing/2014/main" id="{9B579BA4-2C90-FA42-AB21-09F055D90D91}"/>
                </a:ext>
              </a:extLst>
            </p:cNvPr>
            <p:cNvCxnSpPr>
              <a:cxnSpLocks/>
            </p:cNvCxnSpPr>
            <p:nvPr/>
          </p:nvCxnSpPr>
          <p:spPr>
            <a:xfrm>
              <a:off x="10390954" y="3951776"/>
              <a:ext cx="1270335" cy="0"/>
            </a:xfrm>
            <a:prstGeom prst="line">
              <a:avLst/>
            </a:prstGeom>
            <a:ln w="28575">
              <a:solidFill>
                <a:srgbClr val="FB5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riángulo 30">
              <a:extLst>
                <a:ext uri="{FF2B5EF4-FFF2-40B4-BE49-F238E27FC236}">
                  <a16:creationId xmlns="" xmlns:a16="http://schemas.microsoft.com/office/drawing/2014/main" id="{B7AADCE6-4095-1E4A-A938-34902E1BC461}"/>
                </a:ext>
              </a:extLst>
            </p:cNvPr>
            <p:cNvSpPr/>
            <p:nvPr/>
          </p:nvSpPr>
          <p:spPr>
            <a:xfrm rot="16200000">
              <a:off x="9907452" y="5787976"/>
              <a:ext cx="462485" cy="431614"/>
            </a:xfrm>
            <a:prstGeom prst="triangle">
              <a:avLst>
                <a:gd name="adj" fmla="val 55326"/>
              </a:avLst>
            </a:prstGeom>
            <a:solidFill>
              <a:srgbClr val="FB5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760368" y="1369951"/>
            <a:ext cx="756432" cy="715126"/>
            <a:chOff x="1499478" y="826783"/>
            <a:chExt cx="485407" cy="438540"/>
          </a:xfrm>
        </p:grpSpPr>
        <p:sp>
          <p:nvSpPr>
            <p:cNvPr id="83" name="40 Conector"/>
            <p:cNvSpPr/>
            <p:nvPr/>
          </p:nvSpPr>
          <p:spPr>
            <a:xfrm>
              <a:off x="1499478" y="826783"/>
              <a:ext cx="485407" cy="4385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4" name="41 Anillo"/>
            <p:cNvSpPr/>
            <p:nvPr/>
          </p:nvSpPr>
          <p:spPr>
            <a:xfrm>
              <a:off x="1527171" y="867944"/>
              <a:ext cx="416064" cy="375891"/>
            </a:xfrm>
            <a:prstGeom prst="donut">
              <a:avLst>
                <a:gd name="adj" fmla="val 7231"/>
              </a:avLst>
            </a:prstGeom>
            <a:solidFill>
              <a:srgbClr val="E03C9E"/>
            </a:solidFill>
            <a:ln>
              <a:solidFill>
                <a:srgbClr val="E03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85" name="26 CuadroTexto"/>
            <p:cNvSpPr txBox="1"/>
            <p:nvPr/>
          </p:nvSpPr>
          <p:spPr>
            <a:xfrm>
              <a:off x="1619776" y="911335"/>
              <a:ext cx="324456" cy="283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5</a:t>
              </a:r>
              <a:endParaRPr lang="es-CO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3103517" y="1369951"/>
            <a:ext cx="756432" cy="715126"/>
            <a:chOff x="2817591" y="1289696"/>
            <a:chExt cx="756432" cy="715126"/>
          </a:xfrm>
        </p:grpSpPr>
        <p:sp>
          <p:nvSpPr>
            <p:cNvPr id="63" name="40 Conector"/>
            <p:cNvSpPr/>
            <p:nvPr/>
          </p:nvSpPr>
          <p:spPr>
            <a:xfrm>
              <a:off x="2817591" y="1289696"/>
              <a:ext cx="756432" cy="715126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4" name="41 Anillo"/>
            <p:cNvSpPr/>
            <p:nvPr/>
          </p:nvSpPr>
          <p:spPr>
            <a:xfrm>
              <a:off x="2871621" y="1344577"/>
              <a:ext cx="648372" cy="612964"/>
            </a:xfrm>
            <a:prstGeom prst="donut">
              <a:avLst>
                <a:gd name="adj" fmla="val 7231"/>
              </a:avLst>
            </a:prstGeom>
            <a:solidFill>
              <a:srgbClr val="3FE55F"/>
            </a:solidFill>
            <a:ln>
              <a:solidFill>
                <a:srgbClr val="3FE5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65" name="26 CuadroTexto"/>
            <p:cNvSpPr txBox="1"/>
            <p:nvPr/>
          </p:nvSpPr>
          <p:spPr>
            <a:xfrm>
              <a:off x="3000707" y="1438703"/>
              <a:ext cx="505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6</a:t>
              </a:r>
              <a:endParaRPr lang="es-CO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72" name="40 Conector"/>
          <p:cNvSpPr/>
          <p:nvPr/>
        </p:nvSpPr>
        <p:spPr>
          <a:xfrm>
            <a:off x="7505821" y="1401073"/>
            <a:ext cx="756432" cy="71512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0" name="Grupo 9"/>
          <p:cNvGrpSpPr/>
          <p:nvPr/>
        </p:nvGrpSpPr>
        <p:grpSpPr>
          <a:xfrm>
            <a:off x="5335520" y="1356229"/>
            <a:ext cx="756432" cy="715126"/>
            <a:chOff x="5335520" y="1356229"/>
            <a:chExt cx="756432" cy="715126"/>
          </a:xfrm>
        </p:grpSpPr>
        <p:sp>
          <p:nvSpPr>
            <p:cNvPr id="66" name="40 Conector"/>
            <p:cNvSpPr/>
            <p:nvPr/>
          </p:nvSpPr>
          <p:spPr>
            <a:xfrm>
              <a:off x="5335520" y="1356229"/>
              <a:ext cx="756432" cy="715126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7" name="41 Anillo"/>
            <p:cNvSpPr/>
            <p:nvPr/>
          </p:nvSpPr>
          <p:spPr>
            <a:xfrm>
              <a:off x="5382670" y="1416275"/>
              <a:ext cx="648372" cy="612964"/>
            </a:xfrm>
            <a:prstGeom prst="donut">
              <a:avLst>
                <a:gd name="adj" fmla="val 7231"/>
              </a:avLst>
            </a:prstGeom>
            <a:solidFill>
              <a:schemeClr val="tx2">
                <a:lumMod val="90000"/>
              </a:schemeClr>
            </a:solidFill>
            <a:ln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87" name="26 CuadroTexto"/>
            <p:cNvSpPr txBox="1"/>
            <p:nvPr/>
          </p:nvSpPr>
          <p:spPr>
            <a:xfrm>
              <a:off x="5522318" y="1503757"/>
              <a:ext cx="505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400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2</a:t>
              </a:r>
            </a:p>
          </p:txBody>
        </p:sp>
      </p:grpSp>
      <p:sp>
        <p:nvSpPr>
          <p:cNvPr id="88" name="26 CuadroTexto"/>
          <p:cNvSpPr txBox="1"/>
          <p:nvPr/>
        </p:nvSpPr>
        <p:spPr>
          <a:xfrm>
            <a:off x="7687454" y="1543282"/>
            <a:ext cx="505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es-CO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8" name="41 Anillo"/>
          <p:cNvSpPr/>
          <p:nvPr/>
        </p:nvSpPr>
        <p:spPr>
          <a:xfrm>
            <a:off x="7559851" y="1458391"/>
            <a:ext cx="648372" cy="612964"/>
          </a:xfrm>
          <a:prstGeom prst="donut">
            <a:avLst>
              <a:gd name="adj" fmla="val 7231"/>
            </a:avLst>
          </a:prstGeom>
          <a:solidFill>
            <a:srgbClr val="FB5C31"/>
          </a:solidFill>
          <a:ln>
            <a:solidFill>
              <a:srgbClr val="FB5C3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90" name="CuadroTexto 89">
            <a:extLst>
              <a:ext uri="{FF2B5EF4-FFF2-40B4-BE49-F238E27FC236}">
                <a16:creationId xmlns="" xmlns:a16="http://schemas.microsoft.com/office/drawing/2014/main" id="{18B7AFFD-5051-5245-BF56-51D4B5ADAAC6}"/>
              </a:ext>
            </a:extLst>
          </p:cNvPr>
          <p:cNvSpPr txBox="1"/>
          <p:nvPr/>
        </p:nvSpPr>
        <p:spPr>
          <a:xfrm>
            <a:off x="7352225" y="2756472"/>
            <a:ext cx="129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bg1">
                    <a:lumMod val="50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$ 269,360,936</a:t>
            </a:r>
          </a:p>
          <a:p>
            <a:endParaRPr lang="es-ES_tradn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CuadroTexto 90">
            <a:extLst>
              <a:ext uri="{FF2B5EF4-FFF2-40B4-BE49-F238E27FC236}">
                <a16:creationId xmlns="" xmlns:a16="http://schemas.microsoft.com/office/drawing/2014/main" id="{18B7AFFD-5051-5245-BF56-51D4B5ADAAC6}"/>
              </a:ext>
            </a:extLst>
          </p:cNvPr>
          <p:cNvSpPr txBox="1"/>
          <p:nvPr/>
        </p:nvSpPr>
        <p:spPr>
          <a:xfrm>
            <a:off x="5006583" y="2753912"/>
            <a:ext cx="129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bg1">
                    <a:lumMod val="50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$ 5,674,386,321</a:t>
            </a:r>
          </a:p>
          <a:p>
            <a:endParaRPr lang="es-ES_tradn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CuadroTexto 91">
            <a:extLst>
              <a:ext uri="{FF2B5EF4-FFF2-40B4-BE49-F238E27FC236}">
                <a16:creationId xmlns="" xmlns:a16="http://schemas.microsoft.com/office/drawing/2014/main" id="{18B7AFFD-5051-5245-BF56-51D4B5ADAAC6}"/>
              </a:ext>
            </a:extLst>
          </p:cNvPr>
          <p:cNvSpPr txBox="1"/>
          <p:nvPr/>
        </p:nvSpPr>
        <p:spPr>
          <a:xfrm>
            <a:off x="2814183" y="2753912"/>
            <a:ext cx="1392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bg1">
                    <a:lumMod val="50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$ 14,811,542,590</a:t>
            </a:r>
          </a:p>
          <a:p>
            <a:endParaRPr lang="es-ES_tradn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104 CuadroTexto"/>
          <p:cNvSpPr txBox="1"/>
          <p:nvPr/>
        </p:nvSpPr>
        <p:spPr>
          <a:xfrm>
            <a:off x="1745612" y="791577"/>
            <a:ext cx="145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Número de proyectos </a:t>
            </a:r>
          </a:p>
          <a:p>
            <a:pPr algn="ctr"/>
            <a:r>
              <a:rPr lang="es-CO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 inversión</a:t>
            </a:r>
          </a:p>
        </p:txBody>
      </p:sp>
      <p:cxnSp>
        <p:nvCxnSpPr>
          <p:cNvPr id="52" name="102 Conector angular"/>
          <p:cNvCxnSpPr>
            <a:endCxn id="50" idx="1"/>
          </p:cNvCxnSpPr>
          <p:nvPr/>
        </p:nvCxnSpPr>
        <p:spPr>
          <a:xfrm flipV="1">
            <a:off x="1127710" y="976243"/>
            <a:ext cx="617902" cy="612746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106 CuadroTexto"/>
          <p:cNvSpPr txBox="1"/>
          <p:nvPr/>
        </p:nvSpPr>
        <p:spPr>
          <a:xfrm>
            <a:off x="1851143" y="2258095"/>
            <a:ext cx="90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Apropiación vigente</a:t>
            </a:r>
          </a:p>
        </p:txBody>
      </p:sp>
      <p:cxnSp>
        <p:nvCxnSpPr>
          <p:cNvPr id="60" name="102 Conector angular"/>
          <p:cNvCxnSpPr/>
          <p:nvPr/>
        </p:nvCxnSpPr>
        <p:spPr>
          <a:xfrm flipV="1">
            <a:off x="1820941" y="2591567"/>
            <a:ext cx="481244" cy="357317"/>
          </a:xfrm>
          <a:prstGeom prst="bentConnector2">
            <a:avLst/>
          </a:prstGeom>
          <a:ln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106 CuadroTexto"/>
          <p:cNvSpPr txBox="1"/>
          <p:nvPr/>
        </p:nvSpPr>
        <p:spPr>
          <a:xfrm>
            <a:off x="1391227" y="4706422"/>
            <a:ext cx="108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Dependencia responsable</a:t>
            </a:r>
          </a:p>
        </p:txBody>
      </p:sp>
      <p:cxnSp>
        <p:nvCxnSpPr>
          <p:cNvPr id="69" name="102 Conector angular"/>
          <p:cNvCxnSpPr>
            <a:stCxn id="8" idx="2"/>
            <a:endCxn id="62" idx="1"/>
          </p:cNvCxnSpPr>
          <p:nvPr/>
        </p:nvCxnSpPr>
        <p:spPr>
          <a:xfrm rot="16200000" flipH="1">
            <a:off x="1080220" y="4580080"/>
            <a:ext cx="378339" cy="243676"/>
          </a:xfrm>
          <a:prstGeom prst="bentConnector2">
            <a:avLst/>
          </a:prstGeom>
          <a:ln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F8365AAF-E4B3-1A4E-AD0A-34DDCE2FB94F}"/>
              </a:ext>
            </a:extLst>
          </p:cNvPr>
          <p:cNvGrpSpPr/>
          <p:nvPr/>
        </p:nvGrpSpPr>
        <p:grpSpPr>
          <a:xfrm>
            <a:off x="624911" y="1265621"/>
            <a:ext cx="1858570" cy="3237668"/>
            <a:chOff x="6281863" y="3051864"/>
            <a:chExt cx="1858570" cy="3237668"/>
          </a:xfrm>
        </p:grpSpPr>
        <p:sp>
          <p:nvSpPr>
            <p:cNvPr id="6" name="Triángulo 7">
              <a:extLst>
                <a:ext uri="{FF2B5EF4-FFF2-40B4-BE49-F238E27FC236}">
                  <a16:creationId xmlns="" xmlns:a16="http://schemas.microsoft.com/office/drawing/2014/main" id="{65AFB433-68EB-6449-9CB4-25DC926EF3C7}"/>
                </a:ext>
              </a:extLst>
            </p:cNvPr>
            <p:cNvSpPr/>
            <p:nvPr/>
          </p:nvSpPr>
          <p:spPr>
            <a:xfrm rot="5400000">
              <a:off x="7693383" y="5425139"/>
              <a:ext cx="462485" cy="431614"/>
            </a:xfrm>
            <a:prstGeom prst="triangle">
              <a:avLst>
                <a:gd name="adj" fmla="val 55326"/>
              </a:avLst>
            </a:prstGeom>
            <a:solidFill>
              <a:srgbClr val="FF7979"/>
            </a:solidFill>
            <a:ln>
              <a:solidFill>
                <a:srgbClr val="FF79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 dirty="0"/>
            </a:p>
          </p:txBody>
        </p:sp>
        <p:sp>
          <p:nvSpPr>
            <p:cNvPr id="7" name="Rectángulo redondeado 6">
              <a:extLst>
                <a:ext uri="{FF2B5EF4-FFF2-40B4-BE49-F238E27FC236}">
                  <a16:creationId xmlns="" xmlns:a16="http://schemas.microsoft.com/office/drawing/2014/main" id="{7E6B3C19-FB87-1648-BB03-6CE562042EA1}"/>
                </a:ext>
              </a:extLst>
            </p:cNvPr>
            <p:cNvSpPr/>
            <p:nvPr/>
          </p:nvSpPr>
          <p:spPr>
            <a:xfrm>
              <a:off x="6281863" y="3051864"/>
              <a:ext cx="1517923" cy="26057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/>
            </a:p>
          </p:txBody>
        </p:sp>
        <p:sp>
          <p:nvSpPr>
            <p:cNvPr id="8" name="Rectángulo redondeado 7">
              <a:extLst>
                <a:ext uri="{FF2B5EF4-FFF2-40B4-BE49-F238E27FC236}">
                  <a16:creationId xmlns="" xmlns:a16="http://schemas.microsoft.com/office/drawing/2014/main" id="{3A189AB9-62A6-0F41-8BC1-7CAF97DE4869}"/>
                </a:ext>
              </a:extLst>
            </p:cNvPr>
            <p:cNvSpPr/>
            <p:nvPr/>
          </p:nvSpPr>
          <p:spPr>
            <a:xfrm>
              <a:off x="6290829" y="5340927"/>
              <a:ext cx="1517923" cy="948605"/>
            </a:xfrm>
            <a:prstGeom prst="roundRect">
              <a:avLst/>
            </a:prstGeom>
            <a:solidFill>
              <a:srgbClr val="FF7979"/>
            </a:solidFill>
            <a:ln>
              <a:solidFill>
                <a:srgbClr val="FF79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 b="1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02B3E4E9-344B-0341-A4D5-9D2425AE9005}"/>
                </a:ext>
              </a:extLst>
            </p:cNvPr>
            <p:cNvSpPr txBox="1"/>
            <p:nvPr/>
          </p:nvSpPr>
          <p:spPr>
            <a:xfrm>
              <a:off x="6509445" y="5488607"/>
              <a:ext cx="139695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solidFill>
                    <a:schemeClr val="bg1"/>
                  </a:solidFill>
                </a:rPr>
                <a:t>Dirección de Asuntos Internacionales</a:t>
              </a:r>
              <a:endParaRPr lang="es-ES_tradnl" sz="1100" b="1" dirty="0">
                <a:solidFill>
                  <a:schemeClr val="bg1"/>
                </a:solidFill>
                <a:latin typeface="Circular Std Book" panose="020B0604020101020102" pitchFamily="34" charset="77"/>
                <a:cs typeface="Circular Std Book" panose="020B0604020101020102" pitchFamily="34" charset="77"/>
              </a:endParaRPr>
            </a:p>
          </p:txBody>
        </p:sp>
        <p:cxnSp>
          <p:nvCxnSpPr>
            <p:cNvPr id="11" name="Conector recto 10">
              <a:extLst>
                <a:ext uri="{FF2B5EF4-FFF2-40B4-BE49-F238E27FC236}">
                  <a16:creationId xmlns="" xmlns:a16="http://schemas.microsoft.com/office/drawing/2014/main" id="{1A2C3CBD-A522-EB49-BA96-D6A8E8210B2F}"/>
                </a:ext>
              </a:extLst>
            </p:cNvPr>
            <p:cNvCxnSpPr>
              <a:cxnSpLocks/>
            </p:cNvCxnSpPr>
            <p:nvPr/>
          </p:nvCxnSpPr>
          <p:spPr>
            <a:xfrm>
              <a:off x="6346079" y="3997716"/>
              <a:ext cx="1270335" cy="0"/>
            </a:xfrm>
            <a:prstGeom prst="line">
              <a:avLst/>
            </a:prstGeom>
            <a:ln w="28575">
              <a:solidFill>
                <a:srgbClr val="FF79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o 53">
            <a:extLst>
              <a:ext uri="{FF2B5EF4-FFF2-40B4-BE49-F238E27FC236}">
                <a16:creationId xmlns="" xmlns:a16="http://schemas.microsoft.com/office/drawing/2014/main" id="{4EDD6933-7A26-FD4D-A3AD-33FF700A1F44}"/>
              </a:ext>
            </a:extLst>
          </p:cNvPr>
          <p:cNvGrpSpPr/>
          <p:nvPr/>
        </p:nvGrpSpPr>
        <p:grpSpPr>
          <a:xfrm>
            <a:off x="2650600" y="1259117"/>
            <a:ext cx="1860564" cy="3244172"/>
            <a:chOff x="9922888" y="3005924"/>
            <a:chExt cx="1860564" cy="3244172"/>
          </a:xfrm>
        </p:grpSpPr>
        <p:sp>
          <p:nvSpPr>
            <p:cNvPr id="55" name="Rectángulo redondeado 54">
              <a:extLst>
                <a:ext uri="{FF2B5EF4-FFF2-40B4-BE49-F238E27FC236}">
                  <a16:creationId xmlns="" xmlns:a16="http://schemas.microsoft.com/office/drawing/2014/main" id="{592640FF-FE1B-7B45-AC5F-8C0829425FB5}"/>
                </a:ext>
              </a:extLst>
            </p:cNvPr>
            <p:cNvSpPr/>
            <p:nvPr/>
          </p:nvSpPr>
          <p:spPr>
            <a:xfrm>
              <a:off x="10259794" y="3005924"/>
              <a:ext cx="1517923" cy="26057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/>
            </a:p>
          </p:txBody>
        </p:sp>
        <p:sp>
          <p:nvSpPr>
            <p:cNvPr id="56" name="Rectángulo redondeado 55">
              <a:extLst>
                <a:ext uri="{FF2B5EF4-FFF2-40B4-BE49-F238E27FC236}">
                  <a16:creationId xmlns="" xmlns:a16="http://schemas.microsoft.com/office/drawing/2014/main" id="{9D34EBD8-E1EA-7444-9D5B-7F2D6394D856}"/>
                </a:ext>
              </a:extLst>
            </p:cNvPr>
            <p:cNvSpPr/>
            <p:nvPr/>
          </p:nvSpPr>
          <p:spPr>
            <a:xfrm>
              <a:off x="10265529" y="5294987"/>
              <a:ext cx="1517923" cy="95510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/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="" xmlns:a16="http://schemas.microsoft.com/office/drawing/2014/main" id="{D8B9C666-FDE3-6047-AE79-CE33BE180583}"/>
                </a:ext>
              </a:extLst>
            </p:cNvPr>
            <p:cNvSpPr txBox="1"/>
            <p:nvPr/>
          </p:nvSpPr>
          <p:spPr>
            <a:xfrm>
              <a:off x="10433667" y="5545210"/>
              <a:ext cx="13440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solidFill>
                    <a:schemeClr val="bg1"/>
                  </a:solidFill>
                </a:rPr>
                <a:t>Oficina Asesora de Planeación</a:t>
              </a:r>
              <a:endParaRPr lang="es-ES_tradnl" sz="1100" b="1" dirty="0">
                <a:solidFill>
                  <a:schemeClr val="bg1"/>
                </a:solidFill>
                <a:latin typeface="Circular Std Book" panose="020B0604020101020102" pitchFamily="34" charset="77"/>
                <a:cs typeface="Circular Std Book" panose="020B0604020101020102" pitchFamily="34" charset="77"/>
              </a:endParaRPr>
            </a:p>
          </p:txBody>
        </p:sp>
        <p:cxnSp>
          <p:nvCxnSpPr>
            <p:cNvPr id="59" name="Conector recto 58">
              <a:extLst>
                <a:ext uri="{FF2B5EF4-FFF2-40B4-BE49-F238E27FC236}">
                  <a16:creationId xmlns="" xmlns:a16="http://schemas.microsoft.com/office/drawing/2014/main" id="{9B579BA4-2C90-FA42-AB21-09F055D90D91}"/>
                </a:ext>
              </a:extLst>
            </p:cNvPr>
            <p:cNvCxnSpPr>
              <a:cxnSpLocks/>
            </p:cNvCxnSpPr>
            <p:nvPr/>
          </p:nvCxnSpPr>
          <p:spPr>
            <a:xfrm>
              <a:off x="10390954" y="3951776"/>
              <a:ext cx="1270335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riángulo 30">
              <a:extLst>
                <a:ext uri="{FF2B5EF4-FFF2-40B4-BE49-F238E27FC236}">
                  <a16:creationId xmlns="" xmlns:a16="http://schemas.microsoft.com/office/drawing/2014/main" id="{B7AADCE6-4095-1E4A-A938-34902E1BC461}"/>
                </a:ext>
              </a:extLst>
            </p:cNvPr>
            <p:cNvSpPr/>
            <p:nvPr/>
          </p:nvSpPr>
          <p:spPr>
            <a:xfrm rot="16200000">
              <a:off x="9907452" y="5787976"/>
              <a:ext cx="462485" cy="431614"/>
            </a:xfrm>
            <a:prstGeom prst="triangle">
              <a:avLst>
                <a:gd name="adj" fmla="val 55326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048967" y="1325260"/>
            <a:ext cx="756432" cy="715126"/>
            <a:chOff x="1499478" y="826783"/>
            <a:chExt cx="485407" cy="438540"/>
          </a:xfrm>
        </p:grpSpPr>
        <p:sp>
          <p:nvSpPr>
            <p:cNvPr id="83" name="40 Conector"/>
            <p:cNvSpPr/>
            <p:nvPr/>
          </p:nvSpPr>
          <p:spPr>
            <a:xfrm>
              <a:off x="1499478" y="826783"/>
              <a:ext cx="485407" cy="4385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4" name="41 Anillo"/>
            <p:cNvSpPr/>
            <p:nvPr/>
          </p:nvSpPr>
          <p:spPr>
            <a:xfrm>
              <a:off x="1531897" y="862747"/>
              <a:ext cx="416064" cy="375891"/>
            </a:xfrm>
            <a:prstGeom prst="donut">
              <a:avLst>
                <a:gd name="adj" fmla="val 7231"/>
              </a:avLst>
            </a:prstGeom>
            <a:solidFill>
              <a:srgbClr val="FF7979"/>
            </a:solidFill>
            <a:ln>
              <a:solidFill>
                <a:srgbClr val="FF79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85" name="26 CuadroTexto"/>
            <p:cNvSpPr txBox="1"/>
            <p:nvPr/>
          </p:nvSpPr>
          <p:spPr>
            <a:xfrm>
              <a:off x="1619560" y="900339"/>
              <a:ext cx="324456" cy="283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400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</a:t>
              </a:r>
            </a:p>
          </p:txBody>
        </p:sp>
      </p:grpSp>
      <p:sp>
        <p:nvSpPr>
          <p:cNvPr id="63" name="40 Conector"/>
          <p:cNvSpPr/>
          <p:nvPr/>
        </p:nvSpPr>
        <p:spPr>
          <a:xfrm>
            <a:off x="3437337" y="1297257"/>
            <a:ext cx="756432" cy="71512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" name="Grupo 1"/>
          <p:cNvGrpSpPr/>
          <p:nvPr/>
        </p:nvGrpSpPr>
        <p:grpSpPr>
          <a:xfrm>
            <a:off x="3491367" y="1349938"/>
            <a:ext cx="648372" cy="612964"/>
            <a:chOff x="3486661" y="1356008"/>
            <a:chExt cx="648372" cy="612964"/>
          </a:xfrm>
        </p:grpSpPr>
        <p:sp>
          <p:nvSpPr>
            <p:cNvPr id="64" name="41 Anillo"/>
            <p:cNvSpPr/>
            <p:nvPr/>
          </p:nvSpPr>
          <p:spPr>
            <a:xfrm>
              <a:off x="3486661" y="1356008"/>
              <a:ext cx="648372" cy="612964"/>
            </a:xfrm>
            <a:prstGeom prst="donut">
              <a:avLst>
                <a:gd name="adj" fmla="val 723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65" name="26 CuadroTexto"/>
            <p:cNvSpPr txBox="1"/>
            <p:nvPr/>
          </p:nvSpPr>
          <p:spPr>
            <a:xfrm>
              <a:off x="3620453" y="1446264"/>
              <a:ext cx="505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</a:t>
              </a:r>
              <a:endParaRPr lang="es-CO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62" name="CuadroTexto 61">
            <a:extLst>
              <a:ext uri="{FF2B5EF4-FFF2-40B4-BE49-F238E27FC236}">
                <a16:creationId xmlns="" xmlns:a16="http://schemas.microsoft.com/office/drawing/2014/main" id="{18B7AFFD-5051-5245-BF56-51D4B5ADAAC6}"/>
              </a:ext>
            </a:extLst>
          </p:cNvPr>
          <p:cNvSpPr txBox="1"/>
          <p:nvPr/>
        </p:nvSpPr>
        <p:spPr>
          <a:xfrm>
            <a:off x="737209" y="2711889"/>
            <a:ext cx="129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bg1">
                    <a:lumMod val="50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$ 140,000,000</a:t>
            </a:r>
          </a:p>
          <a:p>
            <a:endParaRPr lang="es-ES_tradn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="" xmlns:a16="http://schemas.microsoft.com/office/drawing/2014/main" id="{18B7AFFD-5051-5245-BF56-51D4B5ADAAC6}"/>
              </a:ext>
            </a:extLst>
          </p:cNvPr>
          <p:cNvSpPr txBox="1"/>
          <p:nvPr/>
        </p:nvSpPr>
        <p:spPr>
          <a:xfrm>
            <a:off x="3118666" y="2709402"/>
            <a:ext cx="129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bg1">
                    <a:lumMod val="50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$ 2,400,000,000</a:t>
            </a:r>
          </a:p>
          <a:p>
            <a:endParaRPr lang="es-ES_tradn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Google Shape;202;p26"/>
          <p:cNvSpPr txBox="1">
            <a:spLocks noGrp="1"/>
          </p:cNvSpPr>
          <p:nvPr>
            <p:ph type="title"/>
          </p:nvPr>
        </p:nvSpPr>
        <p:spPr>
          <a:xfrm>
            <a:off x="2706824" y="201487"/>
            <a:ext cx="6561703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CO" sz="2400" dirty="0"/>
              <a:t>Distribución de los Proyectos de Inversión</a:t>
            </a:r>
            <a:endParaRPr sz="2400" dirty="0"/>
          </a:p>
        </p:txBody>
      </p:sp>
      <p:grpSp>
        <p:nvGrpSpPr>
          <p:cNvPr id="24" name="Grupo 23">
            <a:extLst>
              <a:ext uri="{FF2B5EF4-FFF2-40B4-BE49-F238E27FC236}">
                <a16:creationId xmlns="" xmlns:a16="http://schemas.microsoft.com/office/drawing/2014/main" id="{4EDD6933-7A26-FD4D-A3AD-33FF700A1F44}"/>
              </a:ext>
            </a:extLst>
          </p:cNvPr>
          <p:cNvGrpSpPr/>
          <p:nvPr/>
        </p:nvGrpSpPr>
        <p:grpSpPr>
          <a:xfrm>
            <a:off x="5464888" y="1265621"/>
            <a:ext cx="3221625" cy="3244172"/>
            <a:chOff x="10259794" y="3005924"/>
            <a:chExt cx="1618349" cy="3244172"/>
          </a:xfrm>
        </p:grpSpPr>
        <p:sp>
          <p:nvSpPr>
            <p:cNvPr id="25" name="Rectángulo redondeado 24">
              <a:extLst>
                <a:ext uri="{FF2B5EF4-FFF2-40B4-BE49-F238E27FC236}">
                  <a16:creationId xmlns="" xmlns:a16="http://schemas.microsoft.com/office/drawing/2014/main" id="{592640FF-FE1B-7B45-AC5F-8C0829425FB5}"/>
                </a:ext>
              </a:extLst>
            </p:cNvPr>
            <p:cNvSpPr/>
            <p:nvPr/>
          </p:nvSpPr>
          <p:spPr>
            <a:xfrm>
              <a:off x="10259794" y="3005924"/>
              <a:ext cx="1517923" cy="26057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/>
            </a:p>
          </p:txBody>
        </p:sp>
        <p:sp>
          <p:nvSpPr>
            <p:cNvPr id="26" name="Rectángulo redondeado 25">
              <a:extLst>
                <a:ext uri="{FF2B5EF4-FFF2-40B4-BE49-F238E27FC236}">
                  <a16:creationId xmlns="" xmlns:a16="http://schemas.microsoft.com/office/drawing/2014/main" id="{9D34EBD8-E1EA-7444-9D5B-7F2D6394D856}"/>
                </a:ext>
              </a:extLst>
            </p:cNvPr>
            <p:cNvSpPr/>
            <p:nvPr/>
          </p:nvSpPr>
          <p:spPr>
            <a:xfrm>
              <a:off x="10265529" y="5294987"/>
              <a:ext cx="1517923" cy="95510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="" xmlns:a16="http://schemas.microsoft.com/office/drawing/2014/main" id="{D8B9C666-FDE3-6047-AE79-CE33BE180583}"/>
                </a:ext>
              </a:extLst>
            </p:cNvPr>
            <p:cNvSpPr txBox="1"/>
            <p:nvPr/>
          </p:nvSpPr>
          <p:spPr>
            <a:xfrm>
              <a:off x="10276308" y="5418858"/>
              <a:ext cx="16018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000" b="1" dirty="0">
                  <a:solidFill>
                    <a:schemeClr val="accent1">
                      <a:lumMod val="50000"/>
                    </a:schemeClr>
                  </a:solidFill>
                </a:rPr>
                <a:t>Ministerio de Justicia y del Derecho</a:t>
              </a:r>
              <a:endParaRPr lang="es-ES_tradnl" sz="2000" b="1" dirty="0">
                <a:solidFill>
                  <a:schemeClr val="accent1">
                    <a:lumMod val="50000"/>
                  </a:schemeClr>
                </a:solidFill>
                <a:latin typeface="Circular Std Book" panose="020B0604020101020102" pitchFamily="34" charset="77"/>
                <a:cs typeface="Circular Std Book" panose="020B0604020101020102" pitchFamily="34" charset="77"/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="" xmlns:a16="http://schemas.microsoft.com/office/drawing/2014/main" id="{9B579BA4-2C90-FA42-AB21-09F055D90D91}"/>
                </a:ext>
              </a:extLst>
            </p:cNvPr>
            <p:cNvCxnSpPr>
              <a:cxnSpLocks/>
            </p:cNvCxnSpPr>
            <p:nvPr/>
          </p:nvCxnSpPr>
          <p:spPr>
            <a:xfrm>
              <a:off x="10390954" y="3951776"/>
              <a:ext cx="127033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"/>
          <p:cNvGrpSpPr/>
          <p:nvPr/>
        </p:nvGrpSpPr>
        <p:grpSpPr>
          <a:xfrm>
            <a:off x="6607509" y="1412270"/>
            <a:ext cx="759299" cy="715126"/>
            <a:chOff x="7161847" y="1367286"/>
            <a:chExt cx="759299" cy="715126"/>
          </a:xfrm>
        </p:grpSpPr>
        <p:sp>
          <p:nvSpPr>
            <p:cNvPr id="34" name="40 Conector"/>
            <p:cNvSpPr/>
            <p:nvPr/>
          </p:nvSpPr>
          <p:spPr>
            <a:xfrm>
              <a:off x="7161847" y="1367286"/>
              <a:ext cx="756432" cy="715126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31" name="Grupo 30"/>
            <p:cNvGrpSpPr/>
            <p:nvPr/>
          </p:nvGrpSpPr>
          <p:grpSpPr>
            <a:xfrm>
              <a:off x="7214351" y="1436510"/>
              <a:ext cx="706795" cy="612964"/>
              <a:chOff x="4895610" y="971773"/>
              <a:chExt cx="706795" cy="612964"/>
            </a:xfrm>
          </p:grpSpPr>
          <p:sp>
            <p:nvSpPr>
              <p:cNvPr id="32" name="41 Anillo"/>
              <p:cNvSpPr/>
              <p:nvPr/>
            </p:nvSpPr>
            <p:spPr>
              <a:xfrm>
                <a:off x="4895610" y="971773"/>
                <a:ext cx="648372" cy="612964"/>
              </a:xfrm>
              <a:prstGeom prst="donut">
                <a:avLst>
                  <a:gd name="adj" fmla="val 7231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26 CuadroTexto"/>
              <p:cNvSpPr txBox="1"/>
              <p:nvPr/>
            </p:nvSpPr>
            <p:spPr>
              <a:xfrm>
                <a:off x="4962998" y="1045275"/>
                <a:ext cx="63940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MX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16</a:t>
                </a:r>
                <a:endParaRPr lang="es-CO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5" name="CuadroTexto 34">
            <a:extLst>
              <a:ext uri="{FF2B5EF4-FFF2-40B4-BE49-F238E27FC236}">
                <a16:creationId xmlns="" xmlns:a16="http://schemas.microsoft.com/office/drawing/2014/main" id="{18B7AFFD-5051-5245-BF56-51D4B5ADAAC6}"/>
              </a:ext>
            </a:extLst>
          </p:cNvPr>
          <p:cNvSpPr txBox="1"/>
          <p:nvPr/>
        </p:nvSpPr>
        <p:spPr>
          <a:xfrm>
            <a:off x="5725986" y="2720193"/>
            <a:ext cx="268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latin typeface="Circular Std" panose="020B0604020101020102" pitchFamily="34" charset="77"/>
                <a:cs typeface="Circular Std" panose="020B0604020101020102" pitchFamily="34" charset="77"/>
              </a:rPr>
              <a:t>$ 32,957,097,683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9376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7611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39700" lvl="0">
              <a:spcBef>
                <a:spcPts val="800"/>
              </a:spcBef>
            </a:pPr>
            <a:r>
              <a:rPr lang="es-CO" dirty="0"/>
              <a:t>Viceministerio de Política Criminal</a:t>
            </a: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41750" y="1317111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7200" b="1" dirty="0">
                <a:latin typeface="Work Sans"/>
                <a:ea typeface="Work Sans"/>
                <a:cs typeface="Work Sans"/>
                <a:sym typeface="Work Sans"/>
              </a:rPr>
              <a:t>02.</a:t>
            </a:r>
            <a:endParaRPr sz="7200" b="1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11932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2706824" y="201487"/>
            <a:ext cx="6561703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CO" sz="2400" dirty="0"/>
              <a:t>Viceministerio de Política Criminal</a:t>
            </a:r>
            <a:endParaRPr sz="2400" dirty="0"/>
          </a:p>
        </p:txBody>
      </p:sp>
      <p:graphicFrame>
        <p:nvGraphicFramePr>
          <p:cNvPr id="27" name="Diagrama 26">
            <a:extLst>
              <a:ext uri="{FF2B5EF4-FFF2-40B4-BE49-F238E27FC236}">
                <a16:creationId xmlns="" xmlns:a16="http://schemas.microsoft.com/office/drawing/2014/main" id="{0DB587D1-B584-4DDD-9E21-58338EA80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263611"/>
              </p:ext>
            </p:extLst>
          </p:nvPr>
        </p:nvGraphicFramePr>
        <p:xfrm>
          <a:off x="-767876" y="1968193"/>
          <a:ext cx="6275790" cy="176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08F32619-5F21-42B8-A62C-762E4E2B3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664582"/>
              </p:ext>
            </p:extLst>
          </p:nvPr>
        </p:nvGraphicFramePr>
        <p:xfrm>
          <a:off x="460785" y="366874"/>
          <a:ext cx="7962453" cy="176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="" xmlns:a16="http://schemas.microsoft.com/office/drawing/2014/main" id="{F49AAB5F-4B8B-4208-8FE6-A74C6BFFC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849315"/>
              </p:ext>
            </p:extLst>
          </p:nvPr>
        </p:nvGraphicFramePr>
        <p:xfrm>
          <a:off x="960509" y="3952436"/>
          <a:ext cx="2501164" cy="82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5" name="Diagrama 34">
            <a:extLst>
              <a:ext uri="{FF2B5EF4-FFF2-40B4-BE49-F238E27FC236}">
                <a16:creationId xmlns="" xmlns:a16="http://schemas.microsoft.com/office/drawing/2014/main" id="{FBF483FC-02ED-42A4-ADC4-8BA2F5BCA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822945"/>
              </p:ext>
            </p:extLst>
          </p:nvPr>
        </p:nvGraphicFramePr>
        <p:xfrm>
          <a:off x="5238973" y="4035035"/>
          <a:ext cx="3079495" cy="90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9" name="Diagrama 38">
            <a:extLst>
              <a:ext uri="{FF2B5EF4-FFF2-40B4-BE49-F238E27FC236}">
                <a16:creationId xmlns="" xmlns:a16="http://schemas.microsoft.com/office/drawing/2014/main" id="{DC85DC46-1210-48FF-AD64-F0B476D00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34399"/>
              </p:ext>
            </p:extLst>
          </p:nvPr>
        </p:nvGraphicFramePr>
        <p:xfrm>
          <a:off x="4842735" y="1839558"/>
          <a:ext cx="3903233" cy="206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27720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2706824" y="201487"/>
            <a:ext cx="6561703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CO" sz="2400" dirty="0"/>
              <a:t>Viceministerio de Política Criminal</a:t>
            </a:r>
            <a:endParaRPr sz="2400" dirty="0"/>
          </a:p>
        </p:txBody>
      </p:sp>
      <p:graphicFrame>
        <p:nvGraphicFramePr>
          <p:cNvPr id="27" name="Diagrama 26">
            <a:extLst>
              <a:ext uri="{FF2B5EF4-FFF2-40B4-BE49-F238E27FC236}">
                <a16:creationId xmlns="" xmlns:a16="http://schemas.microsoft.com/office/drawing/2014/main" id="{0DB587D1-B584-4DDD-9E21-58338EA80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188625"/>
              </p:ext>
            </p:extLst>
          </p:nvPr>
        </p:nvGraphicFramePr>
        <p:xfrm>
          <a:off x="-767876" y="1968193"/>
          <a:ext cx="6275790" cy="176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08F32619-5F21-42B8-A62C-762E4E2B3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7312975"/>
              </p:ext>
            </p:extLst>
          </p:nvPr>
        </p:nvGraphicFramePr>
        <p:xfrm>
          <a:off x="460785" y="366874"/>
          <a:ext cx="7962453" cy="176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="" xmlns:a16="http://schemas.microsoft.com/office/drawing/2014/main" id="{F49AAB5F-4B8B-4208-8FE6-A74C6BFFC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484981"/>
              </p:ext>
            </p:extLst>
          </p:nvPr>
        </p:nvGraphicFramePr>
        <p:xfrm>
          <a:off x="960509" y="3952436"/>
          <a:ext cx="2501164" cy="82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5" name="Diagrama 34">
            <a:extLst>
              <a:ext uri="{FF2B5EF4-FFF2-40B4-BE49-F238E27FC236}">
                <a16:creationId xmlns="" xmlns:a16="http://schemas.microsoft.com/office/drawing/2014/main" id="{FBF483FC-02ED-42A4-ADC4-8BA2F5BCA8A5}"/>
              </a:ext>
            </a:extLst>
          </p:cNvPr>
          <p:cNvGraphicFramePr/>
          <p:nvPr/>
        </p:nvGraphicFramePr>
        <p:xfrm>
          <a:off x="5238973" y="4035035"/>
          <a:ext cx="3079495" cy="90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D5F4BF67-C21D-4457-B48B-FEB18C221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868693"/>
              </p:ext>
            </p:extLst>
          </p:nvPr>
        </p:nvGraphicFramePr>
        <p:xfrm>
          <a:off x="4842735" y="1839558"/>
          <a:ext cx="3903233" cy="206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3952026136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1cc8fc0-8d1e-4295-8f37-5d076116407c">2TV4CCKVFCYA-1167877901-38</_dlc_DocId>
    <_dlc_DocIdUrl xmlns="81cc8fc0-8d1e-4295-8f37-5d076116407c">
      <Url>https://www.minjusticia.gov.co/ministerio/_layouts/15/DocIdRedir.aspx?ID=2TV4CCKVFCYA-1167877901-38</Url>
      <Description>2TV4CCKVFCYA-1167877901-38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FBA7F62C14F041A0FB3EFC7596E368" ma:contentTypeVersion="1" ma:contentTypeDescription="Crear nuevo documento." ma:contentTypeScope="" ma:versionID="348b18b5fc41e64fad00b1cd561ffcbc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0ca9f3ac2d15db8bb029348aee8f1b74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643F06-F6DA-44B2-BD4D-6F2FF1435170}"/>
</file>

<file path=customXml/itemProps2.xml><?xml version="1.0" encoding="utf-8"?>
<ds:datastoreItem xmlns:ds="http://schemas.openxmlformats.org/officeDocument/2006/customXml" ds:itemID="{254D1FA9-4EC6-44AF-BE8C-B12D8D473A7E}"/>
</file>

<file path=customXml/itemProps3.xml><?xml version="1.0" encoding="utf-8"?>
<ds:datastoreItem xmlns:ds="http://schemas.openxmlformats.org/officeDocument/2006/customXml" ds:itemID="{E62631EC-3CE9-4D15-BAFF-432D4146C8FB}"/>
</file>

<file path=customXml/itemProps4.xml><?xml version="1.0" encoding="utf-8"?>
<ds:datastoreItem xmlns:ds="http://schemas.openxmlformats.org/officeDocument/2006/customXml" ds:itemID="{C8130801-219A-4897-91F1-11FE39C85806}"/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1567</Words>
  <Application>Microsoft Office PowerPoint</Application>
  <PresentationFormat>Presentación en pantalla (16:9)</PresentationFormat>
  <Paragraphs>255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Work Sans SemiBold</vt:lpstr>
      <vt:lpstr>Circular Std Book</vt:lpstr>
      <vt:lpstr>Circular Std</vt:lpstr>
      <vt:lpstr>Arial</vt:lpstr>
      <vt:lpstr>Century Gothic</vt:lpstr>
      <vt:lpstr>Work Sans Light</vt:lpstr>
      <vt:lpstr>Work Sans</vt:lpstr>
      <vt:lpstr>Presidencia de Colomba</vt:lpstr>
      <vt:lpstr>Presentación de PowerPoint</vt:lpstr>
      <vt:lpstr>Portafolio Proyectos de Inversión</vt:lpstr>
      <vt:lpstr>Contenido</vt:lpstr>
      <vt:lpstr>Distribución de los Proyectos de Inversión</vt:lpstr>
      <vt:lpstr>Distribución de los Proyectos de Inversión</vt:lpstr>
      <vt:lpstr>Distribución de los Proyectos de Inversión</vt:lpstr>
      <vt:lpstr>Viceministerio de Política Criminal</vt:lpstr>
      <vt:lpstr>Viceministerio de Política Criminal</vt:lpstr>
      <vt:lpstr>Viceministerio de Política Criminal</vt:lpstr>
      <vt:lpstr>Viceministerio de Política Criminal</vt:lpstr>
      <vt:lpstr>Viceministerio de Política Criminal</vt:lpstr>
      <vt:lpstr>Viceministerio de Política Criminal</vt:lpstr>
      <vt:lpstr>Viceministerio de Promoción de la Justicia</vt:lpstr>
      <vt:lpstr>Viceministerio de Promoción de la Justicia</vt:lpstr>
      <vt:lpstr>Viceministerio de Promoción de la Justicia</vt:lpstr>
      <vt:lpstr>Viceministerio de Promoción de la Justicia</vt:lpstr>
      <vt:lpstr>Viceministerio de Promoción de la Justicia</vt:lpstr>
      <vt:lpstr>Viceministerio de Promoción de la Justicia</vt:lpstr>
      <vt:lpstr>Viceministerio de Promoción de la Justicia</vt:lpstr>
      <vt:lpstr>Dirección de Tecnologías y Gestión de Información en Justicia</vt:lpstr>
      <vt:lpstr>Dirección de Tecnologías y Gestión de Información en Justicia</vt:lpstr>
      <vt:lpstr>Dirección de Tecnologías y Gestión de Información en Justicia</vt:lpstr>
      <vt:lpstr>Secretaría General</vt:lpstr>
      <vt:lpstr>Secretaría General</vt:lpstr>
      <vt:lpstr>Dirección de Asuntos Internacionales</vt:lpstr>
      <vt:lpstr>Dirección de Asuntos Internacionales</vt:lpstr>
      <vt:lpstr>Oficina Asesora de Planeación</vt:lpstr>
      <vt:lpstr>Oficina Asesora de Planeación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Angelo Hernando Guevara Ballesteros</dc:creator>
  <cp:lastModifiedBy>JOHAN TORRES MANCIPE</cp:lastModifiedBy>
  <cp:revision>54</cp:revision>
  <dcterms:modified xsi:type="dcterms:W3CDTF">2020-01-31T15:56:57Z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0x01010020FBA7F62C14F041A0FB3EFC7596E368</vt:lpwstr>
  </property>
  <property fmtid="{D5CDD505-2E9C-101B-9397-08002B2CF9AE}" pid="3" name="_dlc_DocIdItemGuid">
    <vt:lpwstr>b362031d-252d-4c85-8aea-14efc88377fe</vt:lpwstr>
  </property>
</Properties>
</file>