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2.xml" ContentType="application/vnd.openxmlformats-officedocument.drawingml.diagramData+xml"/>
  <Override PartName="/ppt/diagrams/data38.xml" ContentType="application/vnd.openxmlformats-officedocument.drawingml.diagramData+xml"/>
  <Override PartName="/ppt/diagrams/data40.xml" ContentType="application/vnd.openxmlformats-officedocument.drawingml.diagramData+xml"/>
  <Override PartName="/ppt/diagrams/data37.xml" ContentType="application/vnd.openxmlformats-officedocument.drawingml.diagramData+xml"/>
  <Override PartName="/ppt/diagrams/data41.xml" ContentType="application/vnd.openxmlformats-officedocument.drawingml.diagramData+xml"/>
  <Override PartName="/ppt/diagrams/data39.xml" ContentType="application/vnd.openxmlformats-officedocument.drawingml.diagramData+xml"/>
  <Override PartName="/ppt/diagrams/data36.xml" ContentType="application/vnd.openxmlformats-officedocument.drawingml.diagramData+xml"/>
  <Override PartName="/ppt/diagrams/data35.xml" ContentType="application/vnd.openxmlformats-officedocument.drawingml.diagramData+xml"/>
  <Override PartName="/ppt/diagrams/data31.xml" ContentType="application/vnd.openxmlformats-officedocument.drawingml.diagramData+xml"/>
  <Override PartName="/ppt/diagrams/data32.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42.xml" ContentType="application/vnd.openxmlformats-officedocument.drawingml.diagramData+xml"/>
  <Override PartName="/ppt/diagrams/data44.xml" ContentType="application/vnd.openxmlformats-officedocument.drawingml.diagramData+xml"/>
  <Override PartName="/ppt/diagrams/data30.xml" ContentType="application/vnd.openxmlformats-officedocument.drawingml.diagramData+xml"/>
  <Override PartName="/ppt/diagrams/data47.xml" ContentType="application/vnd.openxmlformats-officedocument.drawingml.diagramData+xml"/>
  <Override PartName="/ppt/diagrams/data46.xml" ContentType="application/vnd.openxmlformats-officedocument.drawingml.diagramData+xml"/>
  <Override PartName="/ppt/diagrams/data45.xml" ContentType="application/vnd.openxmlformats-officedocument.drawingml.diagramData+xml"/>
  <Override PartName="/ppt/diagrams/data43.xml" ContentType="application/vnd.openxmlformats-officedocument.drawingml.diagramData+xml"/>
  <Override PartName="/ppt/diagrams/data29.xml" ContentType="application/vnd.openxmlformats-officedocument.drawingml.diagramData+xml"/>
  <Override PartName="/ppt/diagrams/data28.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4.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notesSlides/notesSlide21.xml" ContentType="application/vnd.openxmlformats-officedocument.presentationml.notesSlide+xml"/>
  <Override PartName="/ppt/slideLayouts/slideLayout2.xml" ContentType="application/vnd.openxmlformats-officedocument.presentationml.slideLayout+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slideLayouts/slideLayout13.xml" ContentType="application/vnd.openxmlformats-officedocument.presentationml.slideLayout+xml"/>
  <Override PartName="/ppt/notesSlides/notesSlide38.xml" ContentType="application/vnd.openxmlformats-officedocument.presentationml.notesSlide+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6.xml" ContentType="application/vnd.openxmlformats-officedocument.presentationml.notesSlide+xml"/>
  <Override PartName="/ppt/notesSlides/notesSlide36.xml" ContentType="application/vnd.openxmlformats-officedocument.presentationml.notes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35.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Override17.xml" ContentType="application/vnd.openxmlformats-officedocument.themeOverride+xml"/>
  <Override PartName="/ppt/diagrams/layout2.xml" ContentType="application/vnd.openxmlformats-officedocument.drawingml.diagramLayout+xml"/>
  <Override PartName="/ppt/charts/style17.xml" ContentType="application/vnd.ms-office.chartstyle+xml"/>
  <Override PartName="/ppt/diagrams/layout40.xml" ContentType="application/vnd.openxmlformats-officedocument.drawingml.diagramLayout+xml"/>
  <Override PartName="/ppt/diagrams/colors40.xml" ContentType="application/vnd.openxmlformats-officedocument.drawingml.diagramColors+xml"/>
  <Override PartName="/ppt/diagrams/drawing40.xml" ContentType="application/vnd.ms-office.drawingml.diagramDrawing+xml"/>
  <Override PartName="/ppt/charts/colors17.xml" ContentType="application/vnd.ms-office.chartcolorstyle+xml"/>
  <Override PartName="/ppt/diagrams/layout41.xml" ContentType="application/vnd.openxmlformats-officedocument.drawingml.diagramLayout+xml"/>
  <Override PartName="/ppt/diagrams/quickStyle40.xml" ContentType="application/vnd.openxmlformats-officedocument.drawingml.diagramStyle+xml"/>
  <Override PartName="/ppt/diagrams/quickStyle41.xml" ContentType="application/vnd.openxmlformats-officedocument.drawingml.diagramStyle+xml"/>
  <Override PartName="/ppt/diagrams/drawing39.xml" ContentType="application/vnd.ms-office.drawingml.diagramDrawing+xml"/>
  <Override PartName="/ppt/diagrams/drawing36.xml" ContentType="application/vnd.ms-office.drawingml.diagramDrawing+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iagrams/colors36.xml" ContentType="application/vnd.openxmlformats-officedocument.drawingml.diagramColors+xml"/>
  <Override PartName="/ppt/diagrams/quickStyle36.xml" ContentType="application/vnd.openxmlformats-officedocument.drawingml.diagramStyle+xml"/>
  <Override PartName="/ppt/diagrams/layout36.xml" ContentType="application/vnd.openxmlformats-officedocument.drawingml.diagramLayout+xml"/>
  <Override PartName="/ppt/diagrams/colors35.xml" ContentType="application/vnd.openxmlformats-officedocument.drawingml.diagramColors+xml"/>
  <Override PartName="/ppt/diagrams/drawing35.xml" ContentType="application/vnd.ms-office.drawingml.diagramDrawing+xml"/>
  <Override PartName="/ppt/theme/themeOverride16.xml" ContentType="application/vnd.openxmlformats-officedocument.themeOverride+xml"/>
  <Override PartName="/ppt/diagrams/layout37.xml" ContentType="application/vnd.openxmlformats-officedocument.drawingml.diagramLayout+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8.xml" ContentType="application/vnd.ms-office.drawingml.diagramDrawing+xml"/>
  <Override PartName="/ppt/diagrams/colors38.xml" ContentType="application/vnd.openxmlformats-officedocument.drawingml.diagramColors+xml"/>
  <Override PartName="/ppt/diagrams/quickStyle38.xml" ContentType="application/vnd.openxmlformats-officedocument.drawingml.diagramStyle+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layout38.xml" ContentType="application/vnd.openxmlformats-officedocument.drawingml.diagramLayout+xml"/>
  <Override PartName="/ppt/charts/chart17.xml" ContentType="application/vnd.openxmlformats-officedocument.drawingml.chart+xml"/>
  <Override PartName="/ppt/diagrams/quickStyle35.xml" ContentType="application/vnd.openxmlformats-officedocument.drawingml.diagramStyle+xml"/>
  <Override PartName="/ppt/diagrams/drawing41.xml" ContentType="application/vnd.ms-office.drawingml.diagramDrawing+xml"/>
  <Override PartName="/ppt/notesMasters/notesMaster1.xml" ContentType="application/vnd.openxmlformats-officedocument.presentationml.notesMaster+xml"/>
  <Override PartName="/ppt/diagrams/drawing47.xml" ContentType="application/vnd.ms-office.drawingml.diagramDrawing+xml"/>
  <Override PartName="/ppt/diagrams/colors47.xml" ContentType="application/vnd.openxmlformats-officedocument.drawingml.diagramColors+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layout47.xml" ContentType="application/vnd.openxmlformats-officedocument.drawingml.diagramLayout+xml"/>
  <Override PartName="/ppt/diagrams/quickStyle47.xml" ContentType="application/vnd.openxmlformats-officedocument.drawingml.diagramStyle+xml"/>
  <Override PartName="/ppt/diagrams/layout46.xml" ContentType="application/vnd.openxmlformats-officedocument.drawingml.diagramLayout+xml"/>
  <Override PartName="/ppt/theme/theme1.xml" ContentType="application/vnd.openxmlformats-officedocument.theme+xml"/>
  <Override PartName="/ppt/theme/themeOverride18.xml" ContentType="application/vnd.openxmlformats-officedocument.themeOverride+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charts/colors18.xml" ContentType="application/vnd.ms-office.chartcolorstyle+xml"/>
  <Override PartName="/ppt/charts/style18.xml" ContentType="application/vnd.ms-office.chartstyle+xml"/>
  <Override PartName="/ppt/charts/chart18.xml" ContentType="application/vnd.openxmlformats-officedocument.drawingml.chart+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rawing43.xml" ContentType="application/vnd.ms-office.drawingml.diagramDrawing+xml"/>
  <Override PartName="/ppt/diagrams/layout44.xml" ContentType="application/vnd.openxmlformats-officedocument.drawingml.diagramLayout+xml"/>
  <Override PartName="/ppt/diagrams/quickStyle44.xml" ContentType="application/vnd.openxmlformats-officedocument.drawingml.diagramStyle+xml"/>
  <Override PartName="/ppt/diagrams/drawing45.xml" ContentType="application/vnd.ms-office.drawingml.diagramDrawing+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iagrams/colors45.xml" ContentType="application/vnd.openxmlformats-officedocument.drawingml.diagramColors+xml"/>
  <Override PartName="/ppt/diagrams/quickStyle45.xml" ContentType="application/vnd.openxmlformats-officedocument.drawingml.diagramStyle+xml"/>
  <Override PartName="/ppt/diagrams/layout45.xml" ContentType="application/vnd.openxmlformats-officedocument.drawingml.diagramLayout+xml"/>
  <Override PartName="/ppt/diagrams/colors44.xml" ContentType="application/vnd.openxmlformats-officedocument.drawingml.diagramColors+xml"/>
  <Override PartName="/ppt/diagrams/drawing44.xml" ContentType="application/vnd.ms-office.drawingml.diagramDrawing+xml"/>
  <Override PartName="/ppt/diagrams/colors41.xml" ContentType="application/vnd.openxmlformats-officedocument.drawingml.diagramColors+xml"/>
  <Override PartName="/ppt/diagrams/drawing34.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colors1.xml" ContentType="application/vnd.openxmlformats-officedocument.drawingml.diagramColors+xml"/>
  <Override PartName="/ppt/diagrams/drawing10.xml" ContentType="application/vnd.ms-office.drawingml.diagramDrawing+xml"/>
  <Override PartName="/ppt/diagrams/quickStyle1.xml" ContentType="application/vnd.openxmlformats-officedocument.drawingml.diagramStyle+xml"/>
  <Override PartName="/ppt/diagrams/layout11.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theme/themeOverride7.xml" ContentType="application/vnd.openxmlformats-officedocument.themeOverride+xml"/>
  <Override PartName="/ppt/charts/colors7.xml" ContentType="application/vnd.ms-office.chartcolorstyle+xml"/>
  <Override PartName="/ppt/charts/style7.xml" ContentType="application/vnd.ms-office.chartstyle+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drawing8.xml" ContentType="application/vnd.ms-office.drawingml.diagramDrawing+xml"/>
  <Override PartName="/ppt/diagrams/drawing1.xml" ContentType="application/vnd.ms-office.drawingml.diagramDrawing+xml"/>
  <Override PartName="/ppt/diagrams/layout9.xml" ContentType="application/vnd.openxmlformats-officedocument.drawingml.diagramLayout+xml"/>
  <Override PartName="/ppt/charts/chart7.xml" ContentType="application/vnd.openxmlformats-officedocument.drawingml.char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1.xml" ContentType="application/vnd.openxmlformats-officedocument.drawingml.diagramLayout+xml"/>
  <Override PartName="/ppt/diagrams/layout12.xml" ContentType="application/vnd.openxmlformats-officedocument.drawingml.diagramLayout+xml"/>
  <Override PartName="/ppt/diagrams/quickStyle12.xml" ContentType="application/vnd.openxmlformats-officedocument.drawingml.diagramStyle+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9.xml" ContentType="application/vnd.openxmlformats-officedocument.themeOverride+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diagrams/drawing12.xml" ContentType="application/vnd.ms-office.drawingml.diagramDrawing+xml"/>
  <Override PartName="/ppt/diagrams/colors12.xml" ContentType="application/vnd.openxmlformats-officedocument.drawingml.diagramColors+xml"/>
  <Override PartName="/ppt/theme/themeOverride8.xml" ContentType="application/vnd.openxmlformats-officedocument.themeOverride+xml"/>
  <Override PartName="/ppt/diagrams/layout13.xml" ContentType="application/vnd.openxmlformats-officedocument.drawingml.diagramLayout+xml"/>
  <Override PartName="/ppt/diagrams/layout14.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4.xml" ContentType="application/vnd.ms-office.drawingml.diagramDrawing+xml"/>
  <Override PartName="/ppt/diagrams/layout5.xml" ContentType="application/vnd.openxmlformats-officedocument.drawingml.diagramLayout+xml"/>
  <Override PartName="/ppt/charts/style2.xml" ContentType="application/vnd.ms-office.chartstyle+xml"/>
  <Override PartName="/ppt/charts/chart2.xml" ContentType="application/vnd.openxmlformats-officedocument.drawingml.char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2.xml" ContentType="application/vnd.ms-office.chartcolorstyle+xml"/>
  <Override PartName="/ppt/theme/themeOverride2.xml" ContentType="application/vnd.openxmlformats-officedocument.themeOverride+xml"/>
  <Override PartName="/ppt/diagrams/quickStyle6.xml" ContentType="application/vnd.openxmlformats-officedocument.drawingml.diagramStyle+xml"/>
  <Override PartName="/ppt/diagrams/layout6.xml" ContentType="application/vnd.openxmlformats-officedocument.drawingml.diagramLayout+xml"/>
  <Override PartName="/ppt/diagrams/colors6.xml" ContentType="application/vnd.openxmlformats-officedocument.drawingml.diagramColors+xml"/>
  <Override PartName="/ppt/diagrams/drawing6.xml" ContentType="application/vnd.ms-office.drawingml.diagramDrawing+xml"/>
  <Override PartName="/ppt/charts/chart6.xml" ContentType="application/vnd.openxmlformats-officedocument.drawingml.chart+xml"/>
  <Override PartName="/ppt/theme/themeOverride6.xml" ContentType="application/vnd.openxmlformats-officedocument.themeOverride+xml"/>
  <Override PartName="/ppt/charts/colors6.xml" ContentType="application/vnd.ms-office.chartcolorstyle+xml"/>
  <Override PartName="/ppt/charts/style6.xml" ContentType="application/vnd.ms-office.chartstyle+xml"/>
  <Override PartName="/ppt/theme/themeOverride5.xml" ContentType="application/vnd.openxmlformats-officedocument.themeOverride+xml"/>
  <Override PartName="/ppt/charts/colors5.xml" ContentType="application/vnd.ms-office.chartcolorstyle+xml"/>
  <Override PartName="/ppt/theme/themeOverride3.xml" ContentType="application/vnd.openxmlformats-officedocument.themeOverrid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hart5.xml" ContentType="application/vnd.openxmlformats-officedocument.drawingml.chart+xml"/>
  <Override PartName="/ppt/theme/themeOverride4.xml" ContentType="application/vnd.openxmlformats-officedocument.themeOverride+xml"/>
  <Override PartName="/ppt/diagrams/layout16.xml" ContentType="application/vnd.openxmlformats-officedocument.drawingml.diagramLayout+xml"/>
  <Override PartName="/ppt/diagrams/quickStyle16.xml" ContentType="application/vnd.openxmlformats-officedocument.drawingml.diagramStyle+xml"/>
  <Override PartName="/ppt/diagrams/quickStyle28.xml" ContentType="application/vnd.openxmlformats-officedocument.drawingml.diagramStyle+xml"/>
  <Override PartName="/ppt/diagrams/layout28.xml" ContentType="application/vnd.openxmlformats-officedocument.drawingml.diagramLayout+xml"/>
  <Override PartName="/ppt/theme/themeOverride13.xml" ContentType="application/vnd.openxmlformats-officedocument.themeOverride+xml"/>
  <Override PartName="/ppt/charts/colors13.xml" ContentType="application/vnd.ms-office.chartcolorstyle+xml"/>
  <Override PartName="/ppt/diagrams/colors28.xml" ContentType="application/vnd.openxmlformats-officedocument.drawingml.diagramColors+xml"/>
  <Override PartName="/ppt/diagrams/drawing28.xml" ContentType="application/vnd.ms-office.drawingml.diagramDrawing+xml"/>
  <Override PartName="/ppt/diagrams/layout29.xml" ContentType="application/vnd.openxmlformats-officedocument.drawingml.diagramLayout+xml"/>
  <Override PartName="/ppt/diagrams/drawing29.xml" ContentType="application/vnd.ms-office.drawingml.diagramDrawing+xml"/>
  <Override PartName="/ppt/diagrams/colors29.xml" ContentType="application/vnd.openxmlformats-officedocument.drawingml.diagramColors+xml"/>
  <Override PartName="/ppt/diagrams/quickStyle29.xml" ContentType="application/vnd.openxmlformats-officedocument.drawingml.diagramStyle+xml"/>
  <Override PartName="/ppt/charts/style13.xml" ContentType="application/vnd.ms-office.chartstyle+xml"/>
  <Override PartName="/ppt/charts/chart13.xml" ContentType="application/vnd.openxmlformats-officedocument.drawingml.chart+xml"/>
  <Override PartName="/ppt/diagrams/drawing27.xml" ContentType="application/vnd.ms-office.drawingml.diagramDrawing+xml"/>
  <Override PartName="/ppt/diagrams/quickStyle26.xml" ContentType="application/vnd.openxmlformats-officedocument.drawingml.diagramStyle+xml"/>
  <Override PartName="/ppt/diagrams/layout26.xml" ContentType="application/vnd.openxmlformats-officedocument.drawingml.diagramLayout+xml"/>
  <Override PartName="/ppt/diagrams/drawing25.xml" ContentType="application/vnd.ms-office.drawingml.diagramDrawing+xml"/>
  <Override PartName="/ppt/diagrams/colors25.xml" ContentType="application/vnd.openxmlformats-officedocument.drawingml.diagramColors+xml"/>
  <Override PartName="/ppt/diagrams/quickStyle25.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colors27.xml" ContentType="application/vnd.openxmlformats-officedocument.drawingml.diagramColors+xml"/>
  <Override PartName="/ppt/diagrams/quickStyle27.xml" ContentType="application/vnd.openxmlformats-officedocument.drawingml.diagramStyle+xml"/>
  <Override PartName="/ppt/diagrams/layout27.xml" ContentType="application/vnd.openxmlformats-officedocument.drawingml.diagramLayout+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3.xml" ContentType="application/vnd.ms-office.drawingml.diagramDrawing+xml"/>
  <Override PartName="/ppt/diagrams/colors33.xml" ContentType="application/vnd.openxmlformats-officedocument.drawingml.diagramColors+xml"/>
  <Override PartName="/ppt/diagrams/quickStyle33.xml" ContentType="application/vnd.openxmlformats-officedocument.drawingml.diagramStyle+xml"/>
  <Override PartName="/ppt/diagrams/layout33.xml" ContentType="application/vnd.openxmlformats-officedocument.drawingml.diagramLayout+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colors34.xml" ContentType="application/vnd.openxmlformats-officedocument.drawingml.diagramColors+xml"/>
  <Override PartName="/ppt/diagrams/quickStyle34.xml" ContentType="application/vnd.openxmlformats-officedocument.drawingml.diagramStyle+xml"/>
  <Override PartName="/ppt/diagrams/layout34.xml" ContentType="application/vnd.openxmlformats-officedocument.drawingml.diagramLayout+xml"/>
  <Override PartName="/ppt/theme/themeOverride15.xml" ContentType="application/vnd.openxmlformats-officedocument.themeOverride+xml"/>
  <Override PartName="/ppt/diagrams/drawing32.xml" ContentType="application/vnd.ms-office.drawingml.diagramDrawing+xml"/>
  <Override PartName="/ppt/diagrams/colors32.xml" ContentType="application/vnd.openxmlformats-officedocument.drawingml.diagramColors+xml"/>
  <Override PartName="/ppt/diagrams/quickStyle32.xml" ContentType="application/vnd.openxmlformats-officedocument.drawingml.diagramStyle+xml"/>
  <Override PartName="/ppt/theme/themeOverride14.xml" ContentType="application/vnd.openxmlformats-officedocument.themeOverride+xml"/>
  <Override PartName="/ppt/charts/colors14.xml" ContentType="application/vnd.ms-office.chartcolorstyle+xml"/>
  <Override PartName="/ppt/charts/style14.xml" ContentType="application/vnd.ms-office.chartstyle+xml"/>
  <Override PartName="/ppt/charts/chart14.xml" ContentType="application/vnd.openxmlformats-officedocument.drawingml.chart+xml"/>
  <Override PartName="/ppt/diagrams/drawing30.xml" ContentType="application/vnd.ms-office.drawingml.diagramDrawing+xml"/>
  <Override PartName="/ppt/diagrams/layout31.xml" ContentType="application/vnd.openxmlformats-officedocument.drawingml.diagramLayout+xml"/>
  <Override PartName="/ppt/diagrams/quickStyle31.xml" ContentType="application/vnd.openxmlformats-officedocument.drawingml.diagramStyle+xml"/>
  <Override PartName="/ppt/diagrams/layout32.xml" ContentType="application/vnd.openxmlformats-officedocument.drawingml.diagramLayout+xml"/>
  <Override PartName="/ppt/diagrams/drawing31.xml" ContentType="application/vnd.ms-office.drawingml.diagramDrawing+xml"/>
  <Override PartName="/ppt/diagrams/colors31.xml" ContentType="application/vnd.openxmlformats-officedocument.drawingml.diagramColors+xml"/>
  <Override PartName="/ppt/diagrams/layout25.xml" ContentType="application/vnd.openxmlformats-officedocument.drawingml.diagramLayout+xml"/>
  <Override PartName="/ppt/theme/themeOverride12.xml" ContentType="application/vnd.openxmlformats-officedocument.themeOverride+xml"/>
  <Override PartName="/ppt/diagrams/quickStyle19.xml" ContentType="application/vnd.openxmlformats-officedocument.drawingml.diagramStyle+xml"/>
  <Override PartName="/ppt/diagrams/layout19.xml" ContentType="application/vnd.openxmlformats-officedocument.drawingml.diagramLayout+xml"/>
  <Override PartName="/ppt/theme/theme3.xml" ContentType="application/vnd.openxmlformats-officedocument.theme+xml"/>
  <Override PartName="/ppt/theme/themeOverride10.xml" ContentType="application/vnd.openxmlformats-officedocument.themeOverride+xml"/>
  <Override PartName="/ppt/diagrams/colors19.xml" ContentType="application/vnd.openxmlformats-officedocument.drawingml.diagramColors+xml"/>
  <Override PartName="/ppt/diagrams/drawing19.xml" ContentType="application/vnd.ms-office.drawingml.diagramDrawing+xml"/>
  <Override PartName="/ppt/theme/theme2.xml" ContentType="application/vnd.openxmlformats-officedocument.theme+xml"/>
  <Override PartName="/ppt/diagrams/layout35.xml" ContentType="application/vnd.openxmlformats-officedocument.drawingml.diagramLayout+xml"/>
  <Override PartName="/ppt/diagrams/colors20.xml" ContentType="application/vnd.openxmlformats-officedocument.drawingml.diagramColors+xml"/>
  <Override PartName="/ppt/diagrams/quickStyle20.xml" ContentType="application/vnd.openxmlformats-officedocument.drawingml.diagramStyle+xml"/>
  <Override PartName="/ppt/diagrams/layout20.xml" ContentType="application/vnd.openxmlformats-officedocument.drawingml.diagramLayou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diagrams/layout17.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layout18.xml" ContentType="application/vnd.openxmlformats-officedocument.drawingml.diagramLayout+xml"/>
  <Override PartName="/ppt/diagrams/layout21.xml" ContentType="application/vnd.openxmlformats-officedocument.drawingml.diagramLayout+xml"/>
  <Override PartName="/ppt/diagrams/drawing20.xml" ContentType="application/vnd.ms-office.drawingml.diagramDrawing+xml"/>
  <Override PartName="/ppt/diagrams/colors21.xml" ContentType="application/vnd.openxmlformats-officedocument.drawingml.diagramColors+xml"/>
  <Override PartName="/ppt/diagrams/drawing23.xml" ContentType="application/vnd.ms-office.drawingml.diagramDrawing+xml"/>
  <Override PartName="/ppt/diagrams/colors23.xml" ContentType="application/vnd.openxmlformats-officedocument.drawingml.diagramColors+xml"/>
  <Override PartName="/ppt/diagrams/quickStyle23.xml" ContentType="application/vnd.openxmlformats-officedocument.drawingml.diagramStyle+xml"/>
  <Override PartName="/ppt/diagrams/layout24.xml" ContentType="application/vnd.openxmlformats-officedocument.drawingml.diagramLayout+xml"/>
  <Override PartName="/ppt/diagrams/quickStyle24.xml" ContentType="application/vnd.openxmlformats-officedocument.drawingml.diagramStyle+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diagrams/drawing24.xml" ContentType="application/vnd.ms-office.drawingml.diagramDrawing+xml"/>
  <Override PartName="/ppt/diagrams/colors24.xml" ContentType="application/vnd.openxmlformats-officedocument.drawingml.diagramColors+xml"/>
  <Override PartName="/ppt/diagrams/quickStyle21.xml" ContentType="application/vnd.openxmlformats-officedocument.drawingml.diagramStyle+xml"/>
  <Override PartName="/ppt/diagrams/layout23.xml" ContentType="application/vnd.openxmlformats-officedocument.drawingml.diagramLayout+xml"/>
  <Override PartName="/ppt/charts/style11.xml" ContentType="application/vnd.ms-office.chartstyle+xml"/>
  <Override PartName="/ppt/charts/colors11.xml" ContentType="application/vnd.ms-office.chartcolorstyle+xml"/>
  <Override PartName="/ppt/diagrams/drawing21.xml" ContentType="application/vnd.ms-office.drawingml.diagramDrawing+xml"/>
  <Override PartName="/ppt/diagrams/drawing22.xml" ContentType="application/vnd.ms-office.drawingml.diagramDrawing+xml"/>
  <Override PartName="/ppt/charts/chart11.xml" ContentType="application/vnd.openxmlformats-officedocument.drawingml.chart+xml"/>
  <Override PartName="/ppt/theme/themeOverride11.xml" ContentType="application/vnd.openxmlformats-officedocument.themeOverride+xml"/>
  <Override PartName="/ppt/diagrams/layout22.xml" ContentType="application/vnd.openxmlformats-officedocument.drawingml.diagramLayout+xml"/>
  <Override PartName="/ppt/diagrams/colors22.xml" ContentType="application/vnd.openxmlformats-officedocument.drawingml.diagramColors+xml"/>
  <Override PartName="/ppt/diagrams/quickStyle22.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63"/>
  </p:notesMasterIdLst>
  <p:sldIdLst>
    <p:sldId id="316" r:id="rId3"/>
    <p:sldId id="317" r:id="rId4"/>
    <p:sldId id="315" r:id="rId5"/>
    <p:sldId id="318" r:id="rId6"/>
    <p:sldId id="319" r:id="rId7"/>
    <p:sldId id="367" r:id="rId8"/>
    <p:sldId id="320" r:id="rId9"/>
    <p:sldId id="358" r:id="rId10"/>
    <p:sldId id="368" r:id="rId11"/>
    <p:sldId id="370" r:id="rId12"/>
    <p:sldId id="371" r:id="rId13"/>
    <p:sldId id="372" r:id="rId14"/>
    <p:sldId id="322" r:id="rId15"/>
    <p:sldId id="359" r:id="rId16"/>
    <p:sldId id="324" r:id="rId17"/>
    <p:sldId id="376" r:id="rId18"/>
    <p:sldId id="325" r:id="rId19"/>
    <p:sldId id="326" r:id="rId20"/>
    <p:sldId id="373" r:id="rId21"/>
    <p:sldId id="377" r:id="rId22"/>
    <p:sldId id="327" r:id="rId23"/>
    <p:sldId id="336" r:id="rId24"/>
    <p:sldId id="378" r:id="rId25"/>
    <p:sldId id="339" r:id="rId26"/>
    <p:sldId id="341" r:id="rId27"/>
    <p:sldId id="379" r:id="rId28"/>
    <p:sldId id="347" r:id="rId29"/>
    <p:sldId id="349" r:id="rId30"/>
    <p:sldId id="351" r:id="rId31"/>
    <p:sldId id="380" r:id="rId32"/>
    <p:sldId id="335" r:id="rId33"/>
    <p:sldId id="338" r:id="rId34"/>
    <p:sldId id="381" r:id="rId35"/>
    <p:sldId id="342" r:id="rId36"/>
    <p:sldId id="344" r:id="rId37"/>
    <p:sldId id="382" r:id="rId38"/>
    <p:sldId id="361" r:id="rId39"/>
    <p:sldId id="363" r:id="rId40"/>
    <p:sldId id="383" r:id="rId41"/>
    <p:sldId id="350" r:id="rId42"/>
    <p:sldId id="353" r:id="rId43"/>
    <p:sldId id="384" r:id="rId44"/>
    <p:sldId id="364" r:id="rId45"/>
    <p:sldId id="328" r:id="rId46"/>
    <p:sldId id="385" r:id="rId47"/>
    <p:sldId id="332" r:id="rId48"/>
    <p:sldId id="334" r:id="rId49"/>
    <p:sldId id="333" r:id="rId50"/>
    <p:sldId id="386" r:id="rId51"/>
    <p:sldId id="387" r:id="rId52"/>
    <p:sldId id="329" r:id="rId53"/>
    <p:sldId id="330" r:id="rId54"/>
    <p:sldId id="331" r:id="rId55"/>
    <p:sldId id="388" r:id="rId56"/>
    <p:sldId id="337" r:id="rId57"/>
    <p:sldId id="365" r:id="rId58"/>
    <p:sldId id="389" r:id="rId59"/>
    <p:sldId id="374" r:id="rId60"/>
    <p:sldId id="375" r:id="rId61"/>
    <p:sldId id="390" r:id="rId62"/>
  </p:sldIdLst>
  <p:sldSz cx="6858000" cy="5143500"/>
  <p:notesSz cx="6797675" cy="992822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3" userDrawn="1">
          <p15:clr>
            <a:srgbClr val="A4A3A4"/>
          </p15:clr>
        </p15:guide>
        <p15:guide id="2" pos="1343" userDrawn="1">
          <p15:clr>
            <a:srgbClr val="A4A3A4"/>
          </p15:clr>
        </p15:guide>
        <p15:guide id="3" orient="horz" pos="1212" userDrawn="1">
          <p15:clr>
            <a:srgbClr val="A4A3A4"/>
          </p15:clr>
        </p15:guide>
        <p15:guide id="4" pos="35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954"/>
    <a:srgbClr val="00F26D"/>
    <a:srgbClr val="AA3F3C"/>
    <a:srgbClr val="0082B0"/>
    <a:srgbClr val="B3EBFF"/>
    <a:srgbClr val="5DD5FF"/>
    <a:srgbClr val="934BC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3250" autoAdjust="0"/>
  </p:normalViewPr>
  <p:slideViewPr>
    <p:cSldViewPr showGuides="1">
      <p:cViewPr varScale="1">
        <p:scale>
          <a:sx n="149" d="100"/>
          <a:sy n="149" d="100"/>
        </p:scale>
        <p:origin x="1386" y="114"/>
      </p:cViewPr>
      <p:guideLst>
        <p:guide orient="horz" pos="2663"/>
        <p:guide pos="1343"/>
        <p:guide orient="horz" pos="1212"/>
        <p:guide pos="35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5.xml"/><Relationship Id="rId71"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7"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7" Type="http://schemas.openxmlformats.org/officeDocument/2006/relationships/package" Target="../embeddings/Hoja_de_c_lculo_de_Microsoft_Excel10.xlsx"/><Relationship Id="rId2" Type="http://schemas.microsoft.com/office/2011/relationships/chartColorStyle" Target="colors10.xml"/><Relationship Id="rId1" Type="http://schemas.microsoft.com/office/2011/relationships/chartStyle" Target="style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7" Type="http://schemas.openxmlformats.org/officeDocument/2006/relationships/package" Target="../embeddings/Hoja_de_c_lculo_de_Microsoft_Excel11.xlsx"/><Relationship Id="rId2" Type="http://schemas.microsoft.com/office/2011/relationships/chartColorStyle" Target="colors11.xml"/><Relationship Id="rId1" Type="http://schemas.microsoft.com/office/2011/relationships/chartStyle" Target="style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7" Type="http://schemas.openxmlformats.org/officeDocument/2006/relationships/package" Target="../embeddings/Hoja_de_c_lculo_de_Microsoft_Excel12.xlsx"/><Relationship Id="rId2" Type="http://schemas.microsoft.com/office/2011/relationships/chartColorStyle" Target="colors12.xml"/><Relationship Id="rId1" Type="http://schemas.microsoft.com/office/2011/relationships/chartStyle" Target="style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7" Type="http://schemas.openxmlformats.org/officeDocument/2006/relationships/package" Target="../embeddings/Hoja_de_c_lculo_de_Microsoft_Excel13.xlsx"/><Relationship Id="rId2" Type="http://schemas.microsoft.com/office/2011/relationships/chartColorStyle" Target="colors13.xml"/><Relationship Id="rId1" Type="http://schemas.microsoft.com/office/2011/relationships/chartStyle" Target="style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7" Type="http://schemas.openxmlformats.org/officeDocument/2006/relationships/package" Target="../embeddings/Hoja_de_c_lculo_de_Microsoft_Excel14.xlsx"/><Relationship Id="rId2" Type="http://schemas.microsoft.com/office/2011/relationships/chartColorStyle" Target="colors14.xml"/><Relationship Id="rId1" Type="http://schemas.microsoft.com/office/2011/relationships/chartStyle" Target="style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7" Type="http://schemas.openxmlformats.org/officeDocument/2006/relationships/package" Target="../embeddings/Hoja_de_c_lculo_de_Microsoft_Excel15.xlsx"/><Relationship Id="rId2" Type="http://schemas.microsoft.com/office/2011/relationships/chartColorStyle" Target="colors15.xml"/><Relationship Id="rId1" Type="http://schemas.microsoft.com/office/2011/relationships/chartStyle" Target="style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7" Type="http://schemas.openxmlformats.org/officeDocument/2006/relationships/package" Target="../embeddings/Hoja_de_c_lculo_de_Microsoft_Excel16.xlsx"/><Relationship Id="rId2" Type="http://schemas.microsoft.com/office/2011/relationships/chartColorStyle" Target="colors16.xml"/><Relationship Id="rId1" Type="http://schemas.microsoft.com/office/2011/relationships/chartStyle" Target="style1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7" Type="http://schemas.openxmlformats.org/officeDocument/2006/relationships/package" Target="../embeddings/Hoja_de_c_lculo_de_Microsoft_Excel17.xlsx"/><Relationship Id="rId2" Type="http://schemas.microsoft.com/office/2011/relationships/chartColorStyle" Target="colors17.xml"/><Relationship Id="rId1" Type="http://schemas.microsoft.com/office/2011/relationships/chartStyle" Target="style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7" Type="http://schemas.openxmlformats.org/officeDocument/2006/relationships/package" Target="../embeddings/Hoja_de_c_lculo_de_Microsoft_Excel18.xlsx"/><Relationship Id="rId2" Type="http://schemas.microsoft.com/office/2011/relationships/chartColorStyle" Target="colors18.xml"/><Relationship Id="rId1" Type="http://schemas.microsoft.com/office/2011/relationships/chartStyle" Target="style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7" Type="http://schemas.openxmlformats.org/officeDocument/2006/relationships/package" Target="../embeddings/Hoja_de_c_lculo_de_Microsoft_Excel19.xlsx"/><Relationship Id="rId2" Type="http://schemas.microsoft.com/office/2011/relationships/chartColorStyle" Target="colors19.xml"/><Relationship Id="rId1" Type="http://schemas.microsoft.com/office/2011/relationships/chartStyle" Target="style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7"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7" Type="http://schemas.openxmlformats.org/officeDocument/2006/relationships/package" Target="../embeddings/Hoja_de_c_lculo_de_Microsoft_Excel7.xlsx"/><Relationship Id="rId2" Type="http://schemas.microsoft.com/office/2011/relationships/chartColorStyle" Target="colors7.xml"/><Relationship Id="rId1" Type="http://schemas.microsoft.com/office/2011/relationships/chartStyle" Target="style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7"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7" Type="http://schemas.openxmlformats.org/officeDocument/2006/relationships/package" Target="../embeddings/Hoja_de_c_lculo_de_Microsoft_Excel9.xlsx"/><Relationship Id="rId2" Type="http://schemas.microsoft.com/office/2011/relationships/chartColorStyle" Target="colors9.xml"/><Relationship Id="rId1" Type="http://schemas.microsoft.com/office/2011/relationships/chartStyle" Target="style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Minjusticia!$C$6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Minjusticia!$D$5:$M$5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Minjusticia!$D$6:$M$6</c:f>
              <c:numCache>
                <c:formatCode>0.00%</c:formatCode>
                <c:ptCount val="10"/>
                <c:pt idx="0">
                  <c:v>0</c:v>
                </c:pt>
                <c:pt idx="1">
                  <c:v>4.0000000000000001E-3</c:v>
                </c:pt>
                <c:pt idx="2">
                  <c:v>1.4E-2</c:v>
                </c:pt>
                <c:pt idx="3">
                  <c:v>3.2000000000000001E-2</c:v>
                </c:pt>
                <c:pt idx="4">
                  <c:v>7.4999999999999997E-2</c:v>
                </c:pt>
                <c:pt idx="5">
                  <c:v>0.115</c:v>
                </c:pt>
                <c:pt idx="6">
                  <c:v>0.159</c:v>
                </c:pt>
                <c:pt idx="7">
                  <c:v>0.21329999999999999</c:v>
                </c:pt>
                <c:pt idx="8">
                  <c:v>0.2422</c:v>
                </c:pt>
                <c:pt idx="9">
                  <c:v>0.36199999999999999</c:v>
                </c:pt>
              </c:numCache>
            </c:numRef>
          </c:val>
          <c:smooth val="0"/>
        </c:ser>
        <c:ser>
          <c:idx val="1"/>
          <c:order val="1"/>
          <c:tx>
            <c:strRef>
              <c:f>Minjusticia!$C$7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Minjusticia!$D$5:$M$5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Minjusticia!$D$7:$M$7</c:f>
              <c:numCache>
                <c:formatCode>0.00%</c:formatCode>
                <c:ptCount val="10"/>
                <c:pt idx="0">
                  <c:v>0</c:v>
                </c:pt>
                <c:pt idx="1">
                  <c:v>0</c:v>
                </c:pt>
                <c:pt idx="2">
                  <c:v>4.0000000000000001E-3</c:v>
                </c:pt>
                <c:pt idx="3">
                  <c:v>8.9999999999999993E-3</c:v>
                </c:pt>
                <c:pt idx="4">
                  <c:v>6.4000000000000001E-2</c:v>
                </c:pt>
                <c:pt idx="5">
                  <c:v>0.115</c:v>
                </c:pt>
                <c:pt idx="6">
                  <c:v>0.159</c:v>
                </c:pt>
                <c:pt idx="7">
                  <c:v>0.214</c:v>
                </c:pt>
                <c:pt idx="8">
                  <c:v>0.27779999999999999</c:v>
                </c:pt>
                <c:pt idx="9">
                  <c:v>0.35299999999999998</c:v>
                </c:pt>
              </c:numCache>
            </c:numRef>
          </c:val>
          <c:smooth val="0"/>
        </c:ser>
        <c:ser>
          <c:idx val="2"/>
          <c:order val="2"/>
          <c:tx>
            <c:strRef>
              <c:f>Minjusticia!$C$8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Minjusticia!$D$5:$M$5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Minjusticia!$D$8:$M$8</c:f>
              <c:numCache>
                <c:formatCode>0.00%</c:formatCode>
                <c:ptCount val="10"/>
                <c:pt idx="0">
                  <c:v>4.5999999999999999E-2</c:v>
                </c:pt>
                <c:pt idx="1">
                  <c:v>6.6000000000000003E-2</c:v>
                </c:pt>
                <c:pt idx="2">
                  <c:v>0.14699999999999999</c:v>
                </c:pt>
                <c:pt idx="3">
                  <c:v>0.19800000000000001</c:v>
                </c:pt>
                <c:pt idx="4">
                  <c:v>0.251</c:v>
                </c:pt>
                <c:pt idx="5">
                  <c:v>0.30399999999999999</c:v>
                </c:pt>
                <c:pt idx="6">
                  <c:v>0.33200000000000002</c:v>
                </c:pt>
                <c:pt idx="7">
                  <c:v>0.42499999999999999</c:v>
                </c:pt>
                <c:pt idx="8">
                  <c:v>0.48299999999999998</c:v>
                </c:pt>
                <c:pt idx="9">
                  <c:v>0.56799999999999995</c:v>
                </c:pt>
              </c:numCache>
            </c:numRef>
          </c:val>
          <c:smooth val="0"/>
        </c:ser>
        <c:dLbls>
          <c:showLegendKey val="0"/>
          <c:showVal val="0"/>
          <c:showCatName val="0"/>
          <c:showSerName val="0"/>
          <c:showPercent val="0"/>
          <c:showBubbleSize val="0"/>
        </c:dLbls>
        <c:axId val="-1688924704"/>
        <c:axId val="-1688922528"/>
        <c:axId val="-1690138752"/>
      </c:line3DChart>
      <c:catAx>
        <c:axId val="-168892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8922528"/>
        <c:crosses val="autoZero"/>
        <c:auto val="1"/>
        <c:lblAlgn val="ctr"/>
        <c:lblOffset val="100"/>
        <c:noMultiLvlLbl val="0"/>
      </c:catAx>
      <c:valAx>
        <c:axId val="-1688922528"/>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8924704"/>
        <c:crosses val="autoZero"/>
        <c:crossBetween val="between"/>
      </c:valAx>
      <c:serAx>
        <c:axId val="-1690138752"/>
        <c:scaling>
          <c:orientation val="minMax"/>
        </c:scaling>
        <c:delete val="1"/>
        <c:axPos val="b"/>
        <c:majorTickMark val="none"/>
        <c:minorTickMark val="none"/>
        <c:tickLblPos val="nextTo"/>
        <c:crossAx val="-1688922528"/>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'Mecanismos Transicional'!$C$6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'Mecanismos Transicional'!$D$5:$M$5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'Mecanismos Transicional'!$D$6:$M$6</c:f>
              <c:numCache>
                <c:formatCode>0.00%</c:formatCode>
                <c:ptCount val="10"/>
                <c:pt idx="0">
                  <c:v>0</c:v>
                </c:pt>
                <c:pt idx="1">
                  <c:v>0</c:v>
                </c:pt>
                <c:pt idx="2">
                  <c:v>0</c:v>
                </c:pt>
                <c:pt idx="3">
                  <c:v>0</c:v>
                </c:pt>
                <c:pt idx="4">
                  <c:v>0</c:v>
                </c:pt>
                <c:pt idx="5">
                  <c:v>0</c:v>
                </c:pt>
                <c:pt idx="6">
                  <c:v>0</c:v>
                </c:pt>
                <c:pt idx="7">
                  <c:v>0</c:v>
                </c:pt>
                <c:pt idx="8">
                  <c:v>0</c:v>
                </c:pt>
                <c:pt idx="9">
                  <c:v>0.72860000000000003</c:v>
                </c:pt>
              </c:numCache>
            </c:numRef>
          </c:val>
          <c:smooth val="0"/>
        </c:ser>
        <c:ser>
          <c:idx val="1"/>
          <c:order val="1"/>
          <c:tx>
            <c:strRef>
              <c:f>'Mecanismos Transicional'!$C$7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'Mecanismos Transicional'!$D$5:$M$5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'Mecanismos Transicional'!$D$7:$M$7</c:f>
              <c:numCache>
                <c:formatCode>0.00%</c:formatCode>
                <c:ptCount val="10"/>
                <c:pt idx="0">
                  <c:v>0</c:v>
                </c:pt>
                <c:pt idx="1">
                  <c:v>0</c:v>
                </c:pt>
                <c:pt idx="2">
                  <c:v>0</c:v>
                </c:pt>
                <c:pt idx="3">
                  <c:v>0</c:v>
                </c:pt>
                <c:pt idx="4">
                  <c:v>0</c:v>
                </c:pt>
                <c:pt idx="5">
                  <c:v>0</c:v>
                </c:pt>
                <c:pt idx="6">
                  <c:v>0</c:v>
                </c:pt>
                <c:pt idx="7">
                  <c:v>0</c:v>
                </c:pt>
                <c:pt idx="8">
                  <c:v>0</c:v>
                </c:pt>
                <c:pt idx="9">
                  <c:v>0.11</c:v>
                </c:pt>
              </c:numCache>
            </c:numRef>
          </c:val>
          <c:smooth val="0"/>
        </c:ser>
        <c:ser>
          <c:idx val="2"/>
          <c:order val="2"/>
          <c:tx>
            <c:strRef>
              <c:f>'Mecanismos Transicional'!$C$8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'Mecanismos Transicional'!$D$5:$M$5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'Mecanismos Transicional'!$D$8:$M$8</c:f>
              <c:numCache>
                <c:formatCode>0.00%</c:formatCode>
                <c:ptCount val="10"/>
                <c:pt idx="0">
                  <c:v>0</c:v>
                </c:pt>
                <c:pt idx="1">
                  <c:v>0</c:v>
                </c:pt>
                <c:pt idx="2">
                  <c:v>0</c:v>
                </c:pt>
                <c:pt idx="3">
                  <c:v>0</c:v>
                </c:pt>
                <c:pt idx="4">
                  <c:v>0</c:v>
                </c:pt>
                <c:pt idx="5">
                  <c:v>0</c:v>
                </c:pt>
                <c:pt idx="6">
                  <c:v>0</c:v>
                </c:pt>
                <c:pt idx="7">
                  <c:v>0</c:v>
                </c:pt>
                <c:pt idx="8">
                  <c:v>0</c:v>
                </c:pt>
                <c:pt idx="9">
                  <c:v>0</c:v>
                </c:pt>
              </c:numCache>
            </c:numRef>
          </c:val>
          <c:smooth val="0"/>
        </c:ser>
        <c:dLbls>
          <c:showLegendKey val="0"/>
          <c:showVal val="0"/>
          <c:showCatName val="0"/>
          <c:showSerName val="0"/>
          <c:showPercent val="0"/>
          <c:showBubbleSize val="0"/>
        </c:dLbls>
        <c:axId val="-1689246864"/>
        <c:axId val="-1689245776"/>
        <c:axId val="-1690133136"/>
      </c:line3DChart>
      <c:catAx>
        <c:axId val="-168924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9245776"/>
        <c:crosses val="autoZero"/>
        <c:auto val="1"/>
        <c:lblAlgn val="ctr"/>
        <c:lblOffset val="100"/>
        <c:noMultiLvlLbl val="0"/>
      </c:catAx>
      <c:valAx>
        <c:axId val="-1689245776"/>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9246864"/>
        <c:crosses val="autoZero"/>
        <c:crossBetween val="between"/>
      </c:valAx>
      <c:serAx>
        <c:axId val="-1690133136"/>
        <c:scaling>
          <c:orientation val="minMax"/>
        </c:scaling>
        <c:delete val="1"/>
        <c:axPos val="b"/>
        <c:majorTickMark val="none"/>
        <c:minorTickMark val="none"/>
        <c:tickLblPos val="nextTo"/>
        <c:crossAx val="-1689245776"/>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'Etnicos Just. Formal'!$C$6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'Etnicos Just. Formal'!$D$5:$M$5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'Etnicos Just. Formal'!$D$6:$M$6</c:f>
              <c:numCache>
                <c:formatCode>0.00%</c:formatCode>
                <c:ptCount val="10"/>
                <c:pt idx="0">
                  <c:v>0</c:v>
                </c:pt>
                <c:pt idx="1">
                  <c:v>2.7000000000000001E-3</c:v>
                </c:pt>
                <c:pt idx="2">
                  <c:v>8.5000000000000006E-3</c:v>
                </c:pt>
                <c:pt idx="3">
                  <c:v>1.9800000000000002E-2</c:v>
                </c:pt>
                <c:pt idx="4">
                  <c:v>3.2000000000000001E-2</c:v>
                </c:pt>
                <c:pt idx="5">
                  <c:v>4.3700000000000003E-2</c:v>
                </c:pt>
                <c:pt idx="6">
                  <c:v>5.4800000000000001E-2</c:v>
                </c:pt>
                <c:pt idx="7">
                  <c:v>6.88E-2</c:v>
                </c:pt>
                <c:pt idx="8">
                  <c:v>8.1500000000000003E-2</c:v>
                </c:pt>
                <c:pt idx="9">
                  <c:v>9.4E-2</c:v>
                </c:pt>
              </c:numCache>
            </c:numRef>
          </c:val>
          <c:smooth val="0"/>
        </c:ser>
        <c:ser>
          <c:idx val="1"/>
          <c:order val="1"/>
          <c:tx>
            <c:strRef>
              <c:f>'Etnicos Just. Formal'!$C$7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'Etnicos Just. Formal'!$D$5:$M$5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'Etnicos Just. Formal'!$D$7:$M$7</c:f>
              <c:numCache>
                <c:formatCode>0.00%</c:formatCode>
                <c:ptCount val="10"/>
                <c:pt idx="0">
                  <c:v>0</c:v>
                </c:pt>
                <c:pt idx="1">
                  <c:v>0</c:v>
                </c:pt>
                <c:pt idx="2">
                  <c:v>0</c:v>
                </c:pt>
                <c:pt idx="3">
                  <c:v>0</c:v>
                </c:pt>
                <c:pt idx="4">
                  <c:v>0</c:v>
                </c:pt>
                <c:pt idx="5">
                  <c:v>0</c:v>
                </c:pt>
                <c:pt idx="6">
                  <c:v>0.03</c:v>
                </c:pt>
                <c:pt idx="7">
                  <c:v>0.03</c:v>
                </c:pt>
                <c:pt idx="8">
                  <c:v>0.03</c:v>
                </c:pt>
                <c:pt idx="9">
                  <c:v>0.52</c:v>
                </c:pt>
              </c:numCache>
            </c:numRef>
          </c:val>
          <c:smooth val="0"/>
        </c:ser>
        <c:ser>
          <c:idx val="2"/>
          <c:order val="2"/>
          <c:tx>
            <c:strRef>
              <c:f>'Etnicos Just. Formal'!$C$8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'Etnicos Just. Formal'!$D$5:$M$5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'Etnicos Just. Formal'!$D$8:$M$8</c:f>
              <c:numCache>
                <c:formatCode>0.00%</c:formatCode>
                <c:ptCount val="10"/>
                <c:pt idx="0">
                  <c:v>0.2</c:v>
                </c:pt>
                <c:pt idx="1">
                  <c:v>0.378</c:v>
                </c:pt>
                <c:pt idx="2">
                  <c:v>0.55000000000000004</c:v>
                </c:pt>
                <c:pt idx="3">
                  <c:v>0.73899999999999999</c:v>
                </c:pt>
                <c:pt idx="4">
                  <c:v>0.69</c:v>
                </c:pt>
                <c:pt idx="5">
                  <c:v>0.9</c:v>
                </c:pt>
                <c:pt idx="6">
                  <c:v>0.9</c:v>
                </c:pt>
                <c:pt idx="7">
                  <c:v>1</c:v>
                </c:pt>
                <c:pt idx="8">
                  <c:v>1</c:v>
                </c:pt>
                <c:pt idx="9">
                  <c:v>1</c:v>
                </c:pt>
              </c:numCache>
            </c:numRef>
          </c:val>
          <c:smooth val="0"/>
        </c:ser>
        <c:dLbls>
          <c:showLegendKey val="0"/>
          <c:showVal val="0"/>
          <c:showCatName val="0"/>
          <c:showSerName val="0"/>
          <c:showPercent val="0"/>
          <c:showBubbleSize val="0"/>
        </c:dLbls>
        <c:axId val="-1734637728"/>
        <c:axId val="-1734637184"/>
        <c:axId val="-1690135008"/>
      </c:line3DChart>
      <c:catAx>
        <c:axId val="-173463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734637184"/>
        <c:crosses val="autoZero"/>
        <c:auto val="1"/>
        <c:lblAlgn val="ctr"/>
        <c:lblOffset val="100"/>
        <c:noMultiLvlLbl val="0"/>
      </c:catAx>
      <c:valAx>
        <c:axId val="-173463718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734637728"/>
        <c:crosses val="autoZero"/>
        <c:crossBetween val="between"/>
      </c:valAx>
      <c:serAx>
        <c:axId val="-1690135008"/>
        <c:scaling>
          <c:orientation val="minMax"/>
        </c:scaling>
        <c:delete val="1"/>
        <c:axPos val="b"/>
        <c:majorTickMark val="none"/>
        <c:minorTickMark val="none"/>
        <c:tickLblPos val="nextTo"/>
        <c:crossAx val="-1734637184"/>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'Etnicos Polit. Criminal'!$C$6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'Etnicos Polit. Criminal'!$D$5:$M$5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'Etnicos Polit. Criminal'!$D$6:$M$6</c:f>
              <c:numCache>
                <c:formatCode>0.00%</c:formatCode>
                <c:ptCount val="10"/>
                <c:pt idx="0">
                  <c:v>0</c:v>
                </c:pt>
                <c:pt idx="1">
                  <c:v>0</c:v>
                </c:pt>
                <c:pt idx="2">
                  <c:v>0</c:v>
                </c:pt>
                <c:pt idx="3">
                  <c:v>2.1899999999999999E-2</c:v>
                </c:pt>
                <c:pt idx="4">
                  <c:v>3.1699999999999999E-2</c:v>
                </c:pt>
                <c:pt idx="5">
                  <c:v>4.3700000000000003E-2</c:v>
                </c:pt>
                <c:pt idx="6">
                  <c:v>5.6500000000000002E-2</c:v>
                </c:pt>
                <c:pt idx="7">
                  <c:v>6.9699999999999998E-2</c:v>
                </c:pt>
                <c:pt idx="8">
                  <c:v>8.3199999999999996E-2</c:v>
                </c:pt>
                <c:pt idx="9">
                  <c:v>9.6000000000000002E-2</c:v>
                </c:pt>
              </c:numCache>
            </c:numRef>
          </c:val>
          <c:smooth val="0"/>
        </c:ser>
        <c:ser>
          <c:idx val="1"/>
          <c:order val="1"/>
          <c:tx>
            <c:strRef>
              <c:f>'Etnicos Polit. Criminal'!$C$7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'Etnicos Polit. Criminal'!$D$5:$M$5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'Etnicos Polit. Criminal'!$D$7:$M$7</c:f>
              <c:numCache>
                <c:formatCode>0.00%</c:formatCode>
                <c:ptCount val="10"/>
                <c:pt idx="0">
                  <c:v>0</c:v>
                </c:pt>
                <c:pt idx="1">
                  <c:v>0</c:v>
                </c:pt>
                <c:pt idx="2">
                  <c:v>0</c:v>
                </c:pt>
                <c:pt idx="3">
                  <c:v>0</c:v>
                </c:pt>
                <c:pt idx="4">
                  <c:v>0</c:v>
                </c:pt>
                <c:pt idx="5">
                  <c:v>0</c:v>
                </c:pt>
                <c:pt idx="6">
                  <c:v>0.08</c:v>
                </c:pt>
                <c:pt idx="7">
                  <c:v>0.08</c:v>
                </c:pt>
                <c:pt idx="8">
                  <c:v>0.08</c:v>
                </c:pt>
                <c:pt idx="9">
                  <c:v>0.08</c:v>
                </c:pt>
              </c:numCache>
            </c:numRef>
          </c:val>
          <c:smooth val="0"/>
        </c:ser>
        <c:ser>
          <c:idx val="2"/>
          <c:order val="2"/>
          <c:tx>
            <c:strRef>
              <c:f>'Etnicos Polit. Criminal'!$C$8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'Etnicos Polit. Criminal'!$D$5:$M$5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'Etnicos Polit. Criminal'!$D$8:$M$8</c:f>
              <c:numCache>
                <c:formatCode>0.00%</c:formatCode>
                <c:ptCount val="10"/>
                <c:pt idx="0">
                  <c:v>0</c:v>
                </c:pt>
                <c:pt idx="1">
                  <c:v>0</c:v>
                </c:pt>
                <c:pt idx="2">
                  <c:v>0</c:v>
                </c:pt>
                <c:pt idx="3">
                  <c:v>0</c:v>
                </c:pt>
                <c:pt idx="4">
                  <c:v>0</c:v>
                </c:pt>
                <c:pt idx="5">
                  <c:v>4.3499999999999997E-2</c:v>
                </c:pt>
                <c:pt idx="6">
                  <c:v>4.2500000000000003E-2</c:v>
                </c:pt>
                <c:pt idx="7">
                  <c:v>8.2500000000000004E-2</c:v>
                </c:pt>
                <c:pt idx="8">
                  <c:v>8.2500000000000004E-2</c:v>
                </c:pt>
                <c:pt idx="9">
                  <c:v>8.2500000000000004E-2</c:v>
                </c:pt>
              </c:numCache>
            </c:numRef>
          </c:val>
          <c:smooth val="0"/>
        </c:ser>
        <c:dLbls>
          <c:showLegendKey val="0"/>
          <c:showVal val="0"/>
          <c:showCatName val="0"/>
          <c:showSerName val="0"/>
          <c:showPercent val="0"/>
          <c:showBubbleSize val="0"/>
        </c:dLbls>
        <c:axId val="-1734633920"/>
        <c:axId val="-1688930144"/>
        <c:axId val="-1690143120"/>
      </c:line3DChart>
      <c:catAx>
        <c:axId val="-173463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8930144"/>
        <c:crosses val="autoZero"/>
        <c:auto val="1"/>
        <c:lblAlgn val="ctr"/>
        <c:lblOffset val="100"/>
        <c:noMultiLvlLbl val="0"/>
      </c:catAx>
      <c:valAx>
        <c:axId val="-168893014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734633920"/>
        <c:crosses val="autoZero"/>
        <c:crossBetween val="between"/>
      </c:valAx>
      <c:serAx>
        <c:axId val="-1690143120"/>
        <c:scaling>
          <c:orientation val="minMax"/>
        </c:scaling>
        <c:delete val="1"/>
        <c:axPos val="b"/>
        <c:majorTickMark val="none"/>
        <c:minorTickMark val="none"/>
        <c:tickLblPos val="nextTo"/>
        <c:crossAx val="-1688930144"/>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Territorialización!$C$6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Territorialización!$D$5:$M$5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Territorialización!$D$6:$M$6</c:f>
              <c:numCache>
                <c:formatCode>0.00%</c:formatCode>
                <c:ptCount val="10"/>
                <c:pt idx="0">
                  <c:v>0</c:v>
                </c:pt>
                <c:pt idx="1">
                  <c:v>1.1000000000000001E-3</c:v>
                </c:pt>
                <c:pt idx="2">
                  <c:v>1.1599999999999999E-2</c:v>
                </c:pt>
                <c:pt idx="3">
                  <c:v>2.63E-2</c:v>
                </c:pt>
                <c:pt idx="4">
                  <c:v>5.9799999999999999E-2</c:v>
                </c:pt>
                <c:pt idx="5">
                  <c:v>0.1065</c:v>
                </c:pt>
                <c:pt idx="6">
                  <c:v>0.13750000000000001</c:v>
                </c:pt>
                <c:pt idx="7">
                  <c:v>0.18110000000000001</c:v>
                </c:pt>
                <c:pt idx="8">
                  <c:v>0.22040000000000001</c:v>
                </c:pt>
                <c:pt idx="9">
                  <c:v>0.26090000000000002</c:v>
                </c:pt>
              </c:numCache>
            </c:numRef>
          </c:val>
          <c:smooth val="0"/>
        </c:ser>
        <c:ser>
          <c:idx val="1"/>
          <c:order val="1"/>
          <c:tx>
            <c:strRef>
              <c:f>Territorialización!$C$7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Territorialización!$D$5:$M$5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Territorialización!$D$7:$M$7</c:f>
              <c:numCache>
                <c:formatCode>0.00%</c:formatCode>
                <c:ptCount val="10"/>
                <c:pt idx="0">
                  <c:v>0</c:v>
                </c:pt>
                <c:pt idx="1">
                  <c:v>0</c:v>
                </c:pt>
                <c:pt idx="2">
                  <c:v>0</c:v>
                </c:pt>
                <c:pt idx="3">
                  <c:v>0</c:v>
                </c:pt>
                <c:pt idx="4">
                  <c:v>0</c:v>
                </c:pt>
                <c:pt idx="5">
                  <c:v>0</c:v>
                </c:pt>
                <c:pt idx="6">
                  <c:v>0.15</c:v>
                </c:pt>
                <c:pt idx="7">
                  <c:v>0.15</c:v>
                </c:pt>
                <c:pt idx="8">
                  <c:v>0.15</c:v>
                </c:pt>
                <c:pt idx="9">
                  <c:v>0.15</c:v>
                </c:pt>
              </c:numCache>
            </c:numRef>
          </c:val>
          <c:smooth val="0"/>
        </c:ser>
        <c:ser>
          <c:idx val="2"/>
          <c:order val="2"/>
          <c:tx>
            <c:strRef>
              <c:f>Territorialización!$C$8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Territorialización!$D$5:$M$5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Territorialización!$D$8:$M$8</c:f>
              <c:numCache>
                <c:formatCode>0.00%</c:formatCode>
                <c:ptCount val="10"/>
                <c:pt idx="0">
                  <c:v>0</c:v>
                </c:pt>
                <c:pt idx="1">
                  <c:v>0</c:v>
                </c:pt>
                <c:pt idx="2">
                  <c:v>0</c:v>
                </c:pt>
                <c:pt idx="3">
                  <c:v>0</c:v>
                </c:pt>
                <c:pt idx="4">
                  <c:v>0.11899999999999999</c:v>
                </c:pt>
                <c:pt idx="5">
                  <c:v>0.17499999999999999</c:v>
                </c:pt>
                <c:pt idx="6">
                  <c:v>0.17499999999999999</c:v>
                </c:pt>
                <c:pt idx="7">
                  <c:v>0.17499999999999999</c:v>
                </c:pt>
                <c:pt idx="8">
                  <c:v>0.23100000000000001</c:v>
                </c:pt>
                <c:pt idx="9" formatCode="0%">
                  <c:v>0.23100000000000001</c:v>
                </c:pt>
              </c:numCache>
            </c:numRef>
          </c:val>
          <c:smooth val="0"/>
        </c:ser>
        <c:dLbls>
          <c:showLegendKey val="0"/>
          <c:showVal val="0"/>
          <c:showCatName val="0"/>
          <c:showSerName val="0"/>
          <c:showPercent val="0"/>
          <c:showBubbleSize val="0"/>
        </c:dLbls>
        <c:axId val="-1688926336"/>
        <c:axId val="-1515552112"/>
        <c:axId val="-1690147488"/>
      </c:line3DChart>
      <c:catAx>
        <c:axId val="-168892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52112"/>
        <c:crosses val="autoZero"/>
        <c:auto val="1"/>
        <c:lblAlgn val="ctr"/>
        <c:lblOffset val="100"/>
        <c:noMultiLvlLbl val="0"/>
      </c:catAx>
      <c:valAx>
        <c:axId val="-1515552112"/>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8926336"/>
        <c:crosses val="autoZero"/>
        <c:crossBetween val="between"/>
      </c:valAx>
      <c:serAx>
        <c:axId val="-1690147488"/>
        <c:scaling>
          <c:orientation val="minMax"/>
        </c:scaling>
        <c:delete val="1"/>
        <c:axPos val="b"/>
        <c:majorTickMark val="none"/>
        <c:minorTickMark val="none"/>
        <c:tickLblPos val="nextTo"/>
        <c:crossAx val="-1515552112"/>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'Modelos Locales'!$C$6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'Modelos Locales'!$D$5:$M$5</c:f>
              <c:strCache>
                <c:ptCount val="10"/>
                <c:pt idx="0">
                  <c:v>Ene.</c:v>
                </c:pt>
                <c:pt idx="1">
                  <c:v>Feb. </c:v>
                </c:pt>
                <c:pt idx="2">
                  <c:v>Mar</c:v>
                </c:pt>
                <c:pt idx="3">
                  <c:v>Abr</c:v>
                </c:pt>
                <c:pt idx="4">
                  <c:v>May</c:v>
                </c:pt>
                <c:pt idx="5">
                  <c:v>Jun</c:v>
                </c:pt>
                <c:pt idx="6">
                  <c:v>Jul</c:v>
                </c:pt>
                <c:pt idx="7">
                  <c:v>Agos</c:v>
                </c:pt>
                <c:pt idx="8">
                  <c:v>Sept</c:v>
                </c:pt>
                <c:pt idx="9">
                  <c:v>Oct</c:v>
                </c:pt>
              </c:strCache>
            </c:strRef>
          </c:cat>
          <c:val>
            <c:numRef>
              <c:f>'Modelos Locales'!$D$6:$M$6</c:f>
              <c:numCache>
                <c:formatCode>0.00%</c:formatCode>
                <c:ptCount val="10"/>
                <c:pt idx="0">
                  <c:v>0</c:v>
                </c:pt>
                <c:pt idx="1">
                  <c:v>7.0000000000000001E-3</c:v>
                </c:pt>
                <c:pt idx="2">
                  <c:v>1.8499999999999999E-2</c:v>
                </c:pt>
                <c:pt idx="3">
                  <c:v>5.1499999999999997E-2</c:v>
                </c:pt>
                <c:pt idx="4">
                  <c:v>7.46E-2</c:v>
                </c:pt>
                <c:pt idx="5">
                  <c:v>0.31540000000000001</c:v>
                </c:pt>
                <c:pt idx="6">
                  <c:v>0.47399999999999998</c:v>
                </c:pt>
                <c:pt idx="7">
                  <c:v>0.49359999999999998</c:v>
                </c:pt>
                <c:pt idx="8">
                  <c:v>0.50800000000000001</c:v>
                </c:pt>
                <c:pt idx="9">
                  <c:v>0.60629999999999995</c:v>
                </c:pt>
              </c:numCache>
            </c:numRef>
          </c:val>
          <c:smooth val="0"/>
        </c:ser>
        <c:ser>
          <c:idx val="1"/>
          <c:order val="1"/>
          <c:tx>
            <c:strRef>
              <c:f>'Modelos Locales'!$C$7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'Modelos Locales'!$D$5:$M$5</c:f>
              <c:strCache>
                <c:ptCount val="10"/>
                <c:pt idx="0">
                  <c:v>Ene.</c:v>
                </c:pt>
                <c:pt idx="1">
                  <c:v>Feb. </c:v>
                </c:pt>
                <c:pt idx="2">
                  <c:v>Mar</c:v>
                </c:pt>
                <c:pt idx="3">
                  <c:v>Abr</c:v>
                </c:pt>
                <c:pt idx="4">
                  <c:v>May</c:v>
                </c:pt>
                <c:pt idx="5">
                  <c:v>Jun</c:v>
                </c:pt>
                <c:pt idx="6">
                  <c:v>Jul</c:v>
                </c:pt>
                <c:pt idx="7">
                  <c:v>Agos</c:v>
                </c:pt>
                <c:pt idx="8">
                  <c:v>Sept</c:v>
                </c:pt>
                <c:pt idx="9">
                  <c:v>Oct</c:v>
                </c:pt>
              </c:strCache>
            </c:strRef>
          </c:cat>
          <c:val>
            <c:numRef>
              <c:f>'Modelos Locales'!$D$7:$M$7</c:f>
              <c:numCache>
                <c:formatCode>0.00%</c:formatCode>
                <c:ptCount val="10"/>
                <c:pt idx="0">
                  <c:v>0</c:v>
                </c:pt>
                <c:pt idx="1">
                  <c:v>0</c:v>
                </c:pt>
                <c:pt idx="2">
                  <c:v>0</c:v>
                </c:pt>
                <c:pt idx="3">
                  <c:v>0.06</c:v>
                </c:pt>
                <c:pt idx="4">
                  <c:v>0.53</c:v>
                </c:pt>
                <c:pt idx="5">
                  <c:v>0.54</c:v>
                </c:pt>
                <c:pt idx="6">
                  <c:v>0.56000000000000005</c:v>
                </c:pt>
                <c:pt idx="7">
                  <c:v>0.62</c:v>
                </c:pt>
                <c:pt idx="8">
                  <c:v>0.62</c:v>
                </c:pt>
                <c:pt idx="9">
                  <c:v>0.62</c:v>
                </c:pt>
              </c:numCache>
            </c:numRef>
          </c:val>
          <c:smooth val="0"/>
        </c:ser>
        <c:ser>
          <c:idx val="2"/>
          <c:order val="2"/>
          <c:tx>
            <c:strRef>
              <c:f>'Modelos Locales'!$C$8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'Modelos Locales'!$D$5:$M$5</c:f>
              <c:strCache>
                <c:ptCount val="10"/>
                <c:pt idx="0">
                  <c:v>Ene.</c:v>
                </c:pt>
                <c:pt idx="1">
                  <c:v>Feb. </c:v>
                </c:pt>
                <c:pt idx="2">
                  <c:v>Mar</c:v>
                </c:pt>
                <c:pt idx="3">
                  <c:v>Abr</c:v>
                </c:pt>
                <c:pt idx="4">
                  <c:v>May</c:v>
                </c:pt>
                <c:pt idx="5">
                  <c:v>Jun</c:v>
                </c:pt>
                <c:pt idx="6">
                  <c:v>Jul</c:v>
                </c:pt>
                <c:pt idx="7">
                  <c:v>Agos</c:v>
                </c:pt>
                <c:pt idx="8">
                  <c:v>Sept</c:v>
                </c:pt>
                <c:pt idx="9">
                  <c:v>Oct</c:v>
                </c:pt>
              </c:strCache>
            </c:strRef>
          </c:cat>
          <c:val>
            <c:numRef>
              <c:f>'Modelos Locales'!$D$8:$M$8</c:f>
              <c:numCache>
                <c:formatCode>0.00%</c:formatCode>
                <c:ptCount val="10"/>
                <c:pt idx="0">
                  <c:v>3.5000000000000003E-2</c:v>
                </c:pt>
                <c:pt idx="1">
                  <c:v>0.11</c:v>
                </c:pt>
                <c:pt idx="2">
                  <c:v>0.14249999999999999</c:v>
                </c:pt>
                <c:pt idx="3">
                  <c:v>0.18</c:v>
                </c:pt>
                <c:pt idx="4">
                  <c:v>0.20749999999999999</c:v>
                </c:pt>
                <c:pt idx="5">
                  <c:v>0.24249999999999999</c:v>
                </c:pt>
                <c:pt idx="6">
                  <c:v>0.28249999999999997</c:v>
                </c:pt>
                <c:pt idx="7">
                  <c:v>0.45500000000000002</c:v>
                </c:pt>
                <c:pt idx="8">
                  <c:v>0.69499999999999995</c:v>
                </c:pt>
                <c:pt idx="9">
                  <c:v>0.75749999999999995</c:v>
                </c:pt>
              </c:numCache>
            </c:numRef>
          </c:val>
          <c:smooth val="0"/>
        </c:ser>
        <c:dLbls>
          <c:showLegendKey val="0"/>
          <c:showVal val="0"/>
          <c:showCatName val="0"/>
          <c:showSerName val="0"/>
          <c:showPercent val="0"/>
          <c:showBubbleSize val="0"/>
        </c:dLbls>
        <c:axId val="-1515558096"/>
        <c:axId val="-1515560816"/>
        <c:axId val="-1690144992"/>
      </c:line3DChart>
      <c:catAx>
        <c:axId val="-151555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60816"/>
        <c:crosses val="autoZero"/>
        <c:auto val="1"/>
        <c:lblAlgn val="ctr"/>
        <c:lblOffset val="100"/>
        <c:noMultiLvlLbl val="0"/>
      </c:catAx>
      <c:valAx>
        <c:axId val="-1515560816"/>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58096"/>
        <c:crosses val="autoZero"/>
        <c:crossBetween val="between"/>
      </c:valAx>
      <c:serAx>
        <c:axId val="-1690144992"/>
        <c:scaling>
          <c:orientation val="minMax"/>
        </c:scaling>
        <c:delete val="1"/>
        <c:axPos val="b"/>
        <c:majorTickMark val="none"/>
        <c:minorTickMark val="none"/>
        <c:tickLblPos val="nextTo"/>
        <c:crossAx val="-1515560816"/>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'Arquitectura empresarial'!$C$6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'Arquitectura empresarial'!$D$5:$M$5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'Arquitectura empresarial'!$D$6:$M$6</c:f>
              <c:numCache>
                <c:formatCode>0.00%</c:formatCode>
                <c:ptCount val="10"/>
                <c:pt idx="0">
                  <c:v>0</c:v>
                </c:pt>
                <c:pt idx="1">
                  <c:v>5.0000000000000001E-3</c:v>
                </c:pt>
                <c:pt idx="2">
                  <c:v>2.35E-2</c:v>
                </c:pt>
                <c:pt idx="3">
                  <c:v>4.0399999999999998E-2</c:v>
                </c:pt>
                <c:pt idx="4">
                  <c:v>5.9900000000000002E-2</c:v>
                </c:pt>
                <c:pt idx="5">
                  <c:v>7.9500000000000001E-2</c:v>
                </c:pt>
                <c:pt idx="6">
                  <c:v>0.1022</c:v>
                </c:pt>
                <c:pt idx="7">
                  <c:v>0.31590000000000001</c:v>
                </c:pt>
                <c:pt idx="8">
                  <c:v>0.37640000000000001</c:v>
                </c:pt>
                <c:pt idx="9">
                  <c:v>0.43369999999999997</c:v>
                </c:pt>
              </c:numCache>
            </c:numRef>
          </c:val>
          <c:smooth val="0"/>
        </c:ser>
        <c:ser>
          <c:idx val="1"/>
          <c:order val="1"/>
          <c:tx>
            <c:strRef>
              <c:f>'Arquitectura empresarial'!$C$7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'Arquitectura empresarial'!$D$5:$M$5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'Arquitectura empresarial'!$D$7:$M$7</c:f>
              <c:numCache>
                <c:formatCode>0.00%</c:formatCode>
                <c:ptCount val="10"/>
                <c:pt idx="0">
                  <c:v>0</c:v>
                </c:pt>
                <c:pt idx="1">
                  <c:v>0</c:v>
                </c:pt>
                <c:pt idx="2">
                  <c:v>0.02</c:v>
                </c:pt>
                <c:pt idx="3">
                  <c:v>0.02</c:v>
                </c:pt>
                <c:pt idx="4">
                  <c:v>0.1</c:v>
                </c:pt>
                <c:pt idx="5">
                  <c:v>0.2</c:v>
                </c:pt>
                <c:pt idx="6">
                  <c:v>0.3</c:v>
                </c:pt>
                <c:pt idx="7">
                  <c:v>0.3</c:v>
                </c:pt>
                <c:pt idx="8">
                  <c:v>0.3</c:v>
                </c:pt>
                <c:pt idx="9">
                  <c:v>0.3</c:v>
                </c:pt>
              </c:numCache>
            </c:numRef>
          </c:val>
          <c:smooth val="0"/>
        </c:ser>
        <c:ser>
          <c:idx val="2"/>
          <c:order val="2"/>
          <c:tx>
            <c:strRef>
              <c:f>'Arquitectura empresarial'!$C$8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'Arquitectura empresarial'!$D$5:$M$5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'Arquitectura empresarial'!$D$8:$M$8</c:f>
              <c:numCache>
                <c:formatCode>0.00%</c:formatCode>
                <c:ptCount val="10"/>
                <c:pt idx="0">
                  <c:v>0</c:v>
                </c:pt>
                <c:pt idx="1">
                  <c:v>0</c:v>
                </c:pt>
                <c:pt idx="2">
                  <c:v>0</c:v>
                </c:pt>
                <c:pt idx="3">
                  <c:v>0</c:v>
                </c:pt>
                <c:pt idx="4">
                  <c:v>0</c:v>
                </c:pt>
                <c:pt idx="5">
                  <c:v>7.0000000000000007E-2</c:v>
                </c:pt>
                <c:pt idx="6">
                  <c:v>0.14499999999999999</c:v>
                </c:pt>
                <c:pt idx="7">
                  <c:v>0.27500000000000002</c:v>
                </c:pt>
                <c:pt idx="8">
                  <c:v>0.34499999999999997</c:v>
                </c:pt>
                <c:pt idx="9">
                  <c:v>0.69499999999999995</c:v>
                </c:pt>
              </c:numCache>
            </c:numRef>
          </c:val>
          <c:smooth val="0"/>
        </c:ser>
        <c:dLbls>
          <c:showLegendKey val="0"/>
          <c:showVal val="0"/>
          <c:showCatName val="0"/>
          <c:showSerName val="0"/>
          <c:showPercent val="0"/>
          <c:showBubbleSize val="0"/>
        </c:dLbls>
        <c:axId val="-1515554832"/>
        <c:axId val="-1515547216"/>
        <c:axId val="-1690140000"/>
      </c:line3DChart>
      <c:catAx>
        <c:axId val="-151555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47216"/>
        <c:crosses val="autoZero"/>
        <c:auto val="1"/>
        <c:lblAlgn val="ctr"/>
        <c:lblOffset val="100"/>
        <c:noMultiLvlLbl val="0"/>
      </c:catAx>
      <c:valAx>
        <c:axId val="-1515547216"/>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54832"/>
        <c:crosses val="autoZero"/>
        <c:crossBetween val="between"/>
      </c:valAx>
      <c:serAx>
        <c:axId val="-1690140000"/>
        <c:scaling>
          <c:orientation val="minMax"/>
        </c:scaling>
        <c:delete val="1"/>
        <c:axPos val="b"/>
        <c:majorTickMark val="none"/>
        <c:minorTickMark val="none"/>
        <c:tickLblPos val="nextTo"/>
        <c:crossAx val="-1515547216"/>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'Implem. MASC'!$C$6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'Implem. MASC'!$D$5:$M$5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'Implem. MASC'!$D$6:$M$6</c:f>
              <c:numCache>
                <c:formatCode>0.00%</c:formatCode>
                <c:ptCount val="10"/>
                <c:pt idx="0">
                  <c:v>0</c:v>
                </c:pt>
                <c:pt idx="1">
                  <c:v>2E-3</c:v>
                </c:pt>
                <c:pt idx="2">
                  <c:v>4.7000000000000002E-3</c:v>
                </c:pt>
                <c:pt idx="3">
                  <c:v>1.7100000000000001E-2</c:v>
                </c:pt>
                <c:pt idx="4">
                  <c:v>3.0700000000000002E-2</c:v>
                </c:pt>
                <c:pt idx="5">
                  <c:v>3.9800000000000002E-2</c:v>
                </c:pt>
                <c:pt idx="6">
                  <c:v>4.9399999999999999E-2</c:v>
                </c:pt>
                <c:pt idx="7">
                  <c:v>6.2100000000000002E-2</c:v>
                </c:pt>
                <c:pt idx="8">
                  <c:v>9.3299999999999994E-2</c:v>
                </c:pt>
                <c:pt idx="9">
                  <c:v>0.22839999999999999</c:v>
                </c:pt>
              </c:numCache>
            </c:numRef>
          </c:val>
          <c:smooth val="0"/>
        </c:ser>
        <c:ser>
          <c:idx val="1"/>
          <c:order val="1"/>
          <c:tx>
            <c:strRef>
              <c:f>'Implem. MASC'!$C$7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'Implem. MASC'!$D$5:$M$5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'Implem. MASC'!$D$7:$M$7</c:f>
              <c:numCache>
                <c:formatCode>0.00%</c:formatCode>
                <c:ptCount val="10"/>
                <c:pt idx="0">
                  <c:v>0</c:v>
                </c:pt>
                <c:pt idx="1">
                  <c:v>0</c:v>
                </c:pt>
                <c:pt idx="2">
                  <c:v>0</c:v>
                </c:pt>
                <c:pt idx="3">
                  <c:v>0</c:v>
                </c:pt>
                <c:pt idx="4">
                  <c:v>0</c:v>
                </c:pt>
                <c:pt idx="5">
                  <c:v>0</c:v>
                </c:pt>
                <c:pt idx="6">
                  <c:v>0</c:v>
                </c:pt>
                <c:pt idx="7">
                  <c:v>0.19</c:v>
                </c:pt>
                <c:pt idx="8">
                  <c:v>0.23</c:v>
                </c:pt>
                <c:pt idx="9">
                  <c:v>0.4</c:v>
                </c:pt>
              </c:numCache>
            </c:numRef>
          </c:val>
          <c:smooth val="0"/>
        </c:ser>
        <c:ser>
          <c:idx val="2"/>
          <c:order val="2"/>
          <c:tx>
            <c:strRef>
              <c:f>'Implem. MASC'!$C$8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'Implem. MASC'!$D$5:$M$5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'Implem. MASC'!$D$8:$M$8</c:f>
              <c:numCache>
                <c:formatCode>0.00%</c:formatCode>
                <c:ptCount val="10"/>
                <c:pt idx="0">
                  <c:v>1.4999999999999999E-2</c:v>
                </c:pt>
                <c:pt idx="1">
                  <c:v>0.105</c:v>
                </c:pt>
                <c:pt idx="2">
                  <c:v>0.14249999999999999</c:v>
                </c:pt>
                <c:pt idx="3">
                  <c:v>0.18</c:v>
                </c:pt>
                <c:pt idx="4">
                  <c:v>0.20749999999999999</c:v>
                </c:pt>
                <c:pt idx="5">
                  <c:v>0.24249999999999999</c:v>
                </c:pt>
                <c:pt idx="6">
                  <c:v>0.28249999999999997</c:v>
                </c:pt>
                <c:pt idx="7">
                  <c:v>0.38750000000000001</c:v>
                </c:pt>
                <c:pt idx="8">
                  <c:v>0.49249999999999999</c:v>
                </c:pt>
                <c:pt idx="9">
                  <c:v>0.53</c:v>
                </c:pt>
              </c:numCache>
            </c:numRef>
          </c:val>
          <c:smooth val="0"/>
        </c:ser>
        <c:dLbls>
          <c:showLegendKey val="0"/>
          <c:showVal val="0"/>
          <c:showCatName val="0"/>
          <c:showSerName val="0"/>
          <c:showPercent val="0"/>
          <c:showBubbleSize val="0"/>
        </c:dLbls>
        <c:axId val="-1515554288"/>
        <c:axId val="-1515553744"/>
        <c:axId val="-1437970560"/>
      </c:line3DChart>
      <c:catAx>
        <c:axId val="-151555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53744"/>
        <c:crosses val="autoZero"/>
        <c:auto val="1"/>
        <c:lblAlgn val="ctr"/>
        <c:lblOffset val="100"/>
        <c:noMultiLvlLbl val="0"/>
      </c:catAx>
      <c:valAx>
        <c:axId val="-151555374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54288"/>
        <c:crosses val="autoZero"/>
        <c:crossBetween val="between"/>
      </c:valAx>
      <c:serAx>
        <c:axId val="-1437970560"/>
        <c:scaling>
          <c:orientation val="minMax"/>
        </c:scaling>
        <c:delete val="1"/>
        <c:axPos val="b"/>
        <c:majorTickMark val="none"/>
        <c:minorTickMark val="none"/>
        <c:tickLblPos val="nextTo"/>
        <c:crossAx val="-1515553744"/>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'Politic. Criminal'!$C$6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'Politic. Criminal'!$D$5:$M$5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'Politic. Criminal'!$D$6:$M$6</c:f>
              <c:numCache>
                <c:formatCode>0.00%</c:formatCode>
                <c:ptCount val="10"/>
                <c:pt idx="0">
                  <c:v>0</c:v>
                </c:pt>
                <c:pt idx="1">
                  <c:v>0</c:v>
                </c:pt>
                <c:pt idx="2">
                  <c:v>3.8E-3</c:v>
                </c:pt>
                <c:pt idx="3">
                  <c:v>1.67E-2</c:v>
                </c:pt>
                <c:pt idx="4">
                  <c:v>0.18679999999999999</c:v>
                </c:pt>
                <c:pt idx="5">
                  <c:v>0.2084</c:v>
                </c:pt>
                <c:pt idx="6">
                  <c:v>0.23019999999999999</c:v>
                </c:pt>
                <c:pt idx="7">
                  <c:v>0.253</c:v>
                </c:pt>
                <c:pt idx="8">
                  <c:v>0.27650000000000002</c:v>
                </c:pt>
                <c:pt idx="9">
                  <c:v>0.30780000000000002</c:v>
                </c:pt>
              </c:numCache>
            </c:numRef>
          </c:val>
          <c:smooth val="0"/>
        </c:ser>
        <c:ser>
          <c:idx val="1"/>
          <c:order val="1"/>
          <c:tx>
            <c:strRef>
              <c:f>'Politic. Criminal'!$C$7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'Politic. Criminal'!$D$5:$M$5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'Politic. Criminal'!$D$7:$M$7</c:f>
              <c:numCache>
                <c:formatCode>0.00%</c:formatCode>
                <c:ptCount val="10"/>
                <c:pt idx="0">
                  <c:v>0</c:v>
                </c:pt>
                <c:pt idx="1">
                  <c:v>0</c:v>
                </c:pt>
                <c:pt idx="2">
                  <c:v>0</c:v>
                </c:pt>
                <c:pt idx="3">
                  <c:v>0</c:v>
                </c:pt>
                <c:pt idx="4">
                  <c:v>0</c:v>
                </c:pt>
                <c:pt idx="5">
                  <c:v>0.43</c:v>
                </c:pt>
                <c:pt idx="6">
                  <c:v>0.53</c:v>
                </c:pt>
                <c:pt idx="7">
                  <c:v>0.56999999999999995</c:v>
                </c:pt>
                <c:pt idx="8">
                  <c:v>0.67</c:v>
                </c:pt>
                <c:pt idx="9">
                  <c:v>0.77</c:v>
                </c:pt>
              </c:numCache>
            </c:numRef>
          </c:val>
          <c:smooth val="0"/>
        </c:ser>
        <c:ser>
          <c:idx val="2"/>
          <c:order val="2"/>
          <c:tx>
            <c:strRef>
              <c:f>'Politic. Criminal'!$C$8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'Politic. Criminal'!$D$5:$M$5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'Politic. Criminal'!$D$8:$M$8</c:f>
              <c:numCache>
                <c:formatCode>0.00%</c:formatCode>
                <c:ptCount val="10"/>
                <c:pt idx="0">
                  <c:v>0</c:v>
                </c:pt>
                <c:pt idx="1">
                  <c:v>0</c:v>
                </c:pt>
                <c:pt idx="2">
                  <c:v>0</c:v>
                </c:pt>
                <c:pt idx="3">
                  <c:v>0.05</c:v>
                </c:pt>
                <c:pt idx="4">
                  <c:v>0.13400000000000001</c:v>
                </c:pt>
                <c:pt idx="5">
                  <c:v>0.13400000000000001</c:v>
                </c:pt>
                <c:pt idx="6">
                  <c:v>0.13400000000000001</c:v>
                </c:pt>
                <c:pt idx="7">
                  <c:v>0.38400000000000001</c:v>
                </c:pt>
                <c:pt idx="8">
                  <c:v>0.434</c:v>
                </c:pt>
                <c:pt idx="9">
                  <c:v>0.434</c:v>
                </c:pt>
              </c:numCache>
            </c:numRef>
          </c:val>
          <c:smooth val="0"/>
        </c:ser>
        <c:dLbls>
          <c:showLegendKey val="0"/>
          <c:showVal val="0"/>
          <c:showCatName val="0"/>
          <c:showSerName val="0"/>
          <c:showPercent val="0"/>
          <c:showBubbleSize val="0"/>
        </c:dLbls>
        <c:axId val="-1515546672"/>
        <c:axId val="-1515547760"/>
        <c:axId val="-1437975552"/>
      </c:line3DChart>
      <c:catAx>
        <c:axId val="-151554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47760"/>
        <c:crosses val="autoZero"/>
        <c:auto val="1"/>
        <c:lblAlgn val="ctr"/>
        <c:lblOffset val="100"/>
        <c:noMultiLvlLbl val="0"/>
      </c:catAx>
      <c:valAx>
        <c:axId val="-1515547760"/>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46672"/>
        <c:crosses val="autoZero"/>
        <c:crossBetween val="between"/>
      </c:valAx>
      <c:serAx>
        <c:axId val="-1437975552"/>
        <c:scaling>
          <c:orientation val="minMax"/>
        </c:scaling>
        <c:delete val="1"/>
        <c:axPos val="b"/>
        <c:majorTickMark val="none"/>
        <c:minorTickMark val="none"/>
        <c:tickLblPos val="nextTo"/>
        <c:crossAx val="-1515547760"/>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SIJYT!$C$6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SIJYT!$D$5:$M$5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SIJYT!$D$6:$M$6</c:f>
              <c:numCache>
                <c:formatCode>0.00%</c:formatCode>
                <c:ptCount val="10"/>
                <c:pt idx="0">
                  <c:v>0</c:v>
                </c:pt>
                <c:pt idx="1">
                  <c:v>0</c:v>
                </c:pt>
                <c:pt idx="2">
                  <c:v>0</c:v>
                </c:pt>
                <c:pt idx="3">
                  <c:v>0</c:v>
                </c:pt>
                <c:pt idx="4">
                  <c:v>0.24590000000000001</c:v>
                </c:pt>
                <c:pt idx="5">
                  <c:v>0.24590000000000001</c:v>
                </c:pt>
                <c:pt idx="6">
                  <c:v>0.49180000000000001</c:v>
                </c:pt>
                <c:pt idx="7">
                  <c:v>0.49180000000000001</c:v>
                </c:pt>
                <c:pt idx="8">
                  <c:v>0.49180000000000001</c:v>
                </c:pt>
                <c:pt idx="9">
                  <c:v>0.49180000000000001</c:v>
                </c:pt>
              </c:numCache>
            </c:numRef>
          </c:val>
          <c:smooth val="0"/>
        </c:ser>
        <c:ser>
          <c:idx val="1"/>
          <c:order val="1"/>
          <c:tx>
            <c:strRef>
              <c:f>SIJYT!$C$7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SIJYT!$D$5:$M$5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SIJYT!$D$7:$M$7</c:f>
              <c:numCache>
                <c:formatCode>0.00%</c:formatCode>
                <c:ptCount val="10"/>
                <c:pt idx="0">
                  <c:v>0</c:v>
                </c:pt>
                <c:pt idx="1">
                  <c:v>0</c:v>
                </c:pt>
                <c:pt idx="2">
                  <c:v>0</c:v>
                </c:pt>
                <c:pt idx="3">
                  <c:v>0</c:v>
                </c:pt>
                <c:pt idx="4">
                  <c:v>0</c:v>
                </c:pt>
                <c:pt idx="5">
                  <c:v>0</c:v>
                </c:pt>
                <c:pt idx="6">
                  <c:v>0</c:v>
                </c:pt>
                <c:pt idx="7">
                  <c:v>0</c:v>
                </c:pt>
                <c:pt idx="8">
                  <c:v>0</c:v>
                </c:pt>
                <c:pt idx="9">
                  <c:v>0</c:v>
                </c:pt>
              </c:numCache>
            </c:numRef>
          </c:val>
          <c:smooth val="0"/>
        </c:ser>
        <c:ser>
          <c:idx val="2"/>
          <c:order val="2"/>
          <c:tx>
            <c:strRef>
              <c:f>SIJYT!$C$8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SIJYT!$D$5:$M$5</c:f>
              <c:strCache>
                <c:ptCount val="10"/>
                <c:pt idx="0">
                  <c:v>Ene.</c:v>
                </c:pt>
                <c:pt idx="1">
                  <c:v>Feb.</c:v>
                </c:pt>
                <c:pt idx="2">
                  <c:v>Mar</c:v>
                </c:pt>
                <c:pt idx="3">
                  <c:v>Abr</c:v>
                </c:pt>
                <c:pt idx="4">
                  <c:v>May</c:v>
                </c:pt>
                <c:pt idx="5">
                  <c:v>Jun</c:v>
                </c:pt>
                <c:pt idx="6">
                  <c:v>Jul</c:v>
                </c:pt>
                <c:pt idx="7">
                  <c:v>Agost</c:v>
                </c:pt>
                <c:pt idx="8">
                  <c:v>Sept</c:v>
                </c:pt>
                <c:pt idx="9">
                  <c:v>Oct</c:v>
                </c:pt>
              </c:strCache>
            </c:strRef>
          </c:cat>
          <c:val>
            <c:numRef>
              <c:f>SIJYT!$D$8:$M$8</c:f>
              <c:numCache>
                <c:formatCode>0.00%</c:formatCode>
                <c:ptCount val="10"/>
                <c:pt idx="0">
                  <c:v>0</c:v>
                </c:pt>
                <c:pt idx="1">
                  <c:v>0</c:v>
                </c:pt>
                <c:pt idx="2">
                  <c:v>0</c:v>
                </c:pt>
                <c:pt idx="3">
                  <c:v>0</c:v>
                </c:pt>
                <c:pt idx="4">
                  <c:v>0</c:v>
                </c:pt>
                <c:pt idx="5">
                  <c:v>0</c:v>
                </c:pt>
                <c:pt idx="6">
                  <c:v>0</c:v>
                </c:pt>
                <c:pt idx="7">
                  <c:v>0</c:v>
                </c:pt>
                <c:pt idx="8">
                  <c:v>0</c:v>
                </c:pt>
                <c:pt idx="9">
                  <c:v>0</c:v>
                </c:pt>
              </c:numCache>
            </c:numRef>
          </c:val>
          <c:smooth val="0"/>
        </c:ser>
        <c:dLbls>
          <c:showLegendKey val="0"/>
          <c:showVal val="0"/>
          <c:showCatName val="0"/>
          <c:showSerName val="0"/>
          <c:showPercent val="0"/>
          <c:showBubbleSize val="0"/>
        </c:dLbls>
        <c:axId val="-1515555920"/>
        <c:axId val="-1515551024"/>
        <c:axId val="-1437972432"/>
      </c:line3DChart>
      <c:catAx>
        <c:axId val="-151555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51024"/>
        <c:crosses val="autoZero"/>
        <c:auto val="1"/>
        <c:lblAlgn val="ctr"/>
        <c:lblOffset val="100"/>
        <c:noMultiLvlLbl val="0"/>
      </c:catAx>
      <c:valAx>
        <c:axId val="-151555102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55920"/>
        <c:crosses val="autoZero"/>
        <c:crossBetween val="between"/>
      </c:valAx>
      <c:serAx>
        <c:axId val="-1437972432"/>
        <c:scaling>
          <c:orientation val="minMax"/>
        </c:scaling>
        <c:delete val="1"/>
        <c:axPos val="b"/>
        <c:majorTickMark val="none"/>
        <c:minorTickMark val="none"/>
        <c:tickLblPos val="nextTo"/>
        <c:crossAx val="-1515551024"/>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'Reforma a la Justicia'!$C$6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'Reforma a la Justicia'!$D$5:$L$5</c:f>
              <c:strCache>
                <c:ptCount val="9"/>
                <c:pt idx="0">
                  <c:v>Ene.</c:v>
                </c:pt>
                <c:pt idx="1">
                  <c:v>Feb.</c:v>
                </c:pt>
                <c:pt idx="2">
                  <c:v>Mar</c:v>
                </c:pt>
                <c:pt idx="3">
                  <c:v>Abr</c:v>
                </c:pt>
                <c:pt idx="4">
                  <c:v>May</c:v>
                </c:pt>
                <c:pt idx="5">
                  <c:v>Jun</c:v>
                </c:pt>
                <c:pt idx="6">
                  <c:v>Jul</c:v>
                </c:pt>
                <c:pt idx="7">
                  <c:v>Agost</c:v>
                </c:pt>
                <c:pt idx="8">
                  <c:v>Sept</c:v>
                </c:pt>
              </c:strCache>
            </c:strRef>
          </c:cat>
          <c:val>
            <c:numRef>
              <c:f>'Reforma a la Justicia'!$D$6:$L$6</c:f>
              <c:numCache>
                <c:formatCode>0.00%</c:formatCode>
                <c:ptCount val="9"/>
                <c:pt idx="0">
                  <c:v>0</c:v>
                </c:pt>
                <c:pt idx="1">
                  <c:v>1.1599999999999999E-2</c:v>
                </c:pt>
                <c:pt idx="2">
                  <c:v>3.61E-2</c:v>
                </c:pt>
                <c:pt idx="3">
                  <c:v>8.5300000000000001E-2</c:v>
                </c:pt>
                <c:pt idx="4">
                  <c:v>0.1273</c:v>
                </c:pt>
                <c:pt idx="5">
                  <c:v>0.17849999999999999</c:v>
                </c:pt>
                <c:pt idx="6">
                  <c:v>0.22889999999999999</c:v>
                </c:pt>
                <c:pt idx="7">
                  <c:v>0.27160000000000001</c:v>
                </c:pt>
                <c:pt idx="8">
                  <c:v>0.31440000000000001</c:v>
                </c:pt>
              </c:numCache>
            </c:numRef>
          </c:val>
          <c:smooth val="0"/>
        </c:ser>
        <c:ser>
          <c:idx val="1"/>
          <c:order val="1"/>
          <c:tx>
            <c:strRef>
              <c:f>'Reforma a la Justicia'!$C$7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'Reforma a la Justicia'!$D$5:$L$5</c:f>
              <c:strCache>
                <c:ptCount val="9"/>
                <c:pt idx="0">
                  <c:v>Ene.</c:v>
                </c:pt>
                <c:pt idx="1">
                  <c:v>Feb.</c:v>
                </c:pt>
                <c:pt idx="2">
                  <c:v>Mar</c:v>
                </c:pt>
                <c:pt idx="3">
                  <c:v>Abr</c:v>
                </c:pt>
                <c:pt idx="4">
                  <c:v>May</c:v>
                </c:pt>
                <c:pt idx="5">
                  <c:v>Jun</c:v>
                </c:pt>
                <c:pt idx="6">
                  <c:v>Jul</c:v>
                </c:pt>
                <c:pt idx="7">
                  <c:v>Agost</c:v>
                </c:pt>
                <c:pt idx="8">
                  <c:v>Sept</c:v>
                </c:pt>
              </c:strCache>
            </c:strRef>
          </c:cat>
          <c:val>
            <c:numRef>
              <c:f>'Reforma a la Justicia'!$D$7:$L$7</c:f>
              <c:numCache>
                <c:formatCode>0.00%</c:formatCode>
                <c:ptCount val="9"/>
                <c:pt idx="0">
                  <c:v>0</c:v>
                </c:pt>
                <c:pt idx="1">
                  <c:v>0</c:v>
                </c:pt>
                <c:pt idx="2">
                  <c:v>0</c:v>
                </c:pt>
                <c:pt idx="3">
                  <c:v>0</c:v>
                </c:pt>
                <c:pt idx="4">
                  <c:v>0</c:v>
                </c:pt>
                <c:pt idx="5">
                  <c:v>0</c:v>
                </c:pt>
                <c:pt idx="6">
                  <c:v>0</c:v>
                </c:pt>
                <c:pt idx="7">
                  <c:v>0</c:v>
                </c:pt>
                <c:pt idx="8">
                  <c:v>0.56999999999999995</c:v>
                </c:pt>
              </c:numCache>
            </c:numRef>
          </c:val>
          <c:smooth val="0"/>
        </c:ser>
        <c:ser>
          <c:idx val="2"/>
          <c:order val="2"/>
          <c:tx>
            <c:strRef>
              <c:f>'Reforma a la Justicia'!$C$8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'Reforma a la Justicia'!$D$5:$L$5</c:f>
              <c:strCache>
                <c:ptCount val="9"/>
                <c:pt idx="0">
                  <c:v>Ene.</c:v>
                </c:pt>
                <c:pt idx="1">
                  <c:v>Feb.</c:v>
                </c:pt>
                <c:pt idx="2">
                  <c:v>Mar</c:v>
                </c:pt>
                <c:pt idx="3">
                  <c:v>Abr</c:v>
                </c:pt>
                <c:pt idx="4">
                  <c:v>May</c:v>
                </c:pt>
                <c:pt idx="5">
                  <c:v>Jun</c:v>
                </c:pt>
                <c:pt idx="6">
                  <c:v>Jul</c:v>
                </c:pt>
                <c:pt idx="7">
                  <c:v>Agost</c:v>
                </c:pt>
                <c:pt idx="8">
                  <c:v>Sept</c:v>
                </c:pt>
              </c:strCache>
            </c:strRef>
          </c:cat>
          <c:val>
            <c:numRef>
              <c:f>'Reforma a la Justicia'!$D$8:$L$8</c:f>
              <c:numCache>
                <c:formatCode>0.00%</c:formatCode>
                <c:ptCount val="9"/>
                <c:pt idx="0">
                  <c:v>0.28000000000000003</c:v>
                </c:pt>
                <c:pt idx="1">
                  <c:v>0</c:v>
                </c:pt>
                <c:pt idx="2">
                  <c:v>0.625</c:v>
                </c:pt>
                <c:pt idx="3">
                  <c:v>0.75</c:v>
                </c:pt>
                <c:pt idx="4">
                  <c:v>0.84</c:v>
                </c:pt>
                <c:pt idx="5">
                  <c:v>0.90500000000000003</c:v>
                </c:pt>
                <c:pt idx="6">
                  <c:v>0.83499999999999996</c:v>
                </c:pt>
                <c:pt idx="7">
                  <c:v>0.96499999999999997</c:v>
                </c:pt>
                <c:pt idx="8">
                  <c:v>1</c:v>
                </c:pt>
              </c:numCache>
            </c:numRef>
          </c:val>
          <c:smooth val="0"/>
        </c:ser>
        <c:dLbls>
          <c:showLegendKey val="0"/>
          <c:showVal val="0"/>
          <c:showCatName val="0"/>
          <c:showSerName val="0"/>
          <c:showPercent val="0"/>
          <c:showBubbleSize val="0"/>
        </c:dLbls>
        <c:axId val="-1515553200"/>
        <c:axId val="-1515556464"/>
        <c:axId val="-1437965568"/>
      </c:line3DChart>
      <c:catAx>
        <c:axId val="-151555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56464"/>
        <c:crosses val="autoZero"/>
        <c:auto val="1"/>
        <c:lblAlgn val="ctr"/>
        <c:lblOffset val="100"/>
        <c:noMultiLvlLbl val="0"/>
      </c:catAx>
      <c:valAx>
        <c:axId val="-151555646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5553200"/>
        <c:crosses val="autoZero"/>
        <c:crossBetween val="between"/>
      </c:valAx>
      <c:serAx>
        <c:axId val="-1437965568"/>
        <c:scaling>
          <c:orientation val="minMax"/>
        </c:scaling>
        <c:delete val="1"/>
        <c:axPos val="b"/>
        <c:majorTickMark val="none"/>
        <c:minorTickMark val="none"/>
        <c:tickLblPos val="nextTo"/>
        <c:crossAx val="-1515556464"/>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178665847827607"/>
          <c:y val="8.5339980145575228E-2"/>
          <c:w val="0.7463397842626539"/>
          <c:h val="0.57557941590719308"/>
        </c:manualLayout>
      </c:layout>
      <c:bar3DChart>
        <c:barDir val="col"/>
        <c:grouping val="clustered"/>
        <c:varyColors val="0"/>
        <c:ser>
          <c:idx val="0"/>
          <c:order val="0"/>
          <c:tx>
            <c:strRef>
              <c:f>'Gráfica de avance'!$A$3</c:f>
              <c:strCache>
                <c:ptCount val="1"/>
                <c:pt idx="0">
                  <c:v>Métodos Alternativos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avance'!$B$3:$D$3</c:f>
              <c:numCache>
                <c:formatCode>0.00%</c:formatCode>
                <c:ptCount val="3"/>
                <c:pt idx="0">
                  <c:v>0.51</c:v>
                </c:pt>
                <c:pt idx="1">
                  <c:v>0.3846</c:v>
                </c:pt>
                <c:pt idx="2">
                  <c:v>0.64375000000000004</c:v>
                </c:pt>
              </c:numCache>
            </c:numRef>
          </c:val>
          <c:shape val="cylinder"/>
        </c:ser>
        <c:ser>
          <c:idx val="1"/>
          <c:order val="1"/>
          <c:tx>
            <c:strRef>
              <c:f>'Gráfica de avance'!$A$4</c:f>
              <c:strCache>
                <c:ptCount val="1"/>
                <c:pt idx="0">
                  <c:v>Justicia Formal</c:v>
                </c:pt>
              </c:strCache>
            </c:strRef>
          </c:tx>
          <c:spPr>
            <a:solidFill>
              <a:schemeClr val="accent2"/>
            </a:solidFill>
            <a:ln>
              <a:noFill/>
            </a:ln>
            <a:effectLst/>
            <a:sp3d/>
          </c:spPr>
          <c:invertIfNegative val="0"/>
          <c:dLbls>
            <c:dLbl>
              <c:idx val="0"/>
              <c:layout>
                <c:manualLayout>
                  <c:x val="6.9734999315279184E-3"/>
                  <c:y val="-9.94097059488294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avance'!$B$4:$D$4</c:f>
              <c:numCache>
                <c:formatCode>0.00%</c:formatCode>
                <c:ptCount val="3"/>
                <c:pt idx="0">
                  <c:v>0.4466666666666666</c:v>
                </c:pt>
                <c:pt idx="1">
                  <c:v>0.22589999999999999</c:v>
                </c:pt>
                <c:pt idx="2">
                  <c:v>1</c:v>
                </c:pt>
              </c:numCache>
            </c:numRef>
          </c:val>
          <c:shape val="cylinder"/>
        </c:ser>
        <c:ser>
          <c:idx val="2"/>
          <c:order val="2"/>
          <c:tx>
            <c:strRef>
              <c:f>'Gráfica de avance'!$A$5</c:f>
              <c:strCache>
                <c:ptCount val="1"/>
                <c:pt idx="0">
                  <c:v>Política Criminal</c:v>
                </c:pt>
              </c:strCache>
            </c:strRef>
          </c:tx>
          <c:spPr>
            <a:solidFill>
              <a:schemeClr val="accent3"/>
            </a:solidFill>
            <a:ln>
              <a:noFill/>
            </a:ln>
            <a:effectLst/>
            <a:sp3d/>
          </c:spPr>
          <c:invertIfNegative val="0"/>
          <c:dLbls>
            <c:dLbl>
              <c:idx val="0"/>
              <c:layout>
                <c:manualLayout>
                  <c:x val="4.1840999589167508E-3"/>
                  <c:y val="-7.455727946162208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5787999452223342E-3"/>
                  <c:y val="-7.455727946162208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734999315279184E-3"/>
                  <c:y val="-1.491145589232441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avance'!$B$5:$D$5</c:f>
              <c:numCache>
                <c:formatCode>0.00%</c:formatCode>
                <c:ptCount val="3"/>
                <c:pt idx="0">
                  <c:v>0.33333333333333331</c:v>
                </c:pt>
                <c:pt idx="1">
                  <c:v>0.2467</c:v>
                </c:pt>
                <c:pt idx="2">
                  <c:v>0.24916666666666668</c:v>
                </c:pt>
              </c:numCache>
            </c:numRef>
          </c:val>
          <c:shape val="cylinder"/>
        </c:ser>
        <c:ser>
          <c:idx val="3"/>
          <c:order val="3"/>
          <c:tx>
            <c:strRef>
              <c:f>'Gráfica de avance'!$A$6</c:f>
              <c:strCache>
                <c:ptCount val="1"/>
                <c:pt idx="0">
                  <c:v>Justicia Transicional</c:v>
                </c:pt>
              </c:strCache>
            </c:strRef>
          </c:tx>
          <c:spPr>
            <a:solidFill>
              <a:schemeClr val="accent4"/>
            </a:solidFill>
            <a:ln>
              <a:noFill/>
            </a:ln>
            <a:effectLst/>
            <a:sp3d/>
          </c:spPr>
          <c:invertIfNegative val="0"/>
          <c:dLbls>
            <c:dLbl>
              <c:idx val="0"/>
              <c:layout>
                <c:manualLayout>
                  <c:x val="4.1840999589167508E-3"/>
                  <c:y val="-7.455727946162299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avance'!$B$6:$D$6</c:f>
              <c:numCache>
                <c:formatCode>0.00%</c:formatCode>
                <c:ptCount val="3"/>
                <c:pt idx="0">
                  <c:v>5.5E-2</c:v>
                </c:pt>
                <c:pt idx="1">
                  <c:v>0.64690000000000003</c:v>
                </c:pt>
                <c:pt idx="2">
                  <c:v>0</c:v>
                </c:pt>
              </c:numCache>
            </c:numRef>
          </c:val>
          <c:shape val="cylinder"/>
        </c:ser>
        <c:ser>
          <c:idx val="4"/>
          <c:order val="4"/>
          <c:tx>
            <c:strRef>
              <c:f>'Gráfica de avance'!$A$7</c:f>
              <c:strCache>
                <c:ptCount val="1"/>
                <c:pt idx="0">
                  <c:v>Subd. de Tecnologías y Gestión de la información en Justicia (Sistemas)</c:v>
                </c:pt>
              </c:strCache>
            </c:strRef>
          </c:tx>
          <c:spPr>
            <a:solidFill>
              <a:schemeClr val="accent5"/>
            </a:solidFill>
            <a:ln>
              <a:noFill/>
            </a:ln>
            <a:effectLst/>
            <a:sp3d/>
          </c:spPr>
          <c:invertIfNegative val="0"/>
          <c:dLbls>
            <c:dLbl>
              <c:idx val="1"/>
              <c:layout>
                <c:manualLayout>
                  <c:x val="9.762899904139085E-3"/>
                  <c:y val="-7.45572794616225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734999315279184E-3"/>
                  <c:y val="-2.485242648720735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avance'!$B$7:$D$7</c:f>
              <c:numCache>
                <c:formatCode>0.00%</c:formatCode>
                <c:ptCount val="3"/>
                <c:pt idx="0">
                  <c:v>0.3</c:v>
                </c:pt>
                <c:pt idx="1">
                  <c:v>0.43369999999999997</c:v>
                </c:pt>
                <c:pt idx="2">
                  <c:v>0.69499999999999995</c:v>
                </c:pt>
              </c:numCache>
            </c:numRef>
          </c:val>
          <c:shape val="cylinder"/>
        </c:ser>
        <c:ser>
          <c:idx val="5"/>
          <c:order val="5"/>
          <c:tx>
            <c:strRef>
              <c:f>'Gráfica de avance'!$A$8</c:f>
              <c:strCache>
                <c:ptCount val="1"/>
                <c:pt idx="0">
                  <c:v>Subd.  de Gestión de Información en Justicia (Estadisticas)</c:v>
                </c:pt>
              </c:strCache>
            </c:strRef>
          </c:tx>
          <c:spPr>
            <a:solidFill>
              <a:schemeClr val="accent6"/>
            </a:solidFill>
            <a:ln>
              <a:noFill/>
            </a:ln>
            <a:effectLst/>
            <a:sp3d/>
          </c:spPr>
          <c:invertIfNegative val="0"/>
          <c:dLbls>
            <c:dLbl>
              <c:idx val="0"/>
              <c:layout>
                <c:manualLayout>
                  <c:x val="8.3681999178335017E-3"/>
                  <c:y val="-7.455727946162208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55229987675025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157599890444668E-2"/>
                  <c:y val="-2.2781127777074677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avance'!$B$8:$D$8</c:f>
              <c:numCache>
                <c:formatCode>0.00%</c:formatCode>
                <c:ptCount val="3"/>
                <c:pt idx="0">
                  <c:v>0</c:v>
                </c:pt>
                <c:pt idx="1">
                  <c:v>0.61990000000000001</c:v>
                </c:pt>
                <c:pt idx="2">
                  <c:v>0.55000000000000004</c:v>
                </c:pt>
              </c:numCache>
            </c:numRef>
          </c:val>
          <c:shape val="cylinder"/>
        </c:ser>
        <c:ser>
          <c:idx val="6"/>
          <c:order val="6"/>
          <c:tx>
            <c:strRef>
              <c:f>'Gráfica de avance'!$A$9</c:f>
              <c:strCache>
                <c:ptCount val="1"/>
                <c:pt idx="0">
                  <c:v>Asuntos Internacionales</c:v>
                </c:pt>
              </c:strCache>
            </c:strRef>
          </c:tx>
          <c:spPr>
            <a:solidFill>
              <a:schemeClr val="accent1">
                <a:lumMod val="60000"/>
              </a:schemeClr>
            </a:solidFill>
            <a:ln>
              <a:noFill/>
            </a:ln>
            <a:effectLst/>
            <a:sp3d/>
          </c:spPr>
          <c:invertIfNegative val="0"/>
          <c:dLbls>
            <c:dLbl>
              <c:idx val="0"/>
              <c:layout>
                <c:manualLayout>
                  <c:x val="1.0919311434531965E-2"/>
                  <c:y val="-3.8747038859481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307367082670423E-3"/>
                  <c:y val="-3.91065419254491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681999178335017E-3"/>
                  <c:y val="-9.94097059488294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avance'!$B$9:$D$9</c:f>
              <c:numCache>
                <c:formatCode>0.00%</c:formatCode>
                <c:ptCount val="3"/>
                <c:pt idx="0">
                  <c:v>0</c:v>
                </c:pt>
                <c:pt idx="1">
                  <c:v>0</c:v>
                </c:pt>
                <c:pt idx="2">
                  <c:v>0.55800000000000005</c:v>
                </c:pt>
              </c:numCache>
            </c:numRef>
          </c:val>
          <c:shape val="cylinder"/>
        </c:ser>
        <c:ser>
          <c:idx val="7"/>
          <c:order val="7"/>
          <c:tx>
            <c:strRef>
              <c:f>'Gráfica de avance'!$A$10</c:f>
              <c:strCache>
                <c:ptCount val="1"/>
                <c:pt idx="0">
                  <c:v>Ordenamiento Juridico</c:v>
                </c:pt>
              </c:strCache>
            </c:strRef>
          </c:tx>
          <c:spPr>
            <a:solidFill>
              <a:schemeClr val="accent2">
                <a:lumMod val="60000"/>
              </a:schemeClr>
            </a:solidFill>
            <a:ln>
              <a:noFill/>
            </a:ln>
            <a:effectLst/>
            <a:sp3d/>
          </c:spPr>
          <c:invertIfNegative val="0"/>
          <c:dLbls>
            <c:dLbl>
              <c:idx val="0"/>
              <c:layout>
                <c:manualLayout>
                  <c:x val="1.6736399835667003E-2"/>
                  <c:y val="-7.455727946162299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73499931527816E-3"/>
                  <c:y val="-9.940970594882943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736399835667003E-2"/>
                  <c:y val="-1.491145589232441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de avance'!$B$2:$D$2</c:f>
              <c:strCache>
                <c:ptCount val="3"/>
                <c:pt idx="0">
                  <c:v>AVANCE FISICO</c:v>
                </c:pt>
                <c:pt idx="1">
                  <c:v>AVANCE FINANCIERO</c:v>
                </c:pt>
                <c:pt idx="2">
                  <c:v>AVANCE DE GESTION</c:v>
                </c:pt>
              </c:strCache>
            </c:strRef>
          </c:cat>
          <c:val>
            <c:numRef>
              <c:f>'Gráfica de avance'!$B$10:$D$10</c:f>
              <c:numCache>
                <c:formatCode>0.00%</c:formatCode>
                <c:ptCount val="3"/>
                <c:pt idx="0">
                  <c:v>0.32</c:v>
                </c:pt>
                <c:pt idx="1">
                  <c:v>0.1338</c:v>
                </c:pt>
                <c:pt idx="2">
                  <c:v>0.7</c:v>
                </c:pt>
              </c:numCache>
            </c:numRef>
          </c:val>
          <c:shape val="cylinder"/>
        </c:ser>
        <c:dLbls>
          <c:showLegendKey val="0"/>
          <c:showVal val="1"/>
          <c:showCatName val="0"/>
          <c:showSerName val="0"/>
          <c:showPercent val="0"/>
          <c:showBubbleSize val="0"/>
        </c:dLbls>
        <c:gapWidth val="150"/>
        <c:shape val="box"/>
        <c:axId val="-1688925792"/>
        <c:axId val="-1688927424"/>
        <c:axId val="0"/>
      </c:bar3DChart>
      <c:catAx>
        <c:axId val="-1688925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688927424"/>
        <c:crosses val="autoZero"/>
        <c:auto val="1"/>
        <c:lblAlgn val="ctr"/>
        <c:lblOffset val="100"/>
        <c:noMultiLvlLbl val="0"/>
      </c:catAx>
      <c:valAx>
        <c:axId val="-16889274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688925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FFFF00"/>
              </a:solidFill>
              <a:ln>
                <a:noFill/>
              </a:ln>
              <a:effectLst/>
              <a:sp3d/>
            </c:spPr>
          </c:dPt>
          <c:dPt>
            <c:idx val="1"/>
            <c:invertIfNegative val="0"/>
            <c:bubble3D val="0"/>
            <c:spPr>
              <a:solidFill>
                <a:srgbClr val="C00000"/>
              </a:solidFill>
              <a:ln>
                <a:noFill/>
              </a:ln>
              <a:effectLst/>
              <a:sp3d/>
            </c:spPr>
          </c:dPt>
          <c:dPt>
            <c:idx val="3"/>
            <c:invertIfNegative val="0"/>
            <c:bubble3D val="0"/>
            <c:spPr>
              <a:solidFill>
                <a:srgbClr val="7030A0"/>
              </a:solidFill>
              <a:ln>
                <a:noFill/>
              </a:ln>
              <a:effectLst/>
              <a:sp3d/>
            </c:spPr>
          </c:dPt>
          <c:dPt>
            <c:idx val="4"/>
            <c:invertIfNegative val="0"/>
            <c:bubble3D val="0"/>
            <c:spPr>
              <a:solidFill>
                <a:srgbClr val="000099"/>
              </a:solidFill>
              <a:ln>
                <a:noFill/>
              </a:ln>
              <a:effectLst/>
              <a:sp3d/>
            </c:spPr>
          </c:dPt>
          <c:dPt>
            <c:idx val="5"/>
            <c:invertIfNegative val="0"/>
            <c:bubble3D val="0"/>
            <c:spPr>
              <a:solidFill>
                <a:srgbClr val="C00000"/>
              </a:solidFill>
              <a:ln>
                <a:noFill/>
              </a:ln>
              <a:effectLst/>
              <a:sp3d/>
            </c:spPr>
          </c:dPt>
          <c:dPt>
            <c:idx val="6"/>
            <c:invertIfNegative val="0"/>
            <c:bubble3D val="0"/>
            <c:spPr>
              <a:solidFill>
                <a:schemeClr val="tx2">
                  <a:lumMod val="75000"/>
                </a:schemeClr>
              </a:solidFill>
              <a:ln>
                <a:noFill/>
              </a:ln>
              <a:effectLst/>
              <a:sp3d/>
            </c:spPr>
          </c:dPt>
          <c:dPt>
            <c:idx val="7"/>
            <c:invertIfNegative val="0"/>
            <c:bubble3D val="0"/>
            <c:spPr>
              <a:solidFill>
                <a:srgbClr val="FFC000"/>
              </a:solidFill>
              <a:ln>
                <a:noFill/>
              </a:ln>
              <a:effectLst/>
              <a:sp3d/>
            </c:spPr>
          </c:dPt>
          <c:dPt>
            <c:idx val="8"/>
            <c:invertIfNegative val="0"/>
            <c:bubble3D val="0"/>
            <c:spPr>
              <a:solidFill>
                <a:schemeClr val="tx2">
                  <a:lumMod val="40000"/>
                  <a:lumOff val="60000"/>
                </a:schemeClr>
              </a:solidFill>
              <a:ln>
                <a:noFill/>
              </a:ln>
              <a:effectLst/>
              <a:sp3d/>
            </c:spPr>
          </c:dPt>
          <c:dPt>
            <c:idx val="9"/>
            <c:invertIfNegative val="0"/>
            <c:bubble3D val="0"/>
            <c:spPr>
              <a:solidFill>
                <a:srgbClr val="0070C0"/>
              </a:solidFill>
              <a:ln>
                <a:noFill/>
              </a:ln>
              <a:effectLst/>
              <a:sp3d/>
            </c:spPr>
          </c:dPt>
          <c:dPt>
            <c:idx val="10"/>
            <c:invertIfNegative val="0"/>
            <c:bubble3D val="0"/>
            <c:spPr>
              <a:solidFill>
                <a:schemeClr val="accent6">
                  <a:lumMod val="75000"/>
                </a:schemeClr>
              </a:solidFill>
              <a:ln>
                <a:noFill/>
              </a:ln>
              <a:effectLst/>
              <a:sp3d/>
            </c:spPr>
          </c:dPt>
          <c:dPt>
            <c:idx val="11"/>
            <c:invertIfNegative val="0"/>
            <c:bubble3D val="0"/>
            <c:spPr>
              <a:solidFill>
                <a:srgbClr val="92D050"/>
              </a:solidFill>
              <a:ln>
                <a:noFill/>
              </a:ln>
              <a:effectLst/>
              <a:sp3d/>
            </c:spPr>
          </c:dPt>
          <c:dPt>
            <c:idx val="12"/>
            <c:invertIfNegative val="0"/>
            <c:bubble3D val="0"/>
            <c:spPr>
              <a:solidFill>
                <a:srgbClr val="00B0F0"/>
              </a:solidFill>
              <a:ln>
                <a:noFill/>
              </a:ln>
              <a:effectLst/>
              <a:sp3d/>
            </c:spPr>
          </c:dPt>
          <c:dPt>
            <c:idx val="13"/>
            <c:invertIfNegative val="0"/>
            <c:bubble3D val="0"/>
            <c:spPr>
              <a:solidFill>
                <a:srgbClr val="C00000"/>
              </a:solidFill>
              <a:ln>
                <a:noFill/>
              </a:ln>
              <a:effectLst/>
              <a:sp3d/>
            </c:spPr>
          </c:dPt>
          <c:dLbls>
            <c:dLbl>
              <c:idx val="0"/>
              <c:layout>
                <c:manualLayout>
                  <c:x val="8.7003791515623177E-3"/>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050568727343396E-2"/>
                  <c:y val="-1.0269572227842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225663515234055E-2"/>
                  <c:y val="-1.02695722278421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875473939452898E-2"/>
                  <c:y val="-1.36927629704562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050568727343496E-2"/>
                  <c:y val="-2.05391444556843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875473939452977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050568727343476E-2"/>
                  <c:y val="-1.71159537130703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050568727343396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3050568727343476E-2"/>
                  <c:y val="-6.846381485228123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0875473939452818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5225663515234055E-2"/>
                  <c:y val="-1.36927629704562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3050568727343476E-2"/>
                  <c:y val="-1.02695722278421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3050568727343316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'Gráfica de avance Fisico'!$A$5:$A$19</c:f>
              <c:numCache>
                <c:formatCode>General</c:formatCode>
                <c:ptCount val="15"/>
                <c:pt idx="0" formatCode="0">
                  <c:v>1</c:v>
                </c:pt>
                <c:pt idx="1">
                  <c:v>2</c:v>
                </c:pt>
                <c:pt idx="2" formatCode="0">
                  <c:v>3</c:v>
                </c:pt>
                <c:pt idx="3">
                  <c:v>4</c:v>
                </c:pt>
                <c:pt idx="4" formatCode="0">
                  <c:v>5</c:v>
                </c:pt>
                <c:pt idx="5">
                  <c:v>6</c:v>
                </c:pt>
                <c:pt idx="6" formatCode="0">
                  <c:v>7</c:v>
                </c:pt>
                <c:pt idx="7">
                  <c:v>8</c:v>
                </c:pt>
                <c:pt idx="8" formatCode="0">
                  <c:v>9</c:v>
                </c:pt>
                <c:pt idx="9">
                  <c:v>10</c:v>
                </c:pt>
                <c:pt idx="10" formatCode="0">
                  <c:v>11</c:v>
                </c:pt>
                <c:pt idx="11">
                  <c:v>12</c:v>
                </c:pt>
                <c:pt idx="12" formatCode="0">
                  <c:v>13</c:v>
                </c:pt>
                <c:pt idx="13">
                  <c:v>14</c:v>
                </c:pt>
              </c:numCache>
            </c:numRef>
          </c:cat>
          <c:val>
            <c:numRef>
              <c:f>'Gráfica de avance Fisico'!$B$5:$B$19</c:f>
              <c:numCache>
                <c:formatCode>0.00%</c:formatCode>
                <c:ptCount val="15"/>
                <c:pt idx="0">
                  <c:v>0.77</c:v>
                </c:pt>
                <c:pt idx="1">
                  <c:v>0.62</c:v>
                </c:pt>
                <c:pt idx="2">
                  <c:v>0.56999999999999995</c:v>
                </c:pt>
                <c:pt idx="3">
                  <c:v>0.52</c:v>
                </c:pt>
                <c:pt idx="4">
                  <c:v>0.4</c:v>
                </c:pt>
                <c:pt idx="5">
                  <c:v>0.32</c:v>
                </c:pt>
                <c:pt idx="6">
                  <c:v>0.3</c:v>
                </c:pt>
                <c:pt idx="7">
                  <c:v>0.25</c:v>
                </c:pt>
                <c:pt idx="8">
                  <c:v>0.15</c:v>
                </c:pt>
                <c:pt idx="9">
                  <c:v>0.11</c:v>
                </c:pt>
                <c:pt idx="10">
                  <c:v>0.08</c:v>
                </c:pt>
                <c:pt idx="11">
                  <c:v>0</c:v>
                </c:pt>
                <c:pt idx="12">
                  <c:v>0</c:v>
                </c:pt>
                <c:pt idx="13">
                  <c:v>0</c:v>
                </c:pt>
              </c:numCache>
            </c:numRef>
          </c:val>
          <c:shape val="cylinder"/>
        </c:ser>
        <c:dLbls>
          <c:showLegendKey val="0"/>
          <c:showVal val="0"/>
          <c:showCatName val="0"/>
          <c:showSerName val="0"/>
          <c:showPercent val="0"/>
          <c:showBubbleSize val="0"/>
        </c:dLbls>
        <c:gapWidth val="0"/>
        <c:gapDepth val="0"/>
        <c:shape val="box"/>
        <c:axId val="-1688923616"/>
        <c:axId val="-1688932320"/>
        <c:axId val="0"/>
      </c:bar3DChart>
      <c:catAx>
        <c:axId val="-16889236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a:solidFill>
                      <a:schemeClr val="tx1"/>
                    </a:solidFill>
                  </a:rPr>
                  <a:t>Proyecto de Inversión</a:t>
                </a:r>
              </a:p>
            </c:rich>
          </c:tx>
          <c:layout>
            <c:manualLayout>
              <c:xMode val="edge"/>
              <c:yMode val="edge"/>
              <c:x val="0.41539020122484693"/>
              <c:y val="0.893460343319154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t" anchorCtr="0"/>
          <a:lstStyle/>
          <a:p>
            <a:pPr>
              <a:defRPr sz="900" b="0" i="0" u="none" strike="noStrike" kern="1200" baseline="0">
                <a:solidFill>
                  <a:schemeClr val="tx1"/>
                </a:solidFill>
                <a:latin typeface="+mn-lt"/>
                <a:ea typeface="+mn-ea"/>
                <a:cs typeface="+mn-cs"/>
              </a:defRPr>
            </a:pPr>
            <a:endParaRPr lang="es-CO"/>
          </a:p>
        </c:txPr>
        <c:crossAx val="-1688932320"/>
        <c:crosses val="autoZero"/>
        <c:auto val="1"/>
        <c:lblAlgn val="ctr"/>
        <c:lblOffset val="100"/>
        <c:noMultiLvlLbl val="0"/>
      </c:catAx>
      <c:valAx>
        <c:axId val="-16889323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Porcentaje de Cumplimiento</a:t>
                </a:r>
              </a:p>
            </c:rich>
          </c:tx>
          <c:layout>
            <c:manualLayout>
              <c:xMode val="edge"/>
              <c:yMode val="edge"/>
              <c:x val="1.8698279414389125E-2"/>
              <c:y val="0.237597200422966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68892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B0F0"/>
              </a:solidFill>
              <a:ln>
                <a:noFill/>
              </a:ln>
              <a:effectLst/>
              <a:sp3d/>
            </c:spPr>
          </c:dPt>
          <c:dPt>
            <c:idx val="1"/>
            <c:invertIfNegative val="0"/>
            <c:bubble3D val="0"/>
            <c:spPr>
              <a:solidFill>
                <a:srgbClr val="FFFF00"/>
              </a:solidFill>
              <a:ln>
                <a:noFill/>
              </a:ln>
              <a:effectLst/>
              <a:sp3d/>
            </c:spPr>
          </c:dPt>
          <c:dPt>
            <c:idx val="2"/>
            <c:invertIfNegative val="0"/>
            <c:bubble3D val="0"/>
            <c:spPr>
              <a:solidFill>
                <a:srgbClr val="92D050"/>
              </a:solidFill>
              <a:ln>
                <a:noFill/>
              </a:ln>
              <a:effectLst/>
              <a:sp3d/>
            </c:spPr>
          </c:dPt>
          <c:dPt>
            <c:idx val="3"/>
            <c:invertIfNegative val="0"/>
            <c:bubble3D val="0"/>
            <c:spPr>
              <a:solidFill>
                <a:srgbClr val="0070C0"/>
              </a:solidFill>
              <a:ln>
                <a:noFill/>
              </a:ln>
              <a:effectLst/>
              <a:sp3d/>
            </c:spPr>
          </c:dPt>
          <c:dPt>
            <c:idx val="4"/>
            <c:invertIfNegative val="0"/>
            <c:bubble3D val="0"/>
            <c:spPr>
              <a:solidFill>
                <a:schemeClr val="tx2">
                  <a:lumMod val="75000"/>
                </a:schemeClr>
              </a:solidFill>
              <a:ln>
                <a:noFill/>
              </a:ln>
              <a:effectLst/>
              <a:sp3d/>
            </c:spPr>
          </c:dPt>
          <c:dPt>
            <c:idx val="5"/>
            <c:invertIfNegative val="0"/>
            <c:bubble3D val="0"/>
            <c:spPr>
              <a:solidFill>
                <a:schemeClr val="accent6">
                  <a:lumMod val="75000"/>
                </a:schemeClr>
              </a:solidFill>
              <a:ln>
                <a:noFill/>
              </a:ln>
              <a:effectLst/>
              <a:sp3d/>
            </c:spPr>
          </c:dPt>
          <c:dPt>
            <c:idx val="6"/>
            <c:invertIfNegative val="0"/>
            <c:bubble3D val="0"/>
            <c:spPr>
              <a:solidFill>
                <a:schemeClr val="tx2">
                  <a:lumMod val="40000"/>
                  <a:lumOff val="60000"/>
                </a:schemeClr>
              </a:solidFill>
              <a:ln>
                <a:noFill/>
              </a:ln>
              <a:effectLst/>
              <a:sp3d/>
            </c:spPr>
          </c:dPt>
          <c:dPt>
            <c:idx val="7"/>
            <c:invertIfNegative val="0"/>
            <c:bubble3D val="0"/>
            <c:spPr>
              <a:solidFill>
                <a:srgbClr val="000099"/>
              </a:solidFill>
              <a:ln>
                <a:noFill/>
              </a:ln>
              <a:effectLst/>
              <a:sp3d/>
            </c:spPr>
          </c:dPt>
          <c:dPt>
            <c:idx val="8"/>
            <c:invertIfNegative val="0"/>
            <c:bubble3D val="0"/>
            <c:spPr>
              <a:solidFill>
                <a:srgbClr val="C00000"/>
              </a:solidFill>
              <a:ln>
                <a:noFill/>
              </a:ln>
              <a:effectLst/>
              <a:sp3d/>
            </c:spPr>
          </c:dPt>
          <c:dPt>
            <c:idx val="9"/>
            <c:invertIfNegative val="0"/>
            <c:bubble3D val="0"/>
            <c:spPr>
              <a:solidFill>
                <a:srgbClr val="C00000"/>
              </a:solidFill>
              <a:ln>
                <a:noFill/>
              </a:ln>
              <a:effectLst/>
              <a:sp3d/>
            </c:spPr>
          </c:dPt>
          <c:dPt>
            <c:idx val="11"/>
            <c:invertIfNegative val="0"/>
            <c:bubble3D val="0"/>
            <c:spPr>
              <a:solidFill>
                <a:srgbClr val="7030A0"/>
              </a:solidFill>
              <a:ln>
                <a:noFill/>
              </a:ln>
              <a:effectLst/>
              <a:sp3d/>
            </c:spPr>
          </c:dPt>
          <c:dPt>
            <c:idx val="12"/>
            <c:invertIfNegative val="0"/>
            <c:bubble3D val="0"/>
            <c:spPr>
              <a:solidFill>
                <a:srgbClr val="FFC000"/>
              </a:solidFill>
              <a:ln>
                <a:noFill/>
              </a:ln>
              <a:effectLst/>
              <a:sp3d/>
            </c:spPr>
          </c:dPt>
          <c:dPt>
            <c:idx val="13"/>
            <c:invertIfNegative val="0"/>
            <c:bubble3D val="0"/>
            <c:spPr>
              <a:solidFill>
                <a:srgbClr val="C00000"/>
              </a:solidFill>
              <a:ln>
                <a:noFill/>
              </a:ln>
              <a:effectLst/>
              <a:sp3d/>
            </c:spPr>
          </c:dPt>
          <c:dLbls>
            <c:dLbl>
              <c:idx val="0"/>
              <c:layout>
                <c:manualLayout>
                  <c:x val="1.3050568727343476E-2"/>
                  <c:y val="-1.02695722278421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7003791515623177E-3"/>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225663515234055E-2"/>
                  <c:y val="-1.36927629704562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050568727343476E-2"/>
                  <c:y val="-6.846381485228123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875473939452977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875473939452818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3050568727343396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875473939452898E-2"/>
                  <c:y val="-1.36927629704562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050568727343396E-2"/>
                  <c:y val="-1.0269572227842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3050568727343316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2048190866111554E-2"/>
                  <c:y val="-1.38169257340242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5225663515234055E-2"/>
                  <c:y val="-1.02695722278421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3050568727343476E-2"/>
                  <c:y val="-1.71159537130703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3050568727343496E-2"/>
                  <c:y val="-2.053914445568437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avance Financiero'!$A$4:$A$18</c:f>
              <c:numCache>
                <c:formatCode>General</c:formatCode>
                <c:ptCount val="15"/>
                <c:pt idx="0" formatCode="0">
                  <c:v>1</c:v>
                </c:pt>
                <c:pt idx="1">
                  <c:v>2</c:v>
                </c:pt>
                <c:pt idx="2" formatCode="0">
                  <c:v>3</c:v>
                </c:pt>
                <c:pt idx="3">
                  <c:v>4</c:v>
                </c:pt>
                <c:pt idx="4" formatCode="0">
                  <c:v>5</c:v>
                </c:pt>
                <c:pt idx="5">
                  <c:v>6</c:v>
                </c:pt>
                <c:pt idx="6" formatCode="0">
                  <c:v>7</c:v>
                </c:pt>
                <c:pt idx="7">
                  <c:v>8</c:v>
                </c:pt>
                <c:pt idx="8" formatCode="0">
                  <c:v>9</c:v>
                </c:pt>
                <c:pt idx="9">
                  <c:v>10</c:v>
                </c:pt>
                <c:pt idx="10" formatCode="0">
                  <c:v>11</c:v>
                </c:pt>
                <c:pt idx="11">
                  <c:v>12</c:v>
                </c:pt>
                <c:pt idx="12" formatCode="0">
                  <c:v>13</c:v>
                </c:pt>
                <c:pt idx="13">
                  <c:v>14</c:v>
                </c:pt>
              </c:numCache>
            </c:numRef>
          </c:cat>
          <c:val>
            <c:numRef>
              <c:f>'Gráfica de avance Financiero'!$B$4:$B$18</c:f>
              <c:numCache>
                <c:formatCode>0.00%</c:formatCode>
                <c:ptCount val="15"/>
                <c:pt idx="0">
                  <c:v>0.72860000000000003</c:v>
                </c:pt>
                <c:pt idx="1">
                  <c:v>0.61990000000000001</c:v>
                </c:pt>
                <c:pt idx="2">
                  <c:v>0.60629999999999995</c:v>
                </c:pt>
                <c:pt idx="3">
                  <c:v>0.49180000000000001</c:v>
                </c:pt>
                <c:pt idx="4">
                  <c:v>0.43369999999999997</c:v>
                </c:pt>
                <c:pt idx="5">
                  <c:v>0.371</c:v>
                </c:pt>
                <c:pt idx="6">
                  <c:v>0.30780000000000002</c:v>
                </c:pt>
                <c:pt idx="7">
                  <c:v>0.26090000000000002</c:v>
                </c:pt>
                <c:pt idx="8">
                  <c:v>0.22839999999999999</c:v>
                </c:pt>
                <c:pt idx="9">
                  <c:v>0.17549999999999999</c:v>
                </c:pt>
                <c:pt idx="10">
                  <c:v>0.1338</c:v>
                </c:pt>
                <c:pt idx="11">
                  <c:v>9.6000000000000002E-2</c:v>
                </c:pt>
                <c:pt idx="12">
                  <c:v>9.4E-2</c:v>
                </c:pt>
                <c:pt idx="13">
                  <c:v>0</c:v>
                </c:pt>
              </c:numCache>
            </c:numRef>
          </c:val>
          <c:shape val="cylinder"/>
        </c:ser>
        <c:dLbls>
          <c:showLegendKey val="0"/>
          <c:showVal val="0"/>
          <c:showCatName val="0"/>
          <c:showSerName val="0"/>
          <c:showPercent val="0"/>
          <c:showBubbleSize val="0"/>
        </c:dLbls>
        <c:gapWidth val="0"/>
        <c:gapDepth val="0"/>
        <c:shape val="box"/>
        <c:axId val="-1688918720"/>
        <c:axId val="-1688932864"/>
        <c:axId val="0"/>
      </c:bar3DChart>
      <c:catAx>
        <c:axId val="-1688918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a:solidFill>
                      <a:schemeClr val="tx1"/>
                    </a:solidFill>
                  </a:rPr>
                  <a:t>Proyecto de Inversión</a:t>
                </a:r>
              </a:p>
            </c:rich>
          </c:tx>
          <c:layout>
            <c:manualLayout>
              <c:xMode val="edge"/>
              <c:yMode val="edge"/>
              <c:x val="0.41539020122484693"/>
              <c:y val="0.893460343319154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t" anchorCtr="0"/>
          <a:lstStyle/>
          <a:p>
            <a:pPr>
              <a:defRPr sz="900" b="0" i="0" u="none" strike="noStrike" kern="1200" baseline="0">
                <a:solidFill>
                  <a:schemeClr val="tx1"/>
                </a:solidFill>
                <a:latin typeface="+mn-lt"/>
                <a:ea typeface="+mn-ea"/>
                <a:cs typeface="+mn-cs"/>
              </a:defRPr>
            </a:pPr>
            <a:endParaRPr lang="es-CO"/>
          </a:p>
        </c:txPr>
        <c:crossAx val="-1688932864"/>
        <c:crosses val="autoZero"/>
        <c:auto val="1"/>
        <c:lblAlgn val="ctr"/>
        <c:lblOffset val="100"/>
        <c:noMultiLvlLbl val="0"/>
      </c:catAx>
      <c:valAx>
        <c:axId val="-16889328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Porcentaje de Cumplimiento</a:t>
                </a:r>
              </a:p>
            </c:rich>
          </c:tx>
          <c:layout>
            <c:manualLayout>
              <c:xMode val="edge"/>
              <c:yMode val="edge"/>
              <c:x val="1.8698279414389125E-2"/>
              <c:y val="0.237597200422966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68891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3"/>
            <c:invertIfNegative val="0"/>
            <c:bubble3D val="0"/>
            <c:spPr>
              <a:solidFill>
                <a:srgbClr val="C00000"/>
              </a:solidFill>
              <a:ln>
                <a:noFill/>
              </a:ln>
              <a:effectLst/>
              <a:sp3d/>
            </c:spPr>
          </c:dPt>
          <c:dPt>
            <c:idx val="4"/>
            <c:invertIfNegative val="0"/>
            <c:bubble3D val="0"/>
            <c:spPr>
              <a:solidFill>
                <a:srgbClr val="00B0F0"/>
              </a:solidFill>
              <a:ln>
                <a:noFill/>
              </a:ln>
              <a:effectLst/>
              <a:sp3d/>
            </c:spPr>
          </c:dPt>
          <c:dPt>
            <c:idx val="5"/>
            <c:invertIfNegative val="0"/>
            <c:bubble3D val="0"/>
            <c:spPr>
              <a:solidFill>
                <a:srgbClr val="000099"/>
              </a:solidFill>
              <a:ln>
                <a:noFill/>
              </a:ln>
              <a:effectLst/>
              <a:sp3d/>
            </c:spPr>
          </c:dPt>
          <c:dPt>
            <c:idx val="6"/>
            <c:invertIfNegative val="0"/>
            <c:bubble3D val="0"/>
            <c:spPr>
              <a:solidFill>
                <a:srgbClr val="7030A0"/>
              </a:solidFill>
              <a:ln>
                <a:noFill/>
              </a:ln>
              <a:effectLst/>
              <a:sp3d/>
            </c:spPr>
          </c:dPt>
          <c:dPt>
            <c:idx val="7"/>
            <c:invertIfNegative val="0"/>
            <c:bubble3D val="0"/>
            <c:spPr>
              <a:solidFill>
                <a:srgbClr val="FFFF00"/>
              </a:solidFill>
              <a:ln>
                <a:noFill/>
              </a:ln>
              <a:effectLst/>
              <a:sp3d/>
            </c:spPr>
          </c:dPt>
          <c:dPt>
            <c:idx val="8"/>
            <c:invertIfNegative val="0"/>
            <c:bubble3D val="0"/>
            <c:spPr>
              <a:solidFill>
                <a:schemeClr val="accent6">
                  <a:lumMod val="75000"/>
                </a:schemeClr>
              </a:solidFill>
              <a:ln>
                <a:noFill/>
              </a:ln>
              <a:effectLst/>
              <a:sp3d/>
            </c:spPr>
          </c:dPt>
          <c:dPt>
            <c:idx val="9"/>
            <c:invertIfNegative val="0"/>
            <c:bubble3D val="0"/>
            <c:spPr>
              <a:solidFill>
                <a:srgbClr val="0070C0"/>
              </a:solidFill>
              <a:ln>
                <a:noFill/>
              </a:ln>
              <a:effectLst/>
              <a:sp3d/>
            </c:spPr>
          </c:dPt>
          <c:dPt>
            <c:idx val="10"/>
            <c:invertIfNegative val="0"/>
            <c:bubble3D val="0"/>
            <c:spPr>
              <a:solidFill>
                <a:srgbClr val="FFC000"/>
              </a:solidFill>
              <a:ln>
                <a:noFill/>
              </a:ln>
              <a:effectLst/>
              <a:sp3d/>
            </c:spPr>
          </c:dPt>
          <c:dPt>
            <c:idx val="11"/>
            <c:invertIfNegative val="0"/>
            <c:bubble3D val="0"/>
            <c:spPr>
              <a:solidFill>
                <a:srgbClr val="C00000"/>
              </a:solidFill>
              <a:ln>
                <a:noFill/>
              </a:ln>
              <a:effectLst/>
              <a:sp3d/>
            </c:spPr>
          </c:dPt>
          <c:dPt>
            <c:idx val="12"/>
            <c:invertIfNegative val="0"/>
            <c:bubble3D val="0"/>
            <c:spPr>
              <a:solidFill>
                <a:srgbClr val="C00000"/>
              </a:solidFill>
              <a:ln>
                <a:noFill/>
              </a:ln>
              <a:effectLst/>
              <a:sp3d/>
            </c:spPr>
          </c:dPt>
          <c:dPt>
            <c:idx val="13"/>
            <c:invertIfNegative val="0"/>
            <c:bubble3D val="0"/>
            <c:spPr>
              <a:solidFill>
                <a:schemeClr val="tx2">
                  <a:lumMod val="40000"/>
                  <a:lumOff val="60000"/>
                </a:schemeClr>
              </a:solidFill>
              <a:ln>
                <a:noFill/>
              </a:ln>
              <a:effectLst/>
              <a:sp3d/>
            </c:spPr>
          </c:dPt>
          <c:dLbls>
            <c:dLbl>
              <c:idx val="0"/>
              <c:layout>
                <c:manualLayout>
                  <c:x val="1.5225616900681631E-2"/>
                  <c:y val="-2.58694375531825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799408463401098E-2"/>
                  <c:y val="-2.65995517683576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113778682915252E-2"/>
                  <c:y val="-3.3485540334855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050568727343496E-2"/>
                  <c:y val="-2.05391444556843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050568727343476E-2"/>
                  <c:y val="-1.02695722278421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875473939452898E-2"/>
                  <c:y val="-1.36927629704562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225663515234055E-2"/>
                  <c:y val="-1.02695722278421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7003791515623177E-3"/>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9.189867745752877E-3"/>
                  <c:y val="-2.58494653233847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3050623576837438E-2"/>
                  <c:y val="-1.90229988374740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3050568727343476E-2"/>
                  <c:y val="-1.71159537130703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3050623576837376E-2"/>
                  <c:y val="-1.90030831298926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3050568727343316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3050568727343396E-2"/>
                  <c:y val="-1.711595371307030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avance Gestión'!$A$4:$A$18</c:f>
              <c:numCache>
                <c:formatCode>General</c:formatCode>
                <c:ptCount val="15"/>
                <c:pt idx="0" formatCode="#,##0">
                  <c:v>1</c:v>
                </c:pt>
                <c:pt idx="1">
                  <c:v>2</c:v>
                </c:pt>
                <c:pt idx="2" formatCode="#,##0">
                  <c:v>3</c:v>
                </c:pt>
                <c:pt idx="3">
                  <c:v>4</c:v>
                </c:pt>
                <c:pt idx="4" formatCode="#,##0">
                  <c:v>5</c:v>
                </c:pt>
                <c:pt idx="5">
                  <c:v>6</c:v>
                </c:pt>
                <c:pt idx="6" formatCode="#,##0">
                  <c:v>7</c:v>
                </c:pt>
                <c:pt idx="7">
                  <c:v>8</c:v>
                </c:pt>
                <c:pt idx="8" formatCode="#,##0">
                  <c:v>9</c:v>
                </c:pt>
                <c:pt idx="9">
                  <c:v>10</c:v>
                </c:pt>
                <c:pt idx="10" formatCode="#,##0">
                  <c:v>11</c:v>
                </c:pt>
                <c:pt idx="11">
                  <c:v>12</c:v>
                </c:pt>
                <c:pt idx="12" formatCode="#,##0">
                  <c:v>13</c:v>
                </c:pt>
                <c:pt idx="13">
                  <c:v>14</c:v>
                </c:pt>
              </c:numCache>
            </c:numRef>
          </c:cat>
          <c:val>
            <c:numRef>
              <c:f>'Gráfica de avance Gestión'!$B$4:$B$18</c:f>
              <c:numCache>
                <c:formatCode>0.00%</c:formatCode>
                <c:ptCount val="15"/>
                <c:pt idx="0">
                  <c:v>1</c:v>
                </c:pt>
                <c:pt idx="1">
                  <c:v>1</c:v>
                </c:pt>
                <c:pt idx="2">
                  <c:v>1</c:v>
                </c:pt>
                <c:pt idx="3">
                  <c:v>0.75749999999999995</c:v>
                </c:pt>
                <c:pt idx="4">
                  <c:v>0.7</c:v>
                </c:pt>
                <c:pt idx="5">
                  <c:v>0.69499999999999995</c:v>
                </c:pt>
                <c:pt idx="6">
                  <c:v>0.55800000000000005</c:v>
                </c:pt>
                <c:pt idx="7">
                  <c:v>0.55000000000000004</c:v>
                </c:pt>
                <c:pt idx="8">
                  <c:v>0.53</c:v>
                </c:pt>
                <c:pt idx="9">
                  <c:v>0.434</c:v>
                </c:pt>
                <c:pt idx="10">
                  <c:v>0.23100000000000001</c:v>
                </c:pt>
                <c:pt idx="11">
                  <c:v>8.2500000000000004E-2</c:v>
                </c:pt>
                <c:pt idx="12">
                  <c:v>0</c:v>
                </c:pt>
                <c:pt idx="13">
                  <c:v>0</c:v>
                </c:pt>
              </c:numCache>
            </c:numRef>
          </c:val>
          <c:shape val="cylinder"/>
        </c:ser>
        <c:dLbls>
          <c:showLegendKey val="0"/>
          <c:showVal val="0"/>
          <c:showCatName val="0"/>
          <c:showSerName val="0"/>
          <c:showPercent val="0"/>
          <c:showBubbleSize val="0"/>
        </c:dLbls>
        <c:gapWidth val="0"/>
        <c:gapDepth val="0"/>
        <c:shape val="box"/>
        <c:axId val="-1688920896"/>
        <c:axId val="-1688923072"/>
        <c:axId val="0"/>
      </c:bar3DChart>
      <c:catAx>
        <c:axId val="-1688920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a:solidFill>
                      <a:schemeClr val="tx1"/>
                    </a:solidFill>
                  </a:rPr>
                  <a:t>Proyecto de Inversión</a:t>
                </a:r>
              </a:p>
            </c:rich>
          </c:tx>
          <c:layout>
            <c:manualLayout>
              <c:xMode val="edge"/>
              <c:yMode val="edge"/>
              <c:x val="0.41539014498539739"/>
              <c:y val="0.9297224876179180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t" anchorCtr="0"/>
          <a:lstStyle/>
          <a:p>
            <a:pPr>
              <a:defRPr sz="900" b="0" i="0" u="none" strike="noStrike" kern="1200" baseline="0">
                <a:solidFill>
                  <a:schemeClr val="tx1"/>
                </a:solidFill>
                <a:latin typeface="+mn-lt"/>
                <a:ea typeface="+mn-ea"/>
                <a:cs typeface="+mn-cs"/>
              </a:defRPr>
            </a:pPr>
            <a:endParaRPr lang="es-CO"/>
          </a:p>
        </c:txPr>
        <c:crossAx val="-1688923072"/>
        <c:crosses val="autoZero"/>
        <c:auto val="1"/>
        <c:lblAlgn val="ctr"/>
        <c:lblOffset val="100"/>
        <c:noMultiLvlLbl val="0"/>
      </c:catAx>
      <c:valAx>
        <c:axId val="-16889230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Porcentaje de Cumplimiento</a:t>
                </a:r>
              </a:p>
            </c:rich>
          </c:tx>
          <c:layout>
            <c:manualLayout>
              <c:xMode val="edge"/>
              <c:yMode val="edge"/>
              <c:x val="1.8698279414389125E-2"/>
              <c:y val="0.2375972004229662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68892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'Ordenamiento juridico'!$C$6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'Ordenamiento juridico'!$D$5:$M$5</c:f>
              <c:strCache>
                <c:ptCount val="10"/>
                <c:pt idx="0">
                  <c:v>Ene.</c:v>
                </c:pt>
                <c:pt idx="1">
                  <c:v>Feb.</c:v>
                </c:pt>
                <c:pt idx="2">
                  <c:v>Mar.</c:v>
                </c:pt>
                <c:pt idx="3">
                  <c:v>Abril</c:v>
                </c:pt>
                <c:pt idx="4">
                  <c:v>May</c:v>
                </c:pt>
                <c:pt idx="5">
                  <c:v>Jun</c:v>
                </c:pt>
                <c:pt idx="6">
                  <c:v>Jul</c:v>
                </c:pt>
                <c:pt idx="7">
                  <c:v>Agos</c:v>
                </c:pt>
                <c:pt idx="8">
                  <c:v>Sept</c:v>
                </c:pt>
                <c:pt idx="9">
                  <c:v>Oct</c:v>
                </c:pt>
              </c:strCache>
            </c:strRef>
          </c:cat>
          <c:val>
            <c:numRef>
              <c:f>'Ordenamiento juridico'!$D$6:$M$6</c:f>
              <c:numCache>
                <c:formatCode>0.00%</c:formatCode>
                <c:ptCount val="10"/>
                <c:pt idx="0">
                  <c:v>0</c:v>
                </c:pt>
                <c:pt idx="1">
                  <c:v>0</c:v>
                </c:pt>
                <c:pt idx="2">
                  <c:v>0</c:v>
                </c:pt>
                <c:pt idx="3">
                  <c:v>2.86E-2</c:v>
                </c:pt>
                <c:pt idx="4">
                  <c:v>4.6199999999999998E-2</c:v>
                </c:pt>
                <c:pt idx="5">
                  <c:v>6.3700000000000007E-2</c:v>
                </c:pt>
                <c:pt idx="6">
                  <c:v>8.1199999999999994E-2</c:v>
                </c:pt>
                <c:pt idx="7">
                  <c:v>9.8799999999999999E-2</c:v>
                </c:pt>
                <c:pt idx="8">
                  <c:v>0.1163</c:v>
                </c:pt>
                <c:pt idx="9">
                  <c:v>0.1338</c:v>
                </c:pt>
              </c:numCache>
            </c:numRef>
          </c:val>
          <c:smooth val="0"/>
        </c:ser>
        <c:ser>
          <c:idx val="1"/>
          <c:order val="1"/>
          <c:tx>
            <c:strRef>
              <c:f>'Ordenamiento juridico'!$C$7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'Ordenamiento juridico'!$D$5:$M$5</c:f>
              <c:strCache>
                <c:ptCount val="10"/>
                <c:pt idx="0">
                  <c:v>Ene.</c:v>
                </c:pt>
                <c:pt idx="1">
                  <c:v>Feb.</c:v>
                </c:pt>
                <c:pt idx="2">
                  <c:v>Mar.</c:v>
                </c:pt>
                <c:pt idx="3">
                  <c:v>Abril</c:v>
                </c:pt>
                <c:pt idx="4">
                  <c:v>May</c:v>
                </c:pt>
                <c:pt idx="5">
                  <c:v>Jun</c:v>
                </c:pt>
                <c:pt idx="6">
                  <c:v>Jul</c:v>
                </c:pt>
                <c:pt idx="7">
                  <c:v>Agos</c:v>
                </c:pt>
                <c:pt idx="8">
                  <c:v>Sept</c:v>
                </c:pt>
                <c:pt idx="9">
                  <c:v>Oct</c:v>
                </c:pt>
              </c:strCache>
            </c:strRef>
          </c:cat>
          <c:val>
            <c:numRef>
              <c:f>'Ordenamiento juridico'!$D$7:$M$7</c:f>
              <c:numCache>
                <c:formatCode>0.00%</c:formatCode>
                <c:ptCount val="10"/>
                <c:pt idx="0">
                  <c:v>0</c:v>
                </c:pt>
                <c:pt idx="1">
                  <c:v>0</c:v>
                </c:pt>
                <c:pt idx="2">
                  <c:v>0</c:v>
                </c:pt>
                <c:pt idx="3">
                  <c:v>0</c:v>
                </c:pt>
                <c:pt idx="4">
                  <c:v>0</c:v>
                </c:pt>
                <c:pt idx="5">
                  <c:v>0</c:v>
                </c:pt>
                <c:pt idx="6">
                  <c:v>0</c:v>
                </c:pt>
                <c:pt idx="7">
                  <c:v>0</c:v>
                </c:pt>
                <c:pt idx="8">
                  <c:v>0</c:v>
                </c:pt>
                <c:pt idx="9">
                  <c:v>0.32</c:v>
                </c:pt>
              </c:numCache>
            </c:numRef>
          </c:val>
          <c:smooth val="0"/>
        </c:ser>
        <c:ser>
          <c:idx val="2"/>
          <c:order val="2"/>
          <c:tx>
            <c:strRef>
              <c:f>'Ordenamiento juridico'!$C$8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'Ordenamiento juridico'!$D$5:$M$5</c:f>
              <c:strCache>
                <c:ptCount val="10"/>
                <c:pt idx="0">
                  <c:v>Ene.</c:v>
                </c:pt>
                <c:pt idx="1">
                  <c:v>Feb.</c:v>
                </c:pt>
                <c:pt idx="2">
                  <c:v>Mar.</c:v>
                </c:pt>
                <c:pt idx="3">
                  <c:v>Abril</c:v>
                </c:pt>
                <c:pt idx="4">
                  <c:v>May</c:v>
                </c:pt>
                <c:pt idx="5">
                  <c:v>Jun</c:v>
                </c:pt>
                <c:pt idx="6">
                  <c:v>Jul</c:v>
                </c:pt>
                <c:pt idx="7">
                  <c:v>Agos</c:v>
                </c:pt>
                <c:pt idx="8">
                  <c:v>Sept</c:v>
                </c:pt>
                <c:pt idx="9">
                  <c:v>Oct</c:v>
                </c:pt>
              </c:strCache>
            </c:strRef>
          </c:cat>
          <c:val>
            <c:numRef>
              <c:f>'Ordenamiento juridico'!$D$8:$M$8</c:f>
              <c:numCache>
                <c:formatCode>0.00%</c:formatCode>
                <c:ptCount val="10"/>
                <c:pt idx="0">
                  <c:v>0</c:v>
                </c:pt>
                <c:pt idx="1">
                  <c:v>0</c:v>
                </c:pt>
                <c:pt idx="2">
                  <c:v>0</c:v>
                </c:pt>
                <c:pt idx="3">
                  <c:v>9.9000000000000005E-2</c:v>
                </c:pt>
                <c:pt idx="4">
                  <c:v>9.9000000000000005E-2</c:v>
                </c:pt>
                <c:pt idx="5">
                  <c:v>9.9000000000000005E-2</c:v>
                </c:pt>
                <c:pt idx="6">
                  <c:v>0.19800000000000001</c:v>
                </c:pt>
                <c:pt idx="7">
                  <c:v>0.19800000000000001</c:v>
                </c:pt>
                <c:pt idx="8">
                  <c:v>0.19800000000000001</c:v>
                </c:pt>
                <c:pt idx="9">
                  <c:v>0.7</c:v>
                </c:pt>
              </c:numCache>
            </c:numRef>
          </c:val>
          <c:smooth val="0"/>
        </c:ser>
        <c:dLbls>
          <c:showLegendKey val="0"/>
          <c:showVal val="0"/>
          <c:showCatName val="0"/>
          <c:showSerName val="0"/>
          <c:showPercent val="0"/>
          <c:showBubbleSize val="0"/>
        </c:dLbls>
        <c:axId val="-1688920352"/>
        <c:axId val="-1688928512"/>
        <c:axId val="-1690148736"/>
      </c:line3DChart>
      <c:catAx>
        <c:axId val="-168892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8928512"/>
        <c:crosses val="autoZero"/>
        <c:auto val="1"/>
        <c:lblAlgn val="ctr"/>
        <c:lblOffset val="100"/>
        <c:noMultiLvlLbl val="0"/>
      </c:catAx>
      <c:valAx>
        <c:axId val="-1688928512"/>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8920352"/>
        <c:crosses val="autoZero"/>
        <c:crossBetween val="between"/>
      </c:valAx>
      <c:serAx>
        <c:axId val="-1690148736"/>
        <c:scaling>
          <c:orientation val="minMax"/>
        </c:scaling>
        <c:delete val="1"/>
        <c:axPos val="b"/>
        <c:majorTickMark val="none"/>
        <c:minorTickMark val="none"/>
        <c:tickLblPos val="nextTo"/>
        <c:crossAx val="-1688928512"/>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6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'Fortal. Admon de Justicia'!$C$6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'Fortal. Admon de Justicia'!$D$5:$M$5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'Fortal. Admon de Justicia'!$D$6:$M$6</c:f>
              <c:numCache>
                <c:formatCode>0.00%</c:formatCode>
                <c:ptCount val="10"/>
                <c:pt idx="0">
                  <c:v>0</c:v>
                </c:pt>
                <c:pt idx="1">
                  <c:v>2E-3</c:v>
                </c:pt>
                <c:pt idx="2">
                  <c:v>1.1299999999999999E-2</c:v>
                </c:pt>
                <c:pt idx="3">
                  <c:v>3.0300000000000001E-2</c:v>
                </c:pt>
                <c:pt idx="4">
                  <c:v>5.1999999999999998E-2</c:v>
                </c:pt>
                <c:pt idx="5">
                  <c:v>7.8100000000000003E-2</c:v>
                </c:pt>
                <c:pt idx="6">
                  <c:v>9.8500000000000004E-2</c:v>
                </c:pt>
                <c:pt idx="7">
                  <c:v>0.11840000000000001</c:v>
                </c:pt>
                <c:pt idx="8">
                  <c:v>0.13900000000000001</c:v>
                </c:pt>
                <c:pt idx="9">
                  <c:v>0.17549999999999999</c:v>
                </c:pt>
              </c:numCache>
            </c:numRef>
          </c:val>
          <c:smooth val="0"/>
        </c:ser>
        <c:ser>
          <c:idx val="1"/>
          <c:order val="1"/>
          <c:tx>
            <c:strRef>
              <c:f>'Fortal. Admon de Justicia'!$C$7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'Fortal. Admon de Justicia'!$D$5:$M$5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'Fortal. Admon de Justicia'!$D$7:$M$7</c:f>
              <c:numCache>
                <c:formatCode>0.00%</c:formatCode>
                <c:ptCount val="10"/>
                <c:pt idx="0">
                  <c:v>0</c:v>
                </c:pt>
                <c:pt idx="1">
                  <c:v>0</c:v>
                </c:pt>
                <c:pt idx="2">
                  <c:v>0</c:v>
                </c:pt>
                <c:pt idx="3">
                  <c:v>0</c:v>
                </c:pt>
                <c:pt idx="4">
                  <c:v>0</c:v>
                </c:pt>
                <c:pt idx="5">
                  <c:v>0</c:v>
                </c:pt>
                <c:pt idx="6">
                  <c:v>0</c:v>
                </c:pt>
                <c:pt idx="7">
                  <c:v>0.19</c:v>
                </c:pt>
                <c:pt idx="8">
                  <c:v>0.19</c:v>
                </c:pt>
                <c:pt idx="9">
                  <c:v>0.25</c:v>
                </c:pt>
              </c:numCache>
            </c:numRef>
          </c:val>
          <c:smooth val="0"/>
        </c:ser>
        <c:ser>
          <c:idx val="2"/>
          <c:order val="2"/>
          <c:tx>
            <c:strRef>
              <c:f>'Fortal. Admon de Justicia'!$C$8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'Fortal. Admon de Justicia'!$D$5:$M$5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'Fortal. Admon de Justicia'!$D$8:$M$8</c:f>
              <c:numCache>
                <c:formatCode>0.00%</c:formatCode>
                <c:ptCount val="10"/>
                <c:pt idx="0">
                  <c:v>0</c:v>
                </c:pt>
                <c:pt idx="1">
                  <c:v>0.16500000000000001</c:v>
                </c:pt>
                <c:pt idx="2">
                  <c:v>0.25</c:v>
                </c:pt>
                <c:pt idx="3">
                  <c:v>0.42099999999999999</c:v>
                </c:pt>
                <c:pt idx="4">
                  <c:v>0.71399999999999997</c:v>
                </c:pt>
                <c:pt idx="5">
                  <c:v>0.81</c:v>
                </c:pt>
                <c:pt idx="6">
                  <c:v>0.93899999999999995</c:v>
                </c:pt>
                <c:pt idx="7">
                  <c:v>0.97499999999999998</c:v>
                </c:pt>
                <c:pt idx="8">
                  <c:v>0.98099999999999998</c:v>
                </c:pt>
                <c:pt idx="9" formatCode="0%">
                  <c:v>1</c:v>
                </c:pt>
              </c:numCache>
            </c:numRef>
          </c:val>
          <c:smooth val="0"/>
        </c:ser>
        <c:dLbls>
          <c:showLegendKey val="0"/>
          <c:showVal val="0"/>
          <c:showCatName val="0"/>
          <c:showSerName val="0"/>
          <c:showPercent val="0"/>
          <c:showBubbleSize val="0"/>
        </c:dLbls>
        <c:axId val="-1688919808"/>
        <c:axId val="-1689243600"/>
        <c:axId val="-1690141248"/>
      </c:line3DChart>
      <c:catAx>
        <c:axId val="-168891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9243600"/>
        <c:crosses val="autoZero"/>
        <c:auto val="1"/>
        <c:lblAlgn val="ctr"/>
        <c:lblOffset val="100"/>
        <c:noMultiLvlLbl val="0"/>
      </c:catAx>
      <c:valAx>
        <c:axId val="-1689243600"/>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8919808"/>
        <c:crosses val="autoZero"/>
        <c:crossBetween val="between"/>
      </c:valAx>
      <c:serAx>
        <c:axId val="-1690141248"/>
        <c:scaling>
          <c:orientation val="minMax"/>
        </c:scaling>
        <c:delete val="1"/>
        <c:axPos val="b"/>
        <c:majorTickMark val="none"/>
        <c:minorTickMark val="none"/>
        <c:tickLblPos val="nextTo"/>
        <c:crossAx val="-1689243600"/>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'Estadisticas 1'!$C$6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'Estadisticas 1'!$D$5:$M$5</c:f>
              <c:strCache>
                <c:ptCount val="10"/>
                <c:pt idx="0">
                  <c:v>Ene.</c:v>
                </c:pt>
                <c:pt idx="1">
                  <c:v>Feb.</c:v>
                </c:pt>
                <c:pt idx="2">
                  <c:v>Mar.</c:v>
                </c:pt>
                <c:pt idx="3">
                  <c:v>Abr</c:v>
                </c:pt>
                <c:pt idx="4">
                  <c:v>May</c:v>
                </c:pt>
                <c:pt idx="5">
                  <c:v>Jun </c:v>
                </c:pt>
                <c:pt idx="6">
                  <c:v>Jul</c:v>
                </c:pt>
                <c:pt idx="7">
                  <c:v>Agos</c:v>
                </c:pt>
                <c:pt idx="8">
                  <c:v>Sept</c:v>
                </c:pt>
                <c:pt idx="9">
                  <c:v>Oct</c:v>
                </c:pt>
              </c:strCache>
            </c:strRef>
          </c:cat>
          <c:val>
            <c:numRef>
              <c:f>'Estadisticas 1'!$D$6:$M$6</c:f>
              <c:numCache>
                <c:formatCode>0.00%</c:formatCode>
                <c:ptCount val="10"/>
                <c:pt idx="0">
                  <c:v>0</c:v>
                </c:pt>
                <c:pt idx="1">
                  <c:v>2.1600000000000001E-2</c:v>
                </c:pt>
                <c:pt idx="2">
                  <c:v>9.64E-2</c:v>
                </c:pt>
                <c:pt idx="3">
                  <c:v>0.17119999999999999</c:v>
                </c:pt>
                <c:pt idx="4">
                  <c:v>0.246</c:v>
                </c:pt>
                <c:pt idx="5">
                  <c:v>0.32079999999999997</c:v>
                </c:pt>
                <c:pt idx="6">
                  <c:v>0.39560000000000001</c:v>
                </c:pt>
                <c:pt idx="7">
                  <c:v>0.4703</c:v>
                </c:pt>
                <c:pt idx="8">
                  <c:v>0.54510000000000003</c:v>
                </c:pt>
                <c:pt idx="9">
                  <c:v>0.61990000000000001</c:v>
                </c:pt>
              </c:numCache>
            </c:numRef>
          </c:val>
          <c:smooth val="0"/>
        </c:ser>
        <c:ser>
          <c:idx val="1"/>
          <c:order val="1"/>
          <c:tx>
            <c:strRef>
              <c:f>'Estadisticas 1'!$C$7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'Estadisticas 1'!$D$5:$M$5</c:f>
              <c:strCache>
                <c:ptCount val="10"/>
                <c:pt idx="0">
                  <c:v>Ene.</c:v>
                </c:pt>
                <c:pt idx="1">
                  <c:v>Feb.</c:v>
                </c:pt>
                <c:pt idx="2">
                  <c:v>Mar.</c:v>
                </c:pt>
                <c:pt idx="3">
                  <c:v>Abr</c:v>
                </c:pt>
                <c:pt idx="4">
                  <c:v>May</c:v>
                </c:pt>
                <c:pt idx="5">
                  <c:v>Jun </c:v>
                </c:pt>
                <c:pt idx="6">
                  <c:v>Jul</c:v>
                </c:pt>
                <c:pt idx="7">
                  <c:v>Agos</c:v>
                </c:pt>
                <c:pt idx="8">
                  <c:v>Sept</c:v>
                </c:pt>
                <c:pt idx="9">
                  <c:v>Oct</c:v>
                </c:pt>
              </c:strCache>
            </c:strRef>
          </c:cat>
          <c:val>
            <c:numRef>
              <c:f>'Estadisticas 1'!$D$7:$M$7</c:f>
              <c:numCache>
                <c:formatCode>0.00%</c:formatCode>
                <c:ptCount val="10"/>
                <c:pt idx="0">
                  <c:v>0</c:v>
                </c:pt>
                <c:pt idx="1">
                  <c:v>0</c:v>
                </c:pt>
                <c:pt idx="2">
                  <c:v>0</c:v>
                </c:pt>
                <c:pt idx="3">
                  <c:v>0</c:v>
                </c:pt>
                <c:pt idx="4">
                  <c:v>0</c:v>
                </c:pt>
                <c:pt idx="5">
                  <c:v>0</c:v>
                </c:pt>
                <c:pt idx="6">
                  <c:v>0</c:v>
                </c:pt>
                <c:pt idx="7">
                  <c:v>0</c:v>
                </c:pt>
                <c:pt idx="8">
                  <c:v>0</c:v>
                </c:pt>
                <c:pt idx="9">
                  <c:v>0</c:v>
                </c:pt>
              </c:numCache>
            </c:numRef>
          </c:val>
          <c:smooth val="0"/>
        </c:ser>
        <c:ser>
          <c:idx val="2"/>
          <c:order val="2"/>
          <c:tx>
            <c:strRef>
              <c:f>'Estadisticas 1'!$C$8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'Estadisticas 1'!$D$5:$M$5</c:f>
              <c:strCache>
                <c:ptCount val="10"/>
                <c:pt idx="0">
                  <c:v>Ene.</c:v>
                </c:pt>
                <c:pt idx="1">
                  <c:v>Feb.</c:v>
                </c:pt>
                <c:pt idx="2">
                  <c:v>Mar.</c:v>
                </c:pt>
                <c:pt idx="3">
                  <c:v>Abr</c:v>
                </c:pt>
                <c:pt idx="4">
                  <c:v>May</c:v>
                </c:pt>
                <c:pt idx="5">
                  <c:v>Jun </c:v>
                </c:pt>
                <c:pt idx="6">
                  <c:v>Jul</c:v>
                </c:pt>
                <c:pt idx="7">
                  <c:v>Agos</c:v>
                </c:pt>
                <c:pt idx="8">
                  <c:v>Sept</c:v>
                </c:pt>
                <c:pt idx="9">
                  <c:v>Oct</c:v>
                </c:pt>
              </c:strCache>
            </c:strRef>
          </c:cat>
          <c:val>
            <c:numRef>
              <c:f>'Estadisticas 1'!$D$8:$M$8</c:f>
              <c:numCache>
                <c:formatCode>0.00%</c:formatCode>
                <c:ptCount val="10"/>
                <c:pt idx="0">
                  <c:v>0.24</c:v>
                </c:pt>
                <c:pt idx="1">
                  <c:v>0.4</c:v>
                </c:pt>
                <c:pt idx="2">
                  <c:v>0.4</c:v>
                </c:pt>
                <c:pt idx="3">
                  <c:v>0.4</c:v>
                </c:pt>
                <c:pt idx="4">
                  <c:v>0.55000000000000004</c:v>
                </c:pt>
                <c:pt idx="5">
                  <c:v>0.55000000000000004</c:v>
                </c:pt>
                <c:pt idx="6">
                  <c:v>0.55000000000000004</c:v>
                </c:pt>
                <c:pt idx="7">
                  <c:v>0.55000000000000004</c:v>
                </c:pt>
                <c:pt idx="8">
                  <c:v>0.55000000000000004</c:v>
                </c:pt>
                <c:pt idx="9">
                  <c:v>0.55000000000000004</c:v>
                </c:pt>
              </c:numCache>
            </c:numRef>
          </c:val>
          <c:smooth val="0"/>
        </c:ser>
        <c:dLbls>
          <c:showLegendKey val="0"/>
          <c:showVal val="0"/>
          <c:showCatName val="0"/>
          <c:showSerName val="0"/>
          <c:showPercent val="0"/>
          <c:showBubbleSize val="0"/>
        </c:dLbls>
        <c:axId val="-1689247408"/>
        <c:axId val="-1689248496"/>
        <c:axId val="-1690136880"/>
      </c:line3DChart>
      <c:catAx>
        <c:axId val="-168924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9248496"/>
        <c:crosses val="autoZero"/>
        <c:auto val="1"/>
        <c:lblAlgn val="ctr"/>
        <c:lblOffset val="100"/>
        <c:noMultiLvlLbl val="0"/>
      </c:catAx>
      <c:valAx>
        <c:axId val="-1689248496"/>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9247408"/>
        <c:crosses val="autoZero"/>
        <c:crossBetween val="between"/>
      </c:valAx>
      <c:serAx>
        <c:axId val="-1690136880"/>
        <c:scaling>
          <c:orientation val="minMax"/>
        </c:scaling>
        <c:delete val="1"/>
        <c:axPos val="b"/>
        <c:majorTickMark val="none"/>
        <c:minorTickMark val="none"/>
        <c:tickLblPos val="nextTo"/>
        <c:crossAx val="-1689248496"/>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'Donación AECID'!$C$6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'Donación AECID'!$D$5:$M$5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'Donación AECID'!$D$6:$M$6</c:f>
              <c:numCache>
                <c:formatCode>0.00%</c:formatCode>
                <c:ptCount val="10"/>
                <c:pt idx="0">
                  <c:v>0</c:v>
                </c:pt>
                <c:pt idx="1">
                  <c:v>0</c:v>
                </c:pt>
                <c:pt idx="2">
                  <c:v>0</c:v>
                </c:pt>
                <c:pt idx="3">
                  <c:v>0</c:v>
                </c:pt>
                <c:pt idx="4">
                  <c:v>0</c:v>
                </c:pt>
                <c:pt idx="5">
                  <c:v>0</c:v>
                </c:pt>
                <c:pt idx="6">
                  <c:v>0</c:v>
                </c:pt>
                <c:pt idx="7">
                  <c:v>0</c:v>
                </c:pt>
                <c:pt idx="8">
                  <c:v>0</c:v>
                </c:pt>
                <c:pt idx="9">
                  <c:v>0</c:v>
                </c:pt>
              </c:numCache>
            </c:numRef>
          </c:val>
          <c:smooth val="0"/>
        </c:ser>
        <c:ser>
          <c:idx val="1"/>
          <c:order val="1"/>
          <c:tx>
            <c:strRef>
              <c:f>'Donación AECID'!$C$7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'Donación AECID'!$D$5:$M$5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'Donación AECID'!$D$7:$M$7</c:f>
              <c:numCache>
                <c:formatCode>0.00%</c:formatCode>
                <c:ptCount val="10"/>
                <c:pt idx="0">
                  <c:v>0</c:v>
                </c:pt>
                <c:pt idx="1">
                  <c:v>0</c:v>
                </c:pt>
                <c:pt idx="2">
                  <c:v>0</c:v>
                </c:pt>
                <c:pt idx="3">
                  <c:v>0</c:v>
                </c:pt>
                <c:pt idx="4">
                  <c:v>0</c:v>
                </c:pt>
                <c:pt idx="5">
                  <c:v>0</c:v>
                </c:pt>
                <c:pt idx="6">
                  <c:v>0</c:v>
                </c:pt>
                <c:pt idx="7">
                  <c:v>0</c:v>
                </c:pt>
                <c:pt idx="8">
                  <c:v>0</c:v>
                </c:pt>
                <c:pt idx="9">
                  <c:v>0</c:v>
                </c:pt>
              </c:numCache>
            </c:numRef>
          </c:val>
          <c:smooth val="0"/>
        </c:ser>
        <c:ser>
          <c:idx val="2"/>
          <c:order val="2"/>
          <c:tx>
            <c:strRef>
              <c:f>'Donación AECID'!$C$8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'Donación AECID'!$D$5:$M$5</c:f>
              <c:strCache>
                <c:ptCount val="10"/>
                <c:pt idx="0">
                  <c:v>Ene.</c:v>
                </c:pt>
                <c:pt idx="1">
                  <c:v>Feb.</c:v>
                </c:pt>
                <c:pt idx="2">
                  <c:v>Mar</c:v>
                </c:pt>
                <c:pt idx="3">
                  <c:v>Abr</c:v>
                </c:pt>
                <c:pt idx="4">
                  <c:v>May</c:v>
                </c:pt>
                <c:pt idx="5">
                  <c:v>Jun</c:v>
                </c:pt>
                <c:pt idx="6">
                  <c:v>Jul</c:v>
                </c:pt>
                <c:pt idx="7">
                  <c:v>Agos</c:v>
                </c:pt>
                <c:pt idx="8">
                  <c:v>Sept</c:v>
                </c:pt>
                <c:pt idx="9">
                  <c:v>Oct</c:v>
                </c:pt>
              </c:strCache>
            </c:strRef>
          </c:cat>
          <c:val>
            <c:numRef>
              <c:f>'Donación AECID'!$D$8:$M$8</c:f>
              <c:numCache>
                <c:formatCode>0.00%</c:formatCode>
                <c:ptCount val="10"/>
                <c:pt idx="0">
                  <c:v>0</c:v>
                </c:pt>
                <c:pt idx="1">
                  <c:v>0</c:v>
                </c:pt>
                <c:pt idx="2">
                  <c:v>0</c:v>
                </c:pt>
                <c:pt idx="3">
                  <c:v>0</c:v>
                </c:pt>
                <c:pt idx="4">
                  <c:v>0.17399999999999999</c:v>
                </c:pt>
                <c:pt idx="5">
                  <c:v>0.35099999999999998</c:v>
                </c:pt>
                <c:pt idx="6">
                  <c:v>0.35099999999999998</c:v>
                </c:pt>
                <c:pt idx="7">
                  <c:v>0.35099999999999998</c:v>
                </c:pt>
                <c:pt idx="8">
                  <c:v>0.42599999999999999</c:v>
                </c:pt>
                <c:pt idx="9">
                  <c:v>0.55800000000000005</c:v>
                </c:pt>
              </c:numCache>
            </c:numRef>
          </c:val>
          <c:smooth val="0"/>
        </c:ser>
        <c:dLbls>
          <c:showLegendKey val="0"/>
          <c:showVal val="0"/>
          <c:showCatName val="0"/>
          <c:showSerName val="0"/>
          <c:showPercent val="0"/>
          <c:showBubbleSize val="0"/>
        </c:dLbls>
        <c:axId val="-1689244688"/>
        <c:axId val="-1689249040"/>
        <c:axId val="-1690146240"/>
      </c:line3DChart>
      <c:catAx>
        <c:axId val="-168924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9249040"/>
        <c:crosses val="autoZero"/>
        <c:auto val="1"/>
        <c:lblAlgn val="ctr"/>
        <c:lblOffset val="100"/>
        <c:noMultiLvlLbl val="0"/>
      </c:catAx>
      <c:valAx>
        <c:axId val="-1689249040"/>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689244688"/>
        <c:crosses val="autoZero"/>
        <c:crossBetween val="between"/>
      </c:valAx>
      <c:serAx>
        <c:axId val="-1690146240"/>
        <c:scaling>
          <c:orientation val="minMax"/>
        </c:scaling>
        <c:delete val="1"/>
        <c:axPos val="b"/>
        <c:majorTickMark val="none"/>
        <c:minorTickMark val="none"/>
        <c:tickLblPos val="nextTo"/>
        <c:crossAx val="-1689249040"/>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E2F7D-4E88-4660-8C78-17209E7E50C1}" type="doc">
      <dgm:prSet loTypeId="urn:microsoft.com/office/officeart/2005/8/layout/vList4" loCatId="list" qsTypeId="urn:microsoft.com/office/officeart/2005/8/quickstyle/3d2" qsCatId="3D" csTypeId="urn:microsoft.com/office/officeart/2005/8/colors/accent1_4" csCatId="accent1" phldr="1"/>
      <dgm:spPr/>
      <dgm:t>
        <a:bodyPr/>
        <a:lstStyle/>
        <a:p>
          <a:endParaRPr lang="es-CO"/>
        </a:p>
      </dgm:t>
    </dgm:pt>
    <dgm:pt modelId="{E66370F7-CF03-4D28-ACE9-46992CAE8307}">
      <dgm:prSet phldrT="[Texto]" custT="1"/>
      <dgm:spPr/>
      <dgm:t>
        <a:bodyPr/>
        <a:lstStyle/>
        <a:p>
          <a:r>
            <a:rPr lang="es-CO" sz="1000" dirty="0" smtClean="0"/>
            <a:t>La fuente de información del presente informe es el Sistema de Seguimiento a Proyectos de Inversión – SPI, el cual es administrado por el Departamento Nacional de Planeación, para las cifras del avance físico y avance de gestión.</a:t>
          </a:r>
          <a:endParaRPr lang="es-CO" sz="1000" dirty="0"/>
        </a:p>
      </dgm:t>
    </dgm:pt>
    <dgm:pt modelId="{58DE08CC-6355-4FEB-A68A-618A6566EE03}" type="parTrans" cxnId="{041AAAD5-1871-4B69-A1F9-4B92C36EA1A3}">
      <dgm:prSet/>
      <dgm:spPr/>
      <dgm:t>
        <a:bodyPr/>
        <a:lstStyle/>
        <a:p>
          <a:endParaRPr lang="es-CO"/>
        </a:p>
      </dgm:t>
    </dgm:pt>
    <dgm:pt modelId="{57652489-7C15-4466-8B34-A8AAD0F8B7B7}" type="sibTrans" cxnId="{041AAAD5-1871-4B69-A1F9-4B92C36EA1A3}">
      <dgm:prSet/>
      <dgm:spPr/>
      <dgm:t>
        <a:bodyPr/>
        <a:lstStyle/>
        <a:p>
          <a:endParaRPr lang="es-CO"/>
        </a:p>
      </dgm:t>
    </dgm:pt>
    <dgm:pt modelId="{42FEA1E2-D947-4FA8-9CA2-783A1F9B4C3E}">
      <dgm:prSet custT="1"/>
      <dgm:spPr/>
      <dgm:t>
        <a:bodyPr/>
        <a:lstStyle/>
        <a:p>
          <a:r>
            <a:rPr lang="es-CO" sz="1000" dirty="0" smtClean="0"/>
            <a:t>La información que se encuentra registrada en el SPI, es diligenciada por cada una de las Direcciones responsables de los proyectos de inversión que se encuentran en ejecución en la vigencia.</a:t>
          </a:r>
          <a:endParaRPr lang="es-CO" sz="1000" dirty="0"/>
        </a:p>
      </dgm:t>
    </dgm:pt>
    <dgm:pt modelId="{564E460B-C797-47CC-AC52-98750E23FC25}" type="parTrans" cxnId="{98C392BC-E202-4E83-89F1-5EEA179FC8D7}">
      <dgm:prSet/>
      <dgm:spPr/>
      <dgm:t>
        <a:bodyPr/>
        <a:lstStyle/>
        <a:p>
          <a:endParaRPr lang="es-CO"/>
        </a:p>
      </dgm:t>
    </dgm:pt>
    <dgm:pt modelId="{B9AC1B8D-72FC-45AD-97FC-13A602DC1459}" type="sibTrans" cxnId="{98C392BC-E202-4E83-89F1-5EEA179FC8D7}">
      <dgm:prSet/>
      <dgm:spPr/>
      <dgm:t>
        <a:bodyPr/>
        <a:lstStyle/>
        <a:p>
          <a:endParaRPr lang="es-CO"/>
        </a:p>
      </dgm:t>
    </dgm:pt>
    <dgm:pt modelId="{C32E76A2-3AE3-4DBF-8373-B13C0AA0B987}">
      <dgm:prSet custT="1"/>
      <dgm:spPr/>
      <dgm:t>
        <a:bodyPr/>
        <a:lstStyle/>
        <a:p>
          <a:r>
            <a:rPr lang="es-CO" sz="1000" dirty="0" smtClean="0">
              <a:solidFill>
                <a:srgbClr val="002060"/>
              </a:solidFill>
            </a:rPr>
            <a:t>El avance financiero corresponde a la ejecución presupuestal por concepto de obligaciones. Además es importante mencionar que se compara con la apropiación vigente.</a:t>
          </a:r>
          <a:endParaRPr lang="es-CO" sz="1000" dirty="0">
            <a:solidFill>
              <a:srgbClr val="002060"/>
            </a:solidFill>
          </a:endParaRPr>
        </a:p>
      </dgm:t>
    </dgm:pt>
    <dgm:pt modelId="{12AAAE19-3A8B-4522-AE09-337E79214D77}" type="parTrans" cxnId="{BCD9A3CA-ADB9-4D6C-BC0F-2BB997BCCDFF}">
      <dgm:prSet/>
      <dgm:spPr/>
      <dgm:t>
        <a:bodyPr/>
        <a:lstStyle/>
        <a:p>
          <a:endParaRPr lang="es-CO"/>
        </a:p>
      </dgm:t>
    </dgm:pt>
    <dgm:pt modelId="{224C4453-00DC-444F-9BAA-40BDC1DFCDB2}" type="sibTrans" cxnId="{BCD9A3CA-ADB9-4D6C-BC0F-2BB997BCCDFF}">
      <dgm:prSet/>
      <dgm:spPr/>
      <dgm:t>
        <a:bodyPr/>
        <a:lstStyle/>
        <a:p>
          <a:endParaRPr lang="es-CO"/>
        </a:p>
      </dgm:t>
    </dgm:pt>
    <dgm:pt modelId="{67CDE79C-ADF6-4A98-BE6E-129B8DF1E9EC}">
      <dgm:prSet custT="1"/>
      <dgm:spPr/>
      <dgm:t>
        <a:bodyPr/>
        <a:lstStyle/>
        <a:p>
          <a:r>
            <a:rPr lang="es-CO" sz="1000" dirty="0" smtClean="0">
              <a:solidFill>
                <a:srgbClr val="002060"/>
              </a:solidFill>
            </a:rPr>
            <a:t>El periodo objeto de reporte del presente informe con corte a Octubre 31 de 2019.</a:t>
          </a:r>
          <a:endParaRPr lang="es-CO" sz="1000" dirty="0">
            <a:solidFill>
              <a:srgbClr val="002060"/>
            </a:solidFill>
          </a:endParaRPr>
        </a:p>
      </dgm:t>
    </dgm:pt>
    <dgm:pt modelId="{17D06C56-4FA7-4844-BB7A-32FD401B6AFC}" type="parTrans" cxnId="{38526DDD-6D92-4170-8989-6FF3F0EC3C27}">
      <dgm:prSet/>
      <dgm:spPr/>
      <dgm:t>
        <a:bodyPr/>
        <a:lstStyle/>
        <a:p>
          <a:endParaRPr lang="es-CO"/>
        </a:p>
      </dgm:t>
    </dgm:pt>
    <dgm:pt modelId="{9A6B6DE1-B67E-4E01-B94D-C53602CC369C}" type="sibTrans" cxnId="{38526DDD-6D92-4170-8989-6FF3F0EC3C27}">
      <dgm:prSet/>
      <dgm:spPr/>
      <dgm:t>
        <a:bodyPr/>
        <a:lstStyle/>
        <a:p>
          <a:endParaRPr lang="es-CO"/>
        </a:p>
      </dgm:t>
    </dgm:pt>
    <dgm:pt modelId="{B723C56B-1AD9-4AB5-A865-093E0D158E09}">
      <dgm:prSet custT="1"/>
      <dgm:spPr/>
      <dgm:t>
        <a:bodyPr/>
        <a:lstStyle/>
        <a:p>
          <a:r>
            <a:rPr lang="es-CO" sz="1000" dirty="0" smtClean="0"/>
            <a:t>Los colores de los indicadores corresponden a los siguientes rangos de cumplimiento: </a:t>
          </a:r>
          <a:r>
            <a:rPr lang="es-CO" sz="1000" dirty="0" smtClean="0">
              <a:solidFill>
                <a:schemeClr val="bg1"/>
              </a:solidFill>
            </a:rPr>
            <a:t>Color Rojo entre 0 %y 49,9%; Color Amarillo entre 50% y 74,9%; y Color Verde entre 75% y 100%</a:t>
          </a:r>
          <a:endParaRPr lang="es-CO" sz="1000" dirty="0">
            <a:solidFill>
              <a:schemeClr val="bg1"/>
            </a:solidFill>
          </a:endParaRPr>
        </a:p>
      </dgm:t>
    </dgm:pt>
    <dgm:pt modelId="{4BEA9530-884C-4590-AC69-6FD605D3B5DF}" type="parTrans" cxnId="{4DE3BC56-59B4-4123-978B-AD11A530BE16}">
      <dgm:prSet/>
      <dgm:spPr/>
      <dgm:t>
        <a:bodyPr/>
        <a:lstStyle/>
        <a:p>
          <a:endParaRPr lang="es-CO"/>
        </a:p>
      </dgm:t>
    </dgm:pt>
    <dgm:pt modelId="{EFFAC32F-646B-48F7-8EB7-D2D1B406BA56}" type="sibTrans" cxnId="{4DE3BC56-59B4-4123-978B-AD11A530BE16}">
      <dgm:prSet/>
      <dgm:spPr/>
      <dgm:t>
        <a:bodyPr/>
        <a:lstStyle/>
        <a:p>
          <a:endParaRPr lang="es-CO"/>
        </a:p>
      </dgm:t>
    </dgm:pt>
    <dgm:pt modelId="{983F9BAD-51F5-4842-9643-EDAB0B03229A}" type="pres">
      <dgm:prSet presAssocID="{CDFE2F7D-4E88-4660-8C78-17209E7E50C1}" presName="linear" presStyleCnt="0">
        <dgm:presLayoutVars>
          <dgm:dir/>
          <dgm:resizeHandles val="exact"/>
        </dgm:presLayoutVars>
      </dgm:prSet>
      <dgm:spPr/>
      <dgm:t>
        <a:bodyPr/>
        <a:lstStyle/>
        <a:p>
          <a:endParaRPr lang="es-CO"/>
        </a:p>
      </dgm:t>
    </dgm:pt>
    <dgm:pt modelId="{B089EFF9-7CCC-403B-AFFD-C088DF00E599}" type="pres">
      <dgm:prSet presAssocID="{E66370F7-CF03-4D28-ACE9-46992CAE8307}" presName="comp" presStyleCnt="0"/>
      <dgm:spPr/>
    </dgm:pt>
    <dgm:pt modelId="{0135E786-4981-4510-AC73-0A3EB919AA12}" type="pres">
      <dgm:prSet presAssocID="{E66370F7-CF03-4D28-ACE9-46992CAE8307}" presName="box" presStyleLbl="node1" presStyleIdx="0" presStyleCnt="5"/>
      <dgm:spPr/>
      <dgm:t>
        <a:bodyPr/>
        <a:lstStyle/>
        <a:p>
          <a:endParaRPr lang="es-CO"/>
        </a:p>
      </dgm:t>
    </dgm:pt>
    <dgm:pt modelId="{3E54A79D-B15A-4BC1-B0C2-24912CAEC4FE}" type="pres">
      <dgm:prSet presAssocID="{E66370F7-CF03-4D28-ACE9-46992CAE8307}" presName="img" presStyleLbl="fgImgPlace1" presStyleIdx="0" presStyleCnt="5"/>
      <dgm:spPr>
        <a:blipFill rotWithShape="1">
          <a:blip xmlns:r="http://schemas.openxmlformats.org/officeDocument/2006/relationships" r:embed="rId1"/>
          <a:stretch>
            <a:fillRect/>
          </a:stretch>
        </a:blipFill>
      </dgm:spPr>
      <dgm:t>
        <a:bodyPr/>
        <a:lstStyle/>
        <a:p>
          <a:endParaRPr lang="es-CO"/>
        </a:p>
      </dgm:t>
    </dgm:pt>
    <dgm:pt modelId="{79E62EE5-E576-4C26-822A-41A9CC7D0C43}" type="pres">
      <dgm:prSet presAssocID="{E66370F7-CF03-4D28-ACE9-46992CAE8307}" presName="text" presStyleLbl="node1" presStyleIdx="0" presStyleCnt="5">
        <dgm:presLayoutVars>
          <dgm:bulletEnabled val="1"/>
        </dgm:presLayoutVars>
      </dgm:prSet>
      <dgm:spPr/>
      <dgm:t>
        <a:bodyPr/>
        <a:lstStyle/>
        <a:p>
          <a:endParaRPr lang="es-CO"/>
        </a:p>
      </dgm:t>
    </dgm:pt>
    <dgm:pt modelId="{0A9648E0-60F8-4FD5-8554-1C2E3D909F8C}" type="pres">
      <dgm:prSet presAssocID="{57652489-7C15-4466-8B34-A8AAD0F8B7B7}" presName="spacer" presStyleCnt="0"/>
      <dgm:spPr/>
    </dgm:pt>
    <dgm:pt modelId="{9A4FF4C7-C5C7-4299-BF75-C5DB62D558C6}" type="pres">
      <dgm:prSet presAssocID="{42FEA1E2-D947-4FA8-9CA2-783A1F9B4C3E}" presName="comp" presStyleCnt="0"/>
      <dgm:spPr/>
    </dgm:pt>
    <dgm:pt modelId="{A2D18EE9-5626-4004-BF37-914CE2A21BDB}" type="pres">
      <dgm:prSet presAssocID="{42FEA1E2-D947-4FA8-9CA2-783A1F9B4C3E}" presName="box" presStyleLbl="node1" presStyleIdx="1" presStyleCnt="5"/>
      <dgm:spPr/>
      <dgm:t>
        <a:bodyPr/>
        <a:lstStyle/>
        <a:p>
          <a:endParaRPr lang="es-CO"/>
        </a:p>
      </dgm:t>
    </dgm:pt>
    <dgm:pt modelId="{056B40D8-2C04-4A54-80B6-474CFFD68FE5}" type="pres">
      <dgm:prSet presAssocID="{42FEA1E2-D947-4FA8-9CA2-783A1F9B4C3E}" presName="img" presStyleLbl="fgImgPlace1" presStyleIdx="1" presStyleCnt="5"/>
      <dgm:spPr>
        <a:blipFill rotWithShape="1">
          <a:blip xmlns:r="http://schemas.openxmlformats.org/officeDocument/2006/relationships" r:embed="rId2"/>
          <a:stretch>
            <a:fillRect/>
          </a:stretch>
        </a:blipFill>
      </dgm:spPr>
      <dgm:t>
        <a:bodyPr/>
        <a:lstStyle/>
        <a:p>
          <a:endParaRPr lang="es-CO"/>
        </a:p>
      </dgm:t>
    </dgm:pt>
    <dgm:pt modelId="{D6967CF7-5832-4604-87A1-D8EC0AAF8238}" type="pres">
      <dgm:prSet presAssocID="{42FEA1E2-D947-4FA8-9CA2-783A1F9B4C3E}" presName="text" presStyleLbl="node1" presStyleIdx="1" presStyleCnt="5">
        <dgm:presLayoutVars>
          <dgm:bulletEnabled val="1"/>
        </dgm:presLayoutVars>
      </dgm:prSet>
      <dgm:spPr/>
      <dgm:t>
        <a:bodyPr/>
        <a:lstStyle/>
        <a:p>
          <a:endParaRPr lang="es-CO"/>
        </a:p>
      </dgm:t>
    </dgm:pt>
    <dgm:pt modelId="{6BE88D52-0E43-4DE9-97AC-D9C34627131D}" type="pres">
      <dgm:prSet presAssocID="{B9AC1B8D-72FC-45AD-97FC-13A602DC1459}" presName="spacer" presStyleCnt="0"/>
      <dgm:spPr/>
    </dgm:pt>
    <dgm:pt modelId="{DD373DAD-DF65-4F74-B0AC-FC762B330AFF}" type="pres">
      <dgm:prSet presAssocID="{C32E76A2-3AE3-4DBF-8373-B13C0AA0B987}" presName="comp" presStyleCnt="0"/>
      <dgm:spPr/>
    </dgm:pt>
    <dgm:pt modelId="{5B46A24A-7A9C-4D28-9E03-86900B1C35F3}" type="pres">
      <dgm:prSet presAssocID="{C32E76A2-3AE3-4DBF-8373-B13C0AA0B987}" presName="box" presStyleLbl="node1" presStyleIdx="2" presStyleCnt="5"/>
      <dgm:spPr/>
      <dgm:t>
        <a:bodyPr/>
        <a:lstStyle/>
        <a:p>
          <a:endParaRPr lang="es-CO"/>
        </a:p>
      </dgm:t>
    </dgm:pt>
    <dgm:pt modelId="{BC0C3114-2C3C-43AA-9623-428A14B33F3A}" type="pres">
      <dgm:prSet presAssocID="{C32E76A2-3AE3-4DBF-8373-B13C0AA0B987}" presName="img" presStyleLbl="fgImgPlace1" presStyleIdx="2" presStyleCnt="5"/>
      <dgm:spPr>
        <a:blipFill rotWithShape="1">
          <a:blip xmlns:r="http://schemas.openxmlformats.org/officeDocument/2006/relationships" r:embed="rId3"/>
          <a:stretch>
            <a:fillRect/>
          </a:stretch>
        </a:blipFill>
      </dgm:spPr>
      <dgm:t>
        <a:bodyPr/>
        <a:lstStyle/>
        <a:p>
          <a:endParaRPr lang="es-CO"/>
        </a:p>
      </dgm:t>
    </dgm:pt>
    <dgm:pt modelId="{FA7E4CAE-73AA-49AF-8BA1-D2C0CC26FD42}" type="pres">
      <dgm:prSet presAssocID="{C32E76A2-3AE3-4DBF-8373-B13C0AA0B987}" presName="text" presStyleLbl="node1" presStyleIdx="2" presStyleCnt="5">
        <dgm:presLayoutVars>
          <dgm:bulletEnabled val="1"/>
        </dgm:presLayoutVars>
      </dgm:prSet>
      <dgm:spPr/>
      <dgm:t>
        <a:bodyPr/>
        <a:lstStyle/>
        <a:p>
          <a:endParaRPr lang="es-CO"/>
        </a:p>
      </dgm:t>
    </dgm:pt>
    <dgm:pt modelId="{1B8632B1-B3E9-46CC-9F50-7FFAF0FC69E6}" type="pres">
      <dgm:prSet presAssocID="{224C4453-00DC-444F-9BAA-40BDC1DFCDB2}" presName="spacer" presStyleCnt="0"/>
      <dgm:spPr/>
    </dgm:pt>
    <dgm:pt modelId="{33426139-E80C-4ED7-95FF-65C8A3D54AFF}" type="pres">
      <dgm:prSet presAssocID="{67CDE79C-ADF6-4A98-BE6E-129B8DF1E9EC}" presName="comp" presStyleCnt="0"/>
      <dgm:spPr/>
    </dgm:pt>
    <dgm:pt modelId="{C0309ABE-4282-41CF-86A5-0E3A2D5BA6A9}" type="pres">
      <dgm:prSet presAssocID="{67CDE79C-ADF6-4A98-BE6E-129B8DF1E9EC}" presName="box" presStyleLbl="node1" presStyleIdx="3" presStyleCnt="5"/>
      <dgm:spPr/>
      <dgm:t>
        <a:bodyPr/>
        <a:lstStyle/>
        <a:p>
          <a:endParaRPr lang="es-CO"/>
        </a:p>
      </dgm:t>
    </dgm:pt>
    <dgm:pt modelId="{1B329B74-3E1D-4446-9A4C-93E5A0E780FE}" type="pres">
      <dgm:prSet presAssocID="{67CDE79C-ADF6-4A98-BE6E-129B8DF1E9EC}" presName="img" presStyleLbl="fgImgPlace1" presStyleIdx="3" presStyleCnt="5"/>
      <dgm:spPr>
        <a:blipFill rotWithShape="1">
          <a:blip xmlns:r="http://schemas.openxmlformats.org/officeDocument/2006/relationships" r:embed="rId4"/>
          <a:stretch>
            <a:fillRect/>
          </a:stretch>
        </a:blipFill>
      </dgm:spPr>
      <dgm:t>
        <a:bodyPr/>
        <a:lstStyle/>
        <a:p>
          <a:endParaRPr lang="es-CO"/>
        </a:p>
      </dgm:t>
    </dgm:pt>
    <dgm:pt modelId="{87674F50-BC66-4B55-9115-3FC7DCA15134}" type="pres">
      <dgm:prSet presAssocID="{67CDE79C-ADF6-4A98-BE6E-129B8DF1E9EC}" presName="text" presStyleLbl="node1" presStyleIdx="3" presStyleCnt="5">
        <dgm:presLayoutVars>
          <dgm:bulletEnabled val="1"/>
        </dgm:presLayoutVars>
      </dgm:prSet>
      <dgm:spPr/>
      <dgm:t>
        <a:bodyPr/>
        <a:lstStyle/>
        <a:p>
          <a:endParaRPr lang="es-CO"/>
        </a:p>
      </dgm:t>
    </dgm:pt>
    <dgm:pt modelId="{1B77C4B9-EAF2-4EB1-9FE5-E340C43BFAFE}" type="pres">
      <dgm:prSet presAssocID="{9A6B6DE1-B67E-4E01-B94D-C53602CC369C}" presName="spacer" presStyleCnt="0"/>
      <dgm:spPr/>
    </dgm:pt>
    <dgm:pt modelId="{71C3798C-5A76-4F8C-8162-9499BCEB0B04}" type="pres">
      <dgm:prSet presAssocID="{B723C56B-1AD9-4AB5-A865-093E0D158E09}" presName="comp" presStyleCnt="0"/>
      <dgm:spPr/>
    </dgm:pt>
    <dgm:pt modelId="{656E51A2-E4C3-4C98-9590-8DE228BC36DE}" type="pres">
      <dgm:prSet presAssocID="{B723C56B-1AD9-4AB5-A865-093E0D158E09}" presName="box" presStyleLbl="node1" presStyleIdx="4" presStyleCnt="5"/>
      <dgm:spPr/>
      <dgm:t>
        <a:bodyPr/>
        <a:lstStyle/>
        <a:p>
          <a:endParaRPr lang="es-CO"/>
        </a:p>
      </dgm:t>
    </dgm:pt>
    <dgm:pt modelId="{619E375D-9271-4A51-BDDC-BABD26AA4EF5}" type="pres">
      <dgm:prSet presAssocID="{B723C56B-1AD9-4AB5-A865-093E0D158E09}" presName="img" presStyleLbl="fgImgPlace1" presStyleIdx="4" presStyleCnt="5"/>
      <dgm:spPr>
        <a:blipFill rotWithShape="1">
          <a:blip xmlns:r="http://schemas.openxmlformats.org/officeDocument/2006/relationships" r:embed="rId5"/>
          <a:stretch>
            <a:fillRect/>
          </a:stretch>
        </a:blipFill>
      </dgm:spPr>
      <dgm:t>
        <a:bodyPr/>
        <a:lstStyle/>
        <a:p>
          <a:endParaRPr lang="es-CO"/>
        </a:p>
      </dgm:t>
    </dgm:pt>
    <dgm:pt modelId="{76553A7A-E350-46DB-BD66-362F64C75EC6}" type="pres">
      <dgm:prSet presAssocID="{B723C56B-1AD9-4AB5-A865-093E0D158E09}" presName="text" presStyleLbl="node1" presStyleIdx="4" presStyleCnt="5">
        <dgm:presLayoutVars>
          <dgm:bulletEnabled val="1"/>
        </dgm:presLayoutVars>
      </dgm:prSet>
      <dgm:spPr/>
      <dgm:t>
        <a:bodyPr/>
        <a:lstStyle/>
        <a:p>
          <a:endParaRPr lang="es-CO"/>
        </a:p>
      </dgm:t>
    </dgm:pt>
  </dgm:ptLst>
  <dgm:cxnLst>
    <dgm:cxn modelId="{4DE3BC56-59B4-4123-978B-AD11A530BE16}" srcId="{CDFE2F7D-4E88-4660-8C78-17209E7E50C1}" destId="{B723C56B-1AD9-4AB5-A865-093E0D158E09}" srcOrd="4" destOrd="0" parTransId="{4BEA9530-884C-4590-AC69-6FD605D3B5DF}" sibTransId="{EFFAC32F-646B-48F7-8EB7-D2D1B406BA56}"/>
    <dgm:cxn modelId="{0602C287-7013-41E8-95EE-DC55A8F8E069}" type="presOf" srcId="{E66370F7-CF03-4D28-ACE9-46992CAE8307}" destId="{79E62EE5-E576-4C26-822A-41A9CC7D0C43}" srcOrd="1" destOrd="0" presId="urn:microsoft.com/office/officeart/2005/8/layout/vList4"/>
    <dgm:cxn modelId="{6CE4D4FF-C9E0-4C71-B8C8-6B43EA2273C9}" type="presOf" srcId="{67CDE79C-ADF6-4A98-BE6E-129B8DF1E9EC}" destId="{87674F50-BC66-4B55-9115-3FC7DCA15134}" srcOrd="1" destOrd="0" presId="urn:microsoft.com/office/officeart/2005/8/layout/vList4"/>
    <dgm:cxn modelId="{004AD1D8-9083-4736-B765-21C4F9F912D4}" type="presOf" srcId="{C32E76A2-3AE3-4DBF-8373-B13C0AA0B987}" destId="{5B46A24A-7A9C-4D28-9E03-86900B1C35F3}" srcOrd="0" destOrd="0" presId="urn:microsoft.com/office/officeart/2005/8/layout/vList4"/>
    <dgm:cxn modelId="{38526DDD-6D92-4170-8989-6FF3F0EC3C27}" srcId="{CDFE2F7D-4E88-4660-8C78-17209E7E50C1}" destId="{67CDE79C-ADF6-4A98-BE6E-129B8DF1E9EC}" srcOrd="3" destOrd="0" parTransId="{17D06C56-4FA7-4844-BB7A-32FD401B6AFC}" sibTransId="{9A6B6DE1-B67E-4E01-B94D-C53602CC369C}"/>
    <dgm:cxn modelId="{FF623EEC-2651-41E7-9393-8541535F022F}" type="presOf" srcId="{67CDE79C-ADF6-4A98-BE6E-129B8DF1E9EC}" destId="{C0309ABE-4282-41CF-86A5-0E3A2D5BA6A9}" srcOrd="0" destOrd="0" presId="urn:microsoft.com/office/officeart/2005/8/layout/vList4"/>
    <dgm:cxn modelId="{BCD9A3CA-ADB9-4D6C-BC0F-2BB997BCCDFF}" srcId="{CDFE2F7D-4E88-4660-8C78-17209E7E50C1}" destId="{C32E76A2-3AE3-4DBF-8373-B13C0AA0B987}" srcOrd="2" destOrd="0" parTransId="{12AAAE19-3A8B-4522-AE09-337E79214D77}" sibTransId="{224C4453-00DC-444F-9BAA-40BDC1DFCDB2}"/>
    <dgm:cxn modelId="{98C392BC-E202-4E83-89F1-5EEA179FC8D7}" srcId="{CDFE2F7D-4E88-4660-8C78-17209E7E50C1}" destId="{42FEA1E2-D947-4FA8-9CA2-783A1F9B4C3E}" srcOrd="1" destOrd="0" parTransId="{564E460B-C797-47CC-AC52-98750E23FC25}" sibTransId="{B9AC1B8D-72FC-45AD-97FC-13A602DC1459}"/>
    <dgm:cxn modelId="{8EBEC594-F272-4DD6-9BF5-030EB9986744}" type="presOf" srcId="{B723C56B-1AD9-4AB5-A865-093E0D158E09}" destId="{76553A7A-E350-46DB-BD66-362F64C75EC6}" srcOrd="1" destOrd="0" presId="urn:microsoft.com/office/officeart/2005/8/layout/vList4"/>
    <dgm:cxn modelId="{0C5BACBC-8272-42ED-BDB4-E36AAB7A1303}" type="presOf" srcId="{E66370F7-CF03-4D28-ACE9-46992CAE8307}" destId="{0135E786-4981-4510-AC73-0A3EB919AA12}" srcOrd="0" destOrd="0" presId="urn:microsoft.com/office/officeart/2005/8/layout/vList4"/>
    <dgm:cxn modelId="{896BFED6-2D31-4616-9C57-C68D219667CB}" type="presOf" srcId="{C32E76A2-3AE3-4DBF-8373-B13C0AA0B987}" destId="{FA7E4CAE-73AA-49AF-8BA1-D2C0CC26FD42}" srcOrd="1" destOrd="0" presId="urn:microsoft.com/office/officeart/2005/8/layout/vList4"/>
    <dgm:cxn modelId="{6196DED9-93BB-48A8-8F04-E1C0325A2B84}" type="presOf" srcId="{B723C56B-1AD9-4AB5-A865-093E0D158E09}" destId="{656E51A2-E4C3-4C98-9590-8DE228BC36DE}" srcOrd="0" destOrd="0" presId="urn:microsoft.com/office/officeart/2005/8/layout/vList4"/>
    <dgm:cxn modelId="{041AAAD5-1871-4B69-A1F9-4B92C36EA1A3}" srcId="{CDFE2F7D-4E88-4660-8C78-17209E7E50C1}" destId="{E66370F7-CF03-4D28-ACE9-46992CAE8307}" srcOrd="0" destOrd="0" parTransId="{58DE08CC-6355-4FEB-A68A-618A6566EE03}" sibTransId="{57652489-7C15-4466-8B34-A8AAD0F8B7B7}"/>
    <dgm:cxn modelId="{E36B2DDC-B8AC-4C4D-8BA3-C9B8619F9475}" type="presOf" srcId="{CDFE2F7D-4E88-4660-8C78-17209E7E50C1}" destId="{983F9BAD-51F5-4842-9643-EDAB0B03229A}" srcOrd="0" destOrd="0" presId="urn:microsoft.com/office/officeart/2005/8/layout/vList4"/>
    <dgm:cxn modelId="{3B4C2797-8B15-44E8-A353-9ED085CA1EF3}" type="presOf" srcId="{42FEA1E2-D947-4FA8-9CA2-783A1F9B4C3E}" destId="{D6967CF7-5832-4604-87A1-D8EC0AAF8238}" srcOrd="1" destOrd="0" presId="urn:microsoft.com/office/officeart/2005/8/layout/vList4"/>
    <dgm:cxn modelId="{B7B7A496-C08B-45D4-B545-BFC3596AAA94}" type="presOf" srcId="{42FEA1E2-D947-4FA8-9CA2-783A1F9B4C3E}" destId="{A2D18EE9-5626-4004-BF37-914CE2A21BDB}" srcOrd="0" destOrd="0" presId="urn:microsoft.com/office/officeart/2005/8/layout/vList4"/>
    <dgm:cxn modelId="{E9D15BDE-DA0F-473E-AEC5-EDC3034F53FD}" type="presParOf" srcId="{983F9BAD-51F5-4842-9643-EDAB0B03229A}" destId="{B089EFF9-7CCC-403B-AFFD-C088DF00E599}" srcOrd="0" destOrd="0" presId="urn:microsoft.com/office/officeart/2005/8/layout/vList4"/>
    <dgm:cxn modelId="{39CAFAE6-AAE4-4373-BD5C-859C29494742}" type="presParOf" srcId="{B089EFF9-7CCC-403B-AFFD-C088DF00E599}" destId="{0135E786-4981-4510-AC73-0A3EB919AA12}" srcOrd="0" destOrd="0" presId="urn:microsoft.com/office/officeart/2005/8/layout/vList4"/>
    <dgm:cxn modelId="{182AA7A9-054F-4DA9-88CE-898E8E89CAA3}" type="presParOf" srcId="{B089EFF9-7CCC-403B-AFFD-C088DF00E599}" destId="{3E54A79D-B15A-4BC1-B0C2-24912CAEC4FE}" srcOrd="1" destOrd="0" presId="urn:microsoft.com/office/officeart/2005/8/layout/vList4"/>
    <dgm:cxn modelId="{CBBD2642-7113-4A84-B22F-F34AC9B6C24C}" type="presParOf" srcId="{B089EFF9-7CCC-403B-AFFD-C088DF00E599}" destId="{79E62EE5-E576-4C26-822A-41A9CC7D0C43}" srcOrd="2" destOrd="0" presId="urn:microsoft.com/office/officeart/2005/8/layout/vList4"/>
    <dgm:cxn modelId="{23838CB5-9F0E-475A-9685-E86098529AED}" type="presParOf" srcId="{983F9BAD-51F5-4842-9643-EDAB0B03229A}" destId="{0A9648E0-60F8-4FD5-8554-1C2E3D909F8C}" srcOrd="1" destOrd="0" presId="urn:microsoft.com/office/officeart/2005/8/layout/vList4"/>
    <dgm:cxn modelId="{07885A5E-F389-4B73-8840-73857E7174E0}" type="presParOf" srcId="{983F9BAD-51F5-4842-9643-EDAB0B03229A}" destId="{9A4FF4C7-C5C7-4299-BF75-C5DB62D558C6}" srcOrd="2" destOrd="0" presId="urn:microsoft.com/office/officeart/2005/8/layout/vList4"/>
    <dgm:cxn modelId="{28074ADA-E1A5-49A5-BDAD-D55F43A0CB45}" type="presParOf" srcId="{9A4FF4C7-C5C7-4299-BF75-C5DB62D558C6}" destId="{A2D18EE9-5626-4004-BF37-914CE2A21BDB}" srcOrd="0" destOrd="0" presId="urn:microsoft.com/office/officeart/2005/8/layout/vList4"/>
    <dgm:cxn modelId="{C748C800-4F17-47A4-BAE9-EF3F68101500}" type="presParOf" srcId="{9A4FF4C7-C5C7-4299-BF75-C5DB62D558C6}" destId="{056B40D8-2C04-4A54-80B6-474CFFD68FE5}" srcOrd="1" destOrd="0" presId="urn:microsoft.com/office/officeart/2005/8/layout/vList4"/>
    <dgm:cxn modelId="{EDFB4ADF-45D3-4959-89D6-E3363D2255F6}" type="presParOf" srcId="{9A4FF4C7-C5C7-4299-BF75-C5DB62D558C6}" destId="{D6967CF7-5832-4604-87A1-D8EC0AAF8238}" srcOrd="2" destOrd="0" presId="urn:microsoft.com/office/officeart/2005/8/layout/vList4"/>
    <dgm:cxn modelId="{E1BB45A7-FF6F-4E8F-ABE6-68A6F2FD4A72}" type="presParOf" srcId="{983F9BAD-51F5-4842-9643-EDAB0B03229A}" destId="{6BE88D52-0E43-4DE9-97AC-D9C34627131D}" srcOrd="3" destOrd="0" presId="urn:microsoft.com/office/officeart/2005/8/layout/vList4"/>
    <dgm:cxn modelId="{71180DC8-9173-4893-A5C9-A8A79022D2D0}" type="presParOf" srcId="{983F9BAD-51F5-4842-9643-EDAB0B03229A}" destId="{DD373DAD-DF65-4F74-B0AC-FC762B330AFF}" srcOrd="4" destOrd="0" presId="urn:microsoft.com/office/officeart/2005/8/layout/vList4"/>
    <dgm:cxn modelId="{BB0034EF-08CC-477D-82AB-349603255DB5}" type="presParOf" srcId="{DD373DAD-DF65-4F74-B0AC-FC762B330AFF}" destId="{5B46A24A-7A9C-4D28-9E03-86900B1C35F3}" srcOrd="0" destOrd="0" presId="urn:microsoft.com/office/officeart/2005/8/layout/vList4"/>
    <dgm:cxn modelId="{3F2B3D18-70D7-4716-A947-07CF07BC66A2}" type="presParOf" srcId="{DD373DAD-DF65-4F74-B0AC-FC762B330AFF}" destId="{BC0C3114-2C3C-43AA-9623-428A14B33F3A}" srcOrd="1" destOrd="0" presId="urn:microsoft.com/office/officeart/2005/8/layout/vList4"/>
    <dgm:cxn modelId="{1F121447-709D-48D7-B03D-15A2A3F395DC}" type="presParOf" srcId="{DD373DAD-DF65-4F74-B0AC-FC762B330AFF}" destId="{FA7E4CAE-73AA-49AF-8BA1-D2C0CC26FD42}" srcOrd="2" destOrd="0" presId="urn:microsoft.com/office/officeart/2005/8/layout/vList4"/>
    <dgm:cxn modelId="{4A6E5515-F684-4FBB-B489-C8F5823A3A3B}" type="presParOf" srcId="{983F9BAD-51F5-4842-9643-EDAB0B03229A}" destId="{1B8632B1-B3E9-46CC-9F50-7FFAF0FC69E6}" srcOrd="5" destOrd="0" presId="urn:microsoft.com/office/officeart/2005/8/layout/vList4"/>
    <dgm:cxn modelId="{87D5E3E7-6A5A-4547-BCD1-2CF44229CFE7}" type="presParOf" srcId="{983F9BAD-51F5-4842-9643-EDAB0B03229A}" destId="{33426139-E80C-4ED7-95FF-65C8A3D54AFF}" srcOrd="6" destOrd="0" presId="urn:microsoft.com/office/officeart/2005/8/layout/vList4"/>
    <dgm:cxn modelId="{C41E8312-1217-4134-B7DF-824D95F56C93}" type="presParOf" srcId="{33426139-E80C-4ED7-95FF-65C8A3D54AFF}" destId="{C0309ABE-4282-41CF-86A5-0E3A2D5BA6A9}" srcOrd="0" destOrd="0" presId="urn:microsoft.com/office/officeart/2005/8/layout/vList4"/>
    <dgm:cxn modelId="{3D405872-5CED-4C11-AFB4-DFBC65524344}" type="presParOf" srcId="{33426139-E80C-4ED7-95FF-65C8A3D54AFF}" destId="{1B329B74-3E1D-4446-9A4C-93E5A0E780FE}" srcOrd="1" destOrd="0" presId="urn:microsoft.com/office/officeart/2005/8/layout/vList4"/>
    <dgm:cxn modelId="{AFFF4C9E-F134-4608-B5F5-824C813A8E9D}" type="presParOf" srcId="{33426139-E80C-4ED7-95FF-65C8A3D54AFF}" destId="{87674F50-BC66-4B55-9115-3FC7DCA15134}" srcOrd="2" destOrd="0" presId="urn:microsoft.com/office/officeart/2005/8/layout/vList4"/>
    <dgm:cxn modelId="{72E353CA-33EC-42FA-B124-38DB6A562038}" type="presParOf" srcId="{983F9BAD-51F5-4842-9643-EDAB0B03229A}" destId="{1B77C4B9-EAF2-4EB1-9FE5-E340C43BFAFE}" srcOrd="7" destOrd="0" presId="urn:microsoft.com/office/officeart/2005/8/layout/vList4"/>
    <dgm:cxn modelId="{E620CC47-41C1-4043-B2D4-BB40F5198129}" type="presParOf" srcId="{983F9BAD-51F5-4842-9643-EDAB0B03229A}" destId="{71C3798C-5A76-4F8C-8162-9499BCEB0B04}" srcOrd="8" destOrd="0" presId="urn:microsoft.com/office/officeart/2005/8/layout/vList4"/>
    <dgm:cxn modelId="{1EF2AFBF-B963-4331-996D-0C53DE944DA7}" type="presParOf" srcId="{71C3798C-5A76-4F8C-8162-9499BCEB0B04}" destId="{656E51A2-E4C3-4C98-9590-8DE228BC36DE}" srcOrd="0" destOrd="0" presId="urn:microsoft.com/office/officeart/2005/8/layout/vList4"/>
    <dgm:cxn modelId="{BC9D1E13-80C3-405D-913B-C6584C4082E6}" type="presParOf" srcId="{71C3798C-5A76-4F8C-8162-9499BCEB0B04}" destId="{619E375D-9271-4A51-BDDC-BABD26AA4EF5}" srcOrd="1" destOrd="0" presId="urn:microsoft.com/office/officeart/2005/8/layout/vList4"/>
    <dgm:cxn modelId="{6684F63A-D7AA-45E0-BA38-CBBE39A31F5E}" type="presParOf" srcId="{71C3798C-5A76-4F8C-8162-9499BCEB0B04}" destId="{76553A7A-E350-46DB-BD66-362F64C75EC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Documentos metodológicos Realizados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800" dirty="0" smtClean="0"/>
            <a:t>Estrategias de acceso a la justicia desarrolladas</a:t>
          </a:r>
          <a:endParaRPr lang="es-CO" sz="8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F79382DE-A126-4B5B-9E3C-9F6FA3EA3453}">
      <dgm:prSet phldrT="[Texto]"/>
      <dgm:spPr/>
      <dgm:t>
        <a:bodyPr/>
        <a:lstStyle/>
        <a:p>
          <a:r>
            <a:rPr lang="es-CO" dirty="0" smtClean="0"/>
            <a:t>8</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8</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0</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800" dirty="0" smtClean="0"/>
            <a:t>Documentos de investigación Realizados</a:t>
          </a:r>
          <a:endParaRPr lang="es-CO" sz="8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B62979F8-CAE0-4998-A03A-A90A1F2F0CBA}">
      <dgm:prSet phldrT="[Texto]"/>
      <dgm:spPr/>
      <dgm:t>
        <a:bodyPr/>
        <a:lstStyle/>
        <a:p>
          <a:r>
            <a:rPr lang="es-CO" dirty="0" smtClean="0"/>
            <a:t>2</a:t>
          </a:r>
          <a:endParaRPr lang="es-CO" dirty="0"/>
        </a:p>
      </dgm:t>
    </dgm:pt>
    <dgm:pt modelId="{057EDCA2-6AF2-4696-93D6-0F85D6F5BBAB}" type="sibTrans" cxnId="{8381CDBE-C013-454B-9AD8-7E0D2EE61F73}">
      <dgm:prSet/>
      <dgm:spPr/>
      <dgm:t>
        <a:bodyPr/>
        <a:lstStyle/>
        <a:p>
          <a:endParaRPr lang="es-CO"/>
        </a:p>
      </dgm:t>
    </dgm:pt>
    <dgm:pt modelId="{14F604CE-EDAE-41B7-8CC6-14648C72A297}" type="parTrans" cxnId="{8381CDBE-C013-454B-9AD8-7E0D2EE61F73}">
      <dgm:prSet/>
      <dgm:spPr/>
      <dgm:t>
        <a:bodyPr/>
        <a:lstStyle/>
        <a:p>
          <a:endParaRPr lang="es-CO"/>
        </a:p>
      </dgm:t>
    </dgm:pt>
    <dgm:pt modelId="{DE03F4FB-91CA-45F6-92BC-FFC1C7B32D98}">
      <dgm:prSet phldrT="[Texto]" custT="1"/>
      <dgm:spPr/>
      <dgm:t>
        <a:bodyPr/>
        <a:lstStyle/>
        <a:p>
          <a:r>
            <a:rPr lang="es-CO" sz="800" dirty="0" smtClean="0"/>
            <a:t>Documentos de lineamientos técnicos realizados</a:t>
          </a:r>
          <a:endParaRPr lang="es-CO" sz="800" dirty="0"/>
        </a:p>
      </dgm:t>
    </dgm:pt>
    <dgm:pt modelId="{24F04EC7-9FCE-474F-995D-0ACBA3585951}" type="parTrans" cxnId="{50ABF27B-8CDB-4398-AB35-403964A298F4}">
      <dgm:prSet/>
      <dgm:spPr/>
      <dgm:t>
        <a:bodyPr/>
        <a:lstStyle/>
        <a:p>
          <a:endParaRPr lang="es-CO"/>
        </a:p>
      </dgm:t>
    </dgm:pt>
    <dgm:pt modelId="{FE7D9C7B-762E-4CB6-9391-B6CB7161FA97}" type="sibTrans" cxnId="{50ABF27B-8CDB-4398-AB35-403964A298F4}">
      <dgm:prSet/>
      <dgm:spPr/>
      <dgm:t>
        <a:bodyPr/>
        <a:lstStyle/>
        <a:p>
          <a:endParaRPr lang="es-CO"/>
        </a:p>
      </dgm:t>
    </dgm:pt>
    <dgm:pt modelId="{DB32EB94-DBB9-46AC-B540-76F297855F18}">
      <dgm:prSet phldrT="[Texto]"/>
      <dgm:spPr/>
      <dgm:t>
        <a:bodyPr/>
        <a:lstStyle/>
        <a:p>
          <a:r>
            <a:rPr lang="es-CO" dirty="0" smtClean="0"/>
            <a:t>1</a:t>
          </a:r>
          <a:endParaRPr lang="es-CO" dirty="0"/>
        </a:p>
      </dgm:t>
    </dgm:pt>
    <dgm:pt modelId="{9522F63D-D1F2-42B1-BDFC-1BC4611B126D}" type="parTrans" cxnId="{2CE030C5-0C90-4440-80C2-5897642FBB9C}">
      <dgm:prSet/>
      <dgm:spPr/>
      <dgm:t>
        <a:bodyPr/>
        <a:lstStyle/>
        <a:p>
          <a:endParaRPr lang="es-CO"/>
        </a:p>
      </dgm:t>
    </dgm:pt>
    <dgm:pt modelId="{1F8915E3-7186-491E-AE3E-94102058E53E}" type="sibTrans" cxnId="{2CE030C5-0C90-4440-80C2-5897642FBB9C}">
      <dgm:prSet/>
      <dgm:spPr/>
      <dgm:t>
        <a:bodyPr/>
        <a:lstStyle/>
        <a:p>
          <a:endParaRPr lang="es-CO"/>
        </a:p>
      </dgm:t>
    </dgm:pt>
    <dgm:pt modelId="{E178266B-7FFE-416F-B039-FE4DFB6437E6}">
      <dgm:prSet phldrT="[Texto]"/>
      <dgm:spPr/>
      <dgm:t>
        <a:bodyPr/>
        <a:lstStyle/>
        <a:p>
          <a:r>
            <a:rPr lang="es-CO" dirty="0" smtClean="0"/>
            <a:t>0</a:t>
          </a:r>
          <a:endParaRPr lang="es-CO" dirty="0"/>
        </a:p>
      </dgm:t>
    </dgm:pt>
    <dgm:pt modelId="{C9E86D1A-5EA2-4A1A-A2AD-A998BF68A9BC}" type="parTrans" cxnId="{5BF54F08-192C-4DE7-AE60-9CF4E15DCF6E}">
      <dgm:prSet/>
      <dgm:spPr/>
      <dgm:t>
        <a:bodyPr/>
        <a:lstStyle/>
        <a:p>
          <a:endParaRPr lang="es-CO"/>
        </a:p>
      </dgm:t>
    </dgm:pt>
    <dgm:pt modelId="{BB4355E3-0421-45A2-B651-8FB5C645057B}" type="sibTrans" cxnId="{5BF54F08-192C-4DE7-AE60-9CF4E15DCF6E}">
      <dgm:prSet/>
      <dgm:spPr/>
      <dgm:t>
        <a:bodyPr/>
        <a:lstStyle/>
        <a:p>
          <a:endParaRPr lang="es-CO"/>
        </a:p>
      </dgm:t>
    </dgm:pt>
    <dgm:pt modelId="{73186C1B-DD31-466D-872F-E23BE255684B}">
      <dgm:prSet phldrT="[Texto]" custT="1"/>
      <dgm:spPr/>
      <dgm:t>
        <a:bodyPr/>
        <a:lstStyle/>
        <a:p>
          <a:r>
            <a:rPr lang="es-CO" sz="800" dirty="0" smtClean="0"/>
            <a:t>Personas capacitadas</a:t>
          </a:r>
          <a:endParaRPr lang="es-CO" sz="800" dirty="0"/>
        </a:p>
      </dgm:t>
    </dgm:pt>
    <dgm:pt modelId="{96372614-740C-498D-85EA-1F7368633C70}" type="parTrans" cxnId="{9FA8914E-F84E-407B-A164-F253741391B0}">
      <dgm:prSet/>
      <dgm:spPr/>
      <dgm:t>
        <a:bodyPr/>
        <a:lstStyle/>
        <a:p>
          <a:endParaRPr lang="es-CO"/>
        </a:p>
      </dgm:t>
    </dgm:pt>
    <dgm:pt modelId="{4CBC137E-A762-4E87-A325-B72AAD7589CC}" type="sibTrans" cxnId="{9FA8914E-F84E-407B-A164-F253741391B0}">
      <dgm:prSet/>
      <dgm:spPr/>
      <dgm:t>
        <a:bodyPr/>
        <a:lstStyle/>
        <a:p>
          <a:endParaRPr lang="es-CO"/>
        </a:p>
      </dgm:t>
    </dgm:pt>
    <dgm:pt modelId="{CB0D05AC-58DA-49A7-80E3-464FA0CC78B5}">
      <dgm:prSet phldrT="[Texto]"/>
      <dgm:spPr/>
      <dgm:t>
        <a:bodyPr/>
        <a:lstStyle/>
        <a:p>
          <a:r>
            <a:rPr lang="es-CO" dirty="0" smtClean="0"/>
            <a:t>200</a:t>
          </a:r>
          <a:endParaRPr lang="es-CO" dirty="0"/>
        </a:p>
      </dgm:t>
    </dgm:pt>
    <dgm:pt modelId="{8BB36CA3-7A00-45CB-9998-65E3A8B3E2AF}" type="parTrans" cxnId="{76974912-3ACE-4F94-906F-49619AA6F40E}">
      <dgm:prSet/>
      <dgm:spPr/>
      <dgm:t>
        <a:bodyPr/>
        <a:lstStyle/>
        <a:p>
          <a:endParaRPr lang="es-CO"/>
        </a:p>
      </dgm:t>
    </dgm:pt>
    <dgm:pt modelId="{013A975D-1EFE-4F0F-9802-B7A7433C8762}" type="sibTrans" cxnId="{76974912-3ACE-4F94-906F-49619AA6F40E}">
      <dgm:prSet/>
      <dgm:spPr/>
      <dgm:t>
        <a:bodyPr/>
        <a:lstStyle/>
        <a:p>
          <a:endParaRPr lang="es-CO"/>
        </a:p>
      </dgm:t>
    </dgm:pt>
    <dgm:pt modelId="{1D4830BA-5B65-4229-8219-3E599FCB4D59}">
      <dgm:prSet phldrT="[Texto]"/>
      <dgm:spPr/>
      <dgm:t>
        <a:bodyPr/>
        <a:lstStyle/>
        <a:p>
          <a:r>
            <a:rPr lang="es-CO" dirty="0" smtClean="0"/>
            <a:t>33</a:t>
          </a:r>
          <a:endParaRPr lang="es-CO" dirty="0"/>
        </a:p>
      </dgm:t>
    </dgm:pt>
    <dgm:pt modelId="{F1272028-9184-4A24-BD03-B47D9F93244D}" type="parTrans" cxnId="{065D22B5-C366-4C6B-96F7-005C8E4F789F}">
      <dgm:prSet/>
      <dgm:spPr/>
      <dgm:t>
        <a:bodyPr/>
        <a:lstStyle/>
        <a:p>
          <a:endParaRPr lang="es-CO"/>
        </a:p>
      </dgm:t>
    </dgm:pt>
    <dgm:pt modelId="{AFBC9D7A-729E-4B5E-9CE2-1D26086C0283}" type="sibTrans" cxnId="{065D22B5-C366-4C6B-96F7-005C8E4F789F}">
      <dgm:prSet/>
      <dgm:spPr/>
      <dgm:t>
        <a:bodyPr/>
        <a:lstStyle/>
        <a:p>
          <a:endParaRPr lang="es-CO"/>
        </a:p>
      </dgm:t>
    </dgm:pt>
    <dgm:pt modelId="{CD67E108-81F2-462D-B482-B3148BD1620D}">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800" dirty="0" smtClean="0"/>
            <a:t>Eventos de capacitación a la ciudadanía en al acceso a la justicia </a:t>
          </a:r>
          <a:endParaRPr lang="es-CO" sz="1000" dirty="0"/>
        </a:p>
      </dgm:t>
    </dgm:pt>
    <dgm:pt modelId="{B766EB3C-5FA2-4BD0-8E83-8244609E3F32}" type="parTrans" cxnId="{C06C24B0-CBD0-48F2-85D8-1463FACDD0B6}">
      <dgm:prSet/>
      <dgm:spPr/>
      <dgm:t>
        <a:bodyPr/>
        <a:lstStyle/>
        <a:p>
          <a:endParaRPr lang="es-CO"/>
        </a:p>
      </dgm:t>
    </dgm:pt>
    <dgm:pt modelId="{F04F507F-A319-4360-AD14-3FF5CDD06C5C}" type="sibTrans" cxnId="{C06C24B0-CBD0-48F2-85D8-1463FACDD0B6}">
      <dgm:prSet/>
      <dgm:spPr/>
      <dgm:t>
        <a:bodyPr/>
        <a:lstStyle/>
        <a:p>
          <a:endParaRPr lang="es-CO"/>
        </a:p>
      </dgm:t>
    </dgm:pt>
    <dgm:pt modelId="{FC4351A8-4CD8-4935-A9AE-D30CD8E3AD61}">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28</a:t>
          </a:r>
          <a:endParaRPr lang="es-CO" dirty="0"/>
        </a:p>
      </dgm:t>
    </dgm:pt>
    <dgm:pt modelId="{56AC0FCA-C736-4FB2-A2B6-2C946E87DAB5}" type="parTrans" cxnId="{78A0AEBD-E535-4A9D-923A-2610CC79A2E5}">
      <dgm:prSet/>
      <dgm:spPr/>
      <dgm:t>
        <a:bodyPr/>
        <a:lstStyle/>
        <a:p>
          <a:endParaRPr lang="es-CO"/>
        </a:p>
      </dgm:t>
    </dgm:pt>
    <dgm:pt modelId="{673AF8EA-3A08-4DA2-B02D-9727A85B874B}" type="sibTrans" cxnId="{78A0AEBD-E535-4A9D-923A-2610CC79A2E5}">
      <dgm:prSet/>
      <dgm:spPr/>
      <dgm:t>
        <a:bodyPr/>
        <a:lstStyle/>
        <a:p>
          <a:endParaRPr lang="es-CO"/>
        </a:p>
      </dgm:t>
    </dgm:pt>
    <dgm:pt modelId="{687D0207-FBCC-4AEF-8796-A8173E6407C1}">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2</a:t>
          </a:r>
          <a:endParaRPr lang="es-CO" dirty="0"/>
        </a:p>
      </dgm:t>
    </dgm:pt>
    <dgm:pt modelId="{1352E122-604D-4DD5-9333-C23A16BC0F81}" type="parTrans" cxnId="{25C4EF4F-BC69-4723-93A6-C16E78D4030A}">
      <dgm:prSet/>
      <dgm:spPr/>
      <dgm:t>
        <a:bodyPr/>
        <a:lstStyle/>
        <a:p>
          <a:endParaRPr lang="es-CO"/>
        </a:p>
      </dgm:t>
    </dgm:pt>
    <dgm:pt modelId="{916691A5-52A3-4E08-B92C-393567F00531}" type="sibTrans" cxnId="{25C4EF4F-BC69-4723-93A6-C16E78D4030A}">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8" custScaleX="115878" custScaleY="213227" custLinFactY="-144864" custLinFactNeighborX="869" custLinFactNeighborY="-2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8" custScaleX="115878" custScaleY="213227" custLinFactY="-132605" custLinFactNeighborX="869" custLinFactNeighborY="-2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8" custScaleX="115878" custScaleY="213227" custLinFactY="-121033" custLinFactNeighborX="1317" custLinFactNeighborY="-200000">
        <dgm:presLayoutVars>
          <dgm:bulletEnabled val="1"/>
        </dgm:presLayoutVars>
      </dgm:prSet>
      <dgm:spPr/>
      <dgm:t>
        <a:bodyPr/>
        <a:lstStyle/>
        <a:p>
          <a:endParaRPr lang="es-CO"/>
        </a:p>
      </dgm:t>
    </dgm:pt>
    <dgm:pt modelId="{E50BDCA9-1B1E-4836-810A-9DF4E1A78ACD}" type="pres">
      <dgm:prSet presAssocID="{4E4B0F1C-4AC0-4499-BFA2-B8E2C7FAED4E}" presName="aSpace2" presStyleCnt="0"/>
      <dgm:spPr/>
    </dgm:pt>
    <dgm:pt modelId="{D237F830-D6D2-4917-92E1-B5EE4103BAED}" type="pres">
      <dgm:prSet presAssocID="{DE03F4FB-91CA-45F6-92BC-FFC1C7B32D98}" presName="childNode" presStyleLbl="node1" presStyleIdx="3" presStyleCnt="18" custScaleX="115878" custScaleY="213227" custLinFactY="-100000" custLinFactNeighborX="1756" custLinFactNeighborY="-138065">
        <dgm:presLayoutVars>
          <dgm:bulletEnabled val="1"/>
        </dgm:presLayoutVars>
      </dgm:prSet>
      <dgm:spPr/>
      <dgm:t>
        <a:bodyPr/>
        <a:lstStyle/>
        <a:p>
          <a:endParaRPr lang="es-CO"/>
        </a:p>
      </dgm:t>
    </dgm:pt>
    <dgm:pt modelId="{684F5E7D-8465-4C6C-81DC-42AC4C202DE0}" type="pres">
      <dgm:prSet presAssocID="{DE03F4FB-91CA-45F6-92BC-FFC1C7B32D98}" presName="aSpace2" presStyleCnt="0"/>
      <dgm:spPr/>
    </dgm:pt>
    <dgm:pt modelId="{6E7AA0DF-F6F3-4A8B-BD0F-88D0E6D518C7}" type="pres">
      <dgm:prSet presAssocID="{73186C1B-DD31-466D-872F-E23BE255684B}" presName="childNode" presStyleLbl="node1" presStyleIdx="4" presStyleCnt="18" custScaleX="115878" custScaleY="213227" custLinFactY="-93976" custLinFactNeighborX="1756" custLinFactNeighborY="-100000">
        <dgm:presLayoutVars>
          <dgm:bulletEnabled val="1"/>
        </dgm:presLayoutVars>
      </dgm:prSet>
      <dgm:spPr/>
      <dgm:t>
        <a:bodyPr/>
        <a:lstStyle/>
        <a:p>
          <a:endParaRPr lang="es-CO"/>
        </a:p>
      </dgm:t>
    </dgm:pt>
    <dgm:pt modelId="{3DB6F667-030D-4CF3-86CE-D80E2EC03458}" type="pres">
      <dgm:prSet presAssocID="{73186C1B-DD31-466D-872F-E23BE255684B}" presName="aSpace2" presStyleCnt="0"/>
      <dgm:spPr/>
    </dgm:pt>
    <dgm:pt modelId="{3F27D904-830F-4476-B5B3-46D5149A1574}" type="pres">
      <dgm:prSet presAssocID="{CD67E108-81F2-462D-B482-B3148BD1620D}" presName="childNode" presStyleLbl="node1" presStyleIdx="5" presStyleCnt="18" custScaleX="115878" custScaleY="318617" custLinFactY="-89707" custLinFactNeighborX="1756"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6" presStyleCnt="18" custScaleX="53544" custLinFactY="-65677"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7" presStyleCnt="18" custScaleX="53544" custLinFactY="-65677"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8" presStyleCnt="18" custScaleX="53544" custLinFactY="-65677" custLinFactNeighborY="-100000">
        <dgm:presLayoutVars>
          <dgm:bulletEnabled val="1"/>
        </dgm:presLayoutVars>
      </dgm:prSet>
      <dgm:spPr/>
      <dgm:t>
        <a:bodyPr/>
        <a:lstStyle/>
        <a:p>
          <a:endParaRPr lang="es-CO"/>
        </a:p>
      </dgm:t>
    </dgm:pt>
    <dgm:pt modelId="{189A1662-86CD-4C01-98A5-DFAA24FCF243}" type="pres">
      <dgm:prSet presAssocID="{6BA2F2E2-0DD1-4A52-BCF5-692DFD7B5739}" presName="aSpace2" presStyleCnt="0"/>
      <dgm:spPr/>
    </dgm:pt>
    <dgm:pt modelId="{3BB95BEC-62F6-4BB0-92F4-A220843A2BBB}" type="pres">
      <dgm:prSet presAssocID="{DB32EB94-DBB9-46AC-B540-76F297855F18}" presName="childNode" presStyleLbl="node1" presStyleIdx="9" presStyleCnt="18" custScaleX="53544" custLinFactY="-64639" custLinFactNeighborX="-947" custLinFactNeighborY="-100000">
        <dgm:presLayoutVars>
          <dgm:bulletEnabled val="1"/>
        </dgm:presLayoutVars>
      </dgm:prSet>
      <dgm:spPr/>
      <dgm:t>
        <a:bodyPr/>
        <a:lstStyle/>
        <a:p>
          <a:endParaRPr lang="es-CO"/>
        </a:p>
      </dgm:t>
    </dgm:pt>
    <dgm:pt modelId="{46391D2D-1FA2-4A22-A125-69D6E0AE5BEF}" type="pres">
      <dgm:prSet presAssocID="{DB32EB94-DBB9-46AC-B540-76F297855F18}" presName="aSpace2" presStyleCnt="0"/>
      <dgm:spPr/>
    </dgm:pt>
    <dgm:pt modelId="{6679F42C-4E17-4E67-A326-54648A21FF9A}" type="pres">
      <dgm:prSet presAssocID="{CB0D05AC-58DA-49A7-80E3-464FA0CC78B5}" presName="childNode" presStyleLbl="node1" presStyleIdx="10" presStyleCnt="18" custScaleX="53544" custLinFactY="-64293" custLinFactNeighborX="-1719" custLinFactNeighborY="-100000">
        <dgm:presLayoutVars>
          <dgm:bulletEnabled val="1"/>
        </dgm:presLayoutVars>
      </dgm:prSet>
      <dgm:spPr/>
      <dgm:t>
        <a:bodyPr/>
        <a:lstStyle/>
        <a:p>
          <a:endParaRPr lang="es-CO"/>
        </a:p>
      </dgm:t>
    </dgm:pt>
    <dgm:pt modelId="{F248C4FE-9A7D-4A97-BD52-1D43E50E2965}" type="pres">
      <dgm:prSet presAssocID="{CB0D05AC-58DA-49A7-80E3-464FA0CC78B5}" presName="aSpace2" presStyleCnt="0"/>
      <dgm:spPr/>
    </dgm:pt>
    <dgm:pt modelId="{1DB61862-51C3-4221-8675-98E07D040137}" type="pres">
      <dgm:prSet presAssocID="{FC4351A8-4CD8-4935-A9AE-D30CD8E3AD61}" presName="childNode" presStyleLbl="node1" presStyleIdx="11" presStyleCnt="18" custScaleX="53544" custLinFactY="-48216" custLinFactNeighborX="-1718"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2" presStyleCnt="18" custScaleX="48100" custLinFactY="-65678" custLinFactNeighborX="-579"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3" presStyleCnt="18" custScaleX="48100" custLinFactY="-65332" custLinFactNeighborX="-579"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4" presStyleCnt="18" custScaleX="48100" custLinFactY="-70519" custLinFactNeighborX="-1063" custLinFactNeighborY="-100000">
        <dgm:presLayoutVars>
          <dgm:bulletEnabled val="1"/>
        </dgm:presLayoutVars>
      </dgm:prSet>
      <dgm:spPr/>
      <dgm:t>
        <a:bodyPr/>
        <a:lstStyle/>
        <a:p>
          <a:endParaRPr lang="es-CO"/>
        </a:p>
      </dgm:t>
    </dgm:pt>
    <dgm:pt modelId="{00AD1A5B-F41D-4A5E-B943-2F5F04F9CC24}" type="pres">
      <dgm:prSet presAssocID="{7F048139-B060-4DB6-B7D9-27DF17557D25}" presName="aSpace2" presStyleCnt="0"/>
      <dgm:spPr/>
    </dgm:pt>
    <dgm:pt modelId="{4143EC7A-5425-4872-AA7D-B3ADC2D11278}" type="pres">
      <dgm:prSet presAssocID="{E178266B-7FFE-416F-B039-FE4DFB6437E6}" presName="childNode" presStyleLbl="node1" presStyleIdx="15" presStyleCnt="18" custScaleX="48100" custLinFactY="-64639" custLinFactNeighborX="-579" custLinFactNeighborY="-100000">
        <dgm:presLayoutVars>
          <dgm:bulletEnabled val="1"/>
        </dgm:presLayoutVars>
      </dgm:prSet>
      <dgm:spPr/>
      <dgm:t>
        <a:bodyPr/>
        <a:lstStyle/>
        <a:p>
          <a:endParaRPr lang="es-CO"/>
        </a:p>
      </dgm:t>
    </dgm:pt>
    <dgm:pt modelId="{AAA90DD9-17CF-4E16-AF61-2DB3FED58E96}" type="pres">
      <dgm:prSet presAssocID="{E178266B-7FFE-416F-B039-FE4DFB6437E6}" presName="aSpace2" presStyleCnt="0"/>
      <dgm:spPr/>
    </dgm:pt>
    <dgm:pt modelId="{63331A37-B44F-4632-A762-153C814FACBF}" type="pres">
      <dgm:prSet presAssocID="{1D4830BA-5B65-4229-8219-3E599FCB4D59}" presName="childNode" presStyleLbl="node1" presStyleIdx="16" presStyleCnt="18" custScaleX="48100" custLinFactY="-65153" custLinFactNeighborX="-579" custLinFactNeighborY="-100000">
        <dgm:presLayoutVars>
          <dgm:bulletEnabled val="1"/>
        </dgm:presLayoutVars>
      </dgm:prSet>
      <dgm:spPr/>
      <dgm:t>
        <a:bodyPr/>
        <a:lstStyle/>
        <a:p>
          <a:endParaRPr lang="es-CO"/>
        </a:p>
      </dgm:t>
    </dgm:pt>
    <dgm:pt modelId="{55A84B22-2775-44D3-AD9D-50874A514735}" type="pres">
      <dgm:prSet presAssocID="{1D4830BA-5B65-4229-8219-3E599FCB4D59}" presName="aSpace2" presStyleCnt="0"/>
      <dgm:spPr/>
    </dgm:pt>
    <dgm:pt modelId="{76EECC74-1195-4F55-8B9B-2C802333CFF8}" type="pres">
      <dgm:prSet presAssocID="{687D0207-FBCC-4AEF-8796-A8173E6407C1}" presName="childNode" presStyleLbl="node1" presStyleIdx="17" presStyleCnt="18" custScaleX="48100" custLinFactY="-48216" custLinFactNeighborX="-579" custLinFactNeighborY="-100000">
        <dgm:presLayoutVars>
          <dgm:bulletEnabled val="1"/>
        </dgm:presLayoutVars>
      </dgm:prSet>
      <dgm:spPr/>
      <dgm:t>
        <a:bodyPr/>
        <a:lstStyle/>
        <a:p>
          <a:endParaRPr lang="es-CO"/>
        </a:p>
      </dgm:t>
    </dgm:pt>
  </dgm:ptLst>
  <dgm:cxnLst>
    <dgm:cxn modelId="{893EE960-E7FD-488A-ACFD-51547B571355}" type="presOf" srcId="{C70A7DFC-AB52-43F6-9E76-E781D483FDB6}" destId="{4696FB82-B025-4772-A81D-C0EBCC8D9AE9}" srcOrd="0" destOrd="0" presId="urn:microsoft.com/office/officeart/2005/8/layout/lProcess2"/>
    <dgm:cxn modelId="{68C41F24-4295-417B-AAD4-D803B0DFF552}" type="presOf" srcId="{499F58EC-F6C0-48A8-B04D-08E24C967093}" destId="{9B5C3F0B-AC36-45E2-B68E-DAB64BBA52A2}"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B032D2F7-0A32-4C87-A2A0-771A108BE828}" type="presOf" srcId="{021BB33D-7DFB-4AF6-894F-79A86E739A06}" destId="{19356602-817F-40EC-A2B8-8C62F23E90A0}" srcOrd="0" destOrd="0" presId="urn:microsoft.com/office/officeart/2005/8/layout/lProcess2"/>
    <dgm:cxn modelId="{84DAA45B-B9E4-4EEB-9D8D-86BE1CD89251}" type="presOf" srcId="{5E73DC65-7811-442D-8D8E-D587AD111078}" destId="{44FCCF3B-6BF9-4023-B1DB-3F95B0F71307}" srcOrd="1"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329A82BB-9AA2-43FF-95B0-30AC411AB415}" type="presOf" srcId="{C70A7DFC-AB52-43F6-9E76-E781D483FDB6}" destId="{854D54EE-BBDE-4FFA-9372-C9E2C0D43F26}" srcOrd="1"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78A0AEBD-E535-4A9D-923A-2610CC79A2E5}" srcId="{5E73DC65-7811-442D-8D8E-D587AD111078}" destId="{FC4351A8-4CD8-4935-A9AE-D30CD8E3AD61}" srcOrd="5" destOrd="0" parTransId="{56AC0FCA-C736-4FB2-A2B6-2C946E87DAB5}" sibTransId="{673AF8EA-3A08-4DA2-B02D-9727A85B874B}"/>
    <dgm:cxn modelId="{D6E5C433-8175-4407-B3B3-303FAA4A08EA}" type="presOf" srcId="{73186C1B-DD31-466D-872F-E23BE255684B}" destId="{6E7AA0DF-F6F3-4A8B-BD0F-88D0E6D518C7}" srcOrd="0" destOrd="0" presId="urn:microsoft.com/office/officeart/2005/8/layout/lProcess2"/>
    <dgm:cxn modelId="{EF3560DD-C3AA-483E-A6EA-CC0D7A87176C}" type="presOf" srcId="{1D4830BA-5B65-4229-8219-3E599FCB4D59}" destId="{63331A37-B44F-4632-A762-153C814FACBF}" srcOrd="0" destOrd="0" presId="urn:microsoft.com/office/officeart/2005/8/layout/lProcess2"/>
    <dgm:cxn modelId="{065D22B5-C366-4C6B-96F7-005C8E4F789F}" srcId="{499F58EC-F6C0-48A8-B04D-08E24C967093}" destId="{1D4830BA-5B65-4229-8219-3E599FCB4D59}" srcOrd="4" destOrd="0" parTransId="{F1272028-9184-4A24-BD03-B47D9F93244D}" sibTransId="{AFBC9D7A-729E-4B5E-9CE2-1D26086C0283}"/>
    <dgm:cxn modelId="{EE3F175C-DCDE-48A3-A635-452694C2EF0A}" srcId="{C70A7DFC-AB52-43F6-9E76-E781D483FDB6}" destId="{4E4B0F1C-4AC0-4499-BFA2-B8E2C7FAED4E}" srcOrd="2" destOrd="0" parTransId="{99E8A6A0-71D7-4941-A677-D1A72D474389}" sibTransId="{10FFF97C-9400-4F03-9394-3D6FBFB9EDD8}"/>
    <dgm:cxn modelId="{4FBA4A64-2E52-455F-86EA-FE7FBF63DF22}" type="presOf" srcId="{4E4B0F1C-4AC0-4499-BFA2-B8E2C7FAED4E}" destId="{357FF518-73AE-4981-82A9-BA026BAAD305}"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7C2B9AD0-FB00-4B4C-92C6-E5978E2F74C4}" type="presOf" srcId="{FCA30541-1492-43A0-AC90-7A18B17DB2F6}" destId="{2F915681-AF02-4DDE-A836-0F2476DB8259}"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EB613262-1D11-4508-B473-3F77FEF990A5}" type="presOf" srcId="{B62979F8-CAE0-4998-A03A-A90A1F2F0CBA}" destId="{38639199-61CC-45B6-89A1-29AC996A34B5}" srcOrd="0"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F07B2FE3-AD03-4EAA-8EFD-363557A9A459}" type="presOf" srcId="{DE03F4FB-91CA-45F6-92BC-FFC1C7B32D98}" destId="{D237F830-D6D2-4917-92E1-B5EE4103BAED}" srcOrd="0" destOrd="0" presId="urn:microsoft.com/office/officeart/2005/8/layout/lProcess2"/>
    <dgm:cxn modelId="{B7CE16A1-3162-42DE-9FCC-395F7495E66A}" type="presOf" srcId="{DB32EB94-DBB9-46AC-B540-76F297855F18}" destId="{3BB95BEC-62F6-4BB0-92F4-A220843A2BBB}" srcOrd="0" destOrd="0" presId="urn:microsoft.com/office/officeart/2005/8/layout/lProcess2"/>
    <dgm:cxn modelId="{50ABF27B-8CDB-4398-AB35-403964A298F4}" srcId="{C70A7DFC-AB52-43F6-9E76-E781D483FDB6}" destId="{DE03F4FB-91CA-45F6-92BC-FFC1C7B32D98}" srcOrd="3" destOrd="0" parTransId="{24F04EC7-9FCE-474F-995D-0ACBA3585951}" sibTransId="{FE7D9C7B-762E-4CB6-9391-B6CB7161FA97}"/>
    <dgm:cxn modelId="{84ACEB38-CFEB-4413-80DA-9507F53D8029}" type="presOf" srcId="{CB0D05AC-58DA-49A7-80E3-464FA0CC78B5}" destId="{6679F42C-4E17-4E67-A326-54648A21FF9A}"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C06C24B0-CBD0-48F2-85D8-1463FACDD0B6}" srcId="{C70A7DFC-AB52-43F6-9E76-E781D483FDB6}" destId="{CD67E108-81F2-462D-B482-B3148BD1620D}" srcOrd="5" destOrd="0" parTransId="{B766EB3C-5FA2-4BD0-8E83-8244609E3F32}" sibTransId="{F04F507F-A319-4360-AD14-3FF5CDD06C5C}"/>
    <dgm:cxn modelId="{064A762B-F9E3-4598-9C51-0A7C01258BE0}" type="presOf" srcId="{13832914-4669-4283-B18E-8CC199406200}" destId="{AAF91D29-6186-456D-BAE9-A2C258C1BF2B}" srcOrd="0" destOrd="0" presId="urn:microsoft.com/office/officeart/2005/8/layout/lProcess2"/>
    <dgm:cxn modelId="{2800450A-A33D-4B61-9DFB-CD5B9CA2C367}" type="presOf" srcId="{5E73DC65-7811-442D-8D8E-D587AD111078}" destId="{1FF4E0E0-1B91-41F5-8BCD-9638AB17B264}" srcOrd="0" destOrd="0" presId="urn:microsoft.com/office/officeart/2005/8/layout/lProcess2"/>
    <dgm:cxn modelId="{0675F8CB-B3D7-4FB8-A254-711034B21492}" type="presOf" srcId="{E178266B-7FFE-416F-B039-FE4DFB6437E6}" destId="{4143EC7A-5425-4872-AA7D-B3ADC2D11278}" srcOrd="0" destOrd="0" presId="urn:microsoft.com/office/officeart/2005/8/layout/lProcess2"/>
    <dgm:cxn modelId="{9FA8914E-F84E-407B-A164-F253741391B0}" srcId="{C70A7DFC-AB52-43F6-9E76-E781D483FDB6}" destId="{73186C1B-DD31-466D-872F-E23BE255684B}" srcOrd="4" destOrd="0" parTransId="{96372614-740C-498D-85EA-1F7368633C70}" sibTransId="{4CBC137E-A762-4E87-A325-B72AAD7589CC}"/>
    <dgm:cxn modelId="{8381CDBE-C013-454B-9AD8-7E0D2EE61F73}" srcId="{5E73DC65-7811-442D-8D8E-D587AD111078}" destId="{B62979F8-CAE0-4998-A03A-A90A1F2F0CBA}" srcOrd="0" destOrd="0" parTransId="{14F604CE-EDAE-41B7-8CC6-14648C72A297}" sibTransId="{057EDCA2-6AF2-4696-93D6-0F85D6F5BBAB}"/>
    <dgm:cxn modelId="{FE9DFC16-7682-44F2-921E-1530AF46D217}" type="presOf" srcId="{F79382DE-A126-4B5B-9E3C-9F6FA3EA3453}" destId="{F59E2664-B0A7-4941-B2BD-D9D3FCC04305}" srcOrd="0" destOrd="0" presId="urn:microsoft.com/office/officeart/2005/8/layout/lProcess2"/>
    <dgm:cxn modelId="{86D8F515-7C1A-4AF7-803E-C9A414A7FB49}" type="presOf" srcId="{FC4351A8-4CD8-4935-A9AE-D30CD8E3AD61}" destId="{1DB61862-51C3-4221-8675-98E07D040137}" srcOrd="0" destOrd="0" presId="urn:microsoft.com/office/officeart/2005/8/layout/lProcess2"/>
    <dgm:cxn modelId="{95330244-25E8-4B2A-8DEF-4C183187A477}" type="presOf" srcId="{FC774954-7EC2-413B-A07D-8F603FF39234}" destId="{C5C35ED3-A48B-403F-82A5-EC5BB5AF82F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F0A8E25A-C958-40A0-BD7B-B399F625341B}" srcId="{C70A7DFC-AB52-43F6-9E76-E781D483FDB6}" destId="{021BB33D-7DFB-4AF6-894F-79A86E739A06}" srcOrd="0" destOrd="0" parTransId="{DA1CF682-94FA-41D0-A3D6-30871E868F42}" sibTransId="{5B817421-89E4-459B-8764-7ABD804C1C45}"/>
    <dgm:cxn modelId="{25C4EF4F-BC69-4723-93A6-C16E78D4030A}" srcId="{499F58EC-F6C0-48A8-B04D-08E24C967093}" destId="{687D0207-FBCC-4AEF-8796-A8173E6407C1}" srcOrd="5" destOrd="0" parTransId="{1352E122-604D-4DD5-9333-C23A16BC0F81}" sibTransId="{916691A5-52A3-4E08-B92C-393567F00531}"/>
    <dgm:cxn modelId="{5BF54F08-192C-4DE7-AE60-9CF4E15DCF6E}" srcId="{499F58EC-F6C0-48A8-B04D-08E24C967093}" destId="{E178266B-7FFE-416F-B039-FE4DFB6437E6}" srcOrd="3" destOrd="0" parTransId="{C9E86D1A-5EA2-4A1A-A2AD-A998BF68A9BC}" sibTransId="{BB4355E3-0421-45A2-B651-8FB5C645057B}"/>
    <dgm:cxn modelId="{6C182C6D-9B09-47D7-B369-BEC416891079}" srcId="{499F58EC-F6C0-48A8-B04D-08E24C967093}" destId="{7F048139-B060-4DB6-B7D9-27DF17557D25}" srcOrd="2" destOrd="0" parTransId="{A07F3F37-D370-47FC-94A2-09BBA0A11098}" sibTransId="{9487C49F-593B-4CC9-BB71-B0E7F6672EDC}"/>
    <dgm:cxn modelId="{2CE030C5-0C90-4440-80C2-5897642FBB9C}" srcId="{5E73DC65-7811-442D-8D8E-D587AD111078}" destId="{DB32EB94-DBB9-46AC-B540-76F297855F18}" srcOrd="3" destOrd="0" parTransId="{9522F63D-D1F2-42B1-BDFC-1BC4611B126D}" sibTransId="{1F8915E3-7186-491E-AE3E-94102058E53E}"/>
    <dgm:cxn modelId="{596B43A1-F3A9-43D5-ABFE-6E56EC10F0D2}" type="presOf" srcId="{7F048139-B060-4DB6-B7D9-27DF17557D25}" destId="{895C6DF4-BBC8-4142-A03F-18B0F535867C}" srcOrd="0" destOrd="0" presId="urn:microsoft.com/office/officeart/2005/8/layout/lProcess2"/>
    <dgm:cxn modelId="{1EC572BC-20D8-43D9-89B2-64D642AEF722}" type="presOf" srcId="{1D9EEC27-F270-4046-B299-7D9CFFE41614}" destId="{1F40C5A9-8270-4A21-A9E5-3C605D0E9291}" srcOrd="0" destOrd="0" presId="urn:microsoft.com/office/officeart/2005/8/layout/lProcess2"/>
    <dgm:cxn modelId="{1072A9ED-506D-4F95-82C3-25A998DD07AE}" type="presOf" srcId="{6BA2F2E2-0DD1-4A52-BCF5-692DFD7B5739}" destId="{CF2B8247-FC67-4FE6-AFC7-EABFC3A3B335}" srcOrd="0" destOrd="0" presId="urn:microsoft.com/office/officeart/2005/8/layout/lProcess2"/>
    <dgm:cxn modelId="{2F79544D-E60E-47C9-95F1-EFF624ECA61D}" type="presOf" srcId="{CD67E108-81F2-462D-B482-B3148BD1620D}" destId="{3F27D904-830F-4476-B5B3-46D5149A1574}" srcOrd="0" destOrd="0" presId="urn:microsoft.com/office/officeart/2005/8/layout/lProcess2"/>
    <dgm:cxn modelId="{2573C886-E30F-4311-A892-4A548B402060}" type="presOf" srcId="{499F58EC-F6C0-48A8-B04D-08E24C967093}" destId="{57EB1618-515A-470C-B470-154022A5DB2E}" srcOrd="1" destOrd="0" presId="urn:microsoft.com/office/officeart/2005/8/layout/lProcess2"/>
    <dgm:cxn modelId="{C4A466C4-CFF6-4EBF-9085-376F206CA55B}" type="presOf" srcId="{687D0207-FBCC-4AEF-8796-A8173E6407C1}" destId="{76EECC74-1195-4F55-8B9B-2C802333CFF8}" srcOrd="0" destOrd="0" presId="urn:microsoft.com/office/officeart/2005/8/layout/lProcess2"/>
    <dgm:cxn modelId="{76974912-3ACE-4F94-906F-49619AA6F40E}" srcId="{5E73DC65-7811-442D-8D8E-D587AD111078}" destId="{CB0D05AC-58DA-49A7-80E3-464FA0CC78B5}" srcOrd="4" destOrd="0" parTransId="{8BB36CA3-7A00-45CB-9998-65E3A8B3E2AF}" sibTransId="{013A975D-1EFE-4F0F-9802-B7A7433C8762}"/>
    <dgm:cxn modelId="{2955216A-DD6B-4110-96ED-05EE8C8E3D97}" type="presParOf" srcId="{2F915681-AF02-4DDE-A836-0F2476DB8259}" destId="{E93E9C76-2931-448E-A1D0-5FA7A75E2D55}" srcOrd="0" destOrd="0" presId="urn:microsoft.com/office/officeart/2005/8/layout/lProcess2"/>
    <dgm:cxn modelId="{E48DDFA9-C1A3-4B9E-823B-E62B6878064B}" type="presParOf" srcId="{E93E9C76-2931-448E-A1D0-5FA7A75E2D55}" destId="{4696FB82-B025-4772-A81D-C0EBCC8D9AE9}" srcOrd="0" destOrd="0" presId="urn:microsoft.com/office/officeart/2005/8/layout/lProcess2"/>
    <dgm:cxn modelId="{2D533E74-432C-48EF-973B-0762C5D09E9D}" type="presParOf" srcId="{E93E9C76-2931-448E-A1D0-5FA7A75E2D55}" destId="{854D54EE-BBDE-4FFA-9372-C9E2C0D43F26}" srcOrd="1" destOrd="0" presId="urn:microsoft.com/office/officeart/2005/8/layout/lProcess2"/>
    <dgm:cxn modelId="{F278441F-2C9D-4426-BB15-EB163BB339B5}" type="presParOf" srcId="{E93E9C76-2931-448E-A1D0-5FA7A75E2D55}" destId="{1363286C-7FD8-4618-A73E-3B8B2AAAACAA}" srcOrd="2" destOrd="0" presId="urn:microsoft.com/office/officeart/2005/8/layout/lProcess2"/>
    <dgm:cxn modelId="{247496CE-6272-4E0B-811D-03CBC35DCEC6}" type="presParOf" srcId="{1363286C-7FD8-4618-A73E-3B8B2AAAACAA}" destId="{6F6DDAA1-5817-4A3C-9EB3-DFED68BDEEFF}" srcOrd="0" destOrd="0" presId="urn:microsoft.com/office/officeart/2005/8/layout/lProcess2"/>
    <dgm:cxn modelId="{4A3B958D-F26C-4073-A43D-82E96F243768}" type="presParOf" srcId="{6F6DDAA1-5817-4A3C-9EB3-DFED68BDEEFF}" destId="{19356602-817F-40EC-A2B8-8C62F23E90A0}" srcOrd="0" destOrd="0" presId="urn:microsoft.com/office/officeart/2005/8/layout/lProcess2"/>
    <dgm:cxn modelId="{E6C98699-53D0-4B30-9370-97A0B3DC4906}" type="presParOf" srcId="{6F6DDAA1-5817-4A3C-9EB3-DFED68BDEEFF}" destId="{0EBE59E5-4E14-48F4-91C8-6C09E75B58D2}" srcOrd="1" destOrd="0" presId="urn:microsoft.com/office/officeart/2005/8/layout/lProcess2"/>
    <dgm:cxn modelId="{61DD41C2-E162-4ED5-BF81-47B6F8338FDE}" type="presParOf" srcId="{6F6DDAA1-5817-4A3C-9EB3-DFED68BDEEFF}" destId="{1F40C5A9-8270-4A21-A9E5-3C605D0E9291}" srcOrd="2" destOrd="0" presId="urn:microsoft.com/office/officeart/2005/8/layout/lProcess2"/>
    <dgm:cxn modelId="{A300CFD3-0AE9-4AA6-A2AE-AB19B9A9ECFB}" type="presParOf" srcId="{6F6DDAA1-5817-4A3C-9EB3-DFED68BDEEFF}" destId="{FA009FE0-8DF6-4ADB-AEA1-7F12D428474D}" srcOrd="3" destOrd="0" presId="urn:microsoft.com/office/officeart/2005/8/layout/lProcess2"/>
    <dgm:cxn modelId="{9E1C575B-0CBE-4A9E-AB7A-B840A4AA8938}" type="presParOf" srcId="{6F6DDAA1-5817-4A3C-9EB3-DFED68BDEEFF}" destId="{357FF518-73AE-4981-82A9-BA026BAAD305}" srcOrd="4" destOrd="0" presId="urn:microsoft.com/office/officeart/2005/8/layout/lProcess2"/>
    <dgm:cxn modelId="{7C4336DD-11FE-4D48-907C-E44ADAD2DB38}" type="presParOf" srcId="{6F6DDAA1-5817-4A3C-9EB3-DFED68BDEEFF}" destId="{E50BDCA9-1B1E-4836-810A-9DF4E1A78ACD}" srcOrd="5" destOrd="0" presId="urn:microsoft.com/office/officeart/2005/8/layout/lProcess2"/>
    <dgm:cxn modelId="{E3EB2BD8-C41D-4F9A-A66C-2DAF54E73D7A}" type="presParOf" srcId="{6F6DDAA1-5817-4A3C-9EB3-DFED68BDEEFF}" destId="{D237F830-D6D2-4917-92E1-B5EE4103BAED}" srcOrd="6" destOrd="0" presId="urn:microsoft.com/office/officeart/2005/8/layout/lProcess2"/>
    <dgm:cxn modelId="{4B8141B4-B065-4FB0-BC0A-A6268C92AAE8}" type="presParOf" srcId="{6F6DDAA1-5817-4A3C-9EB3-DFED68BDEEFF}" destId="{684F5E7D-8465-4C6C-81DC-42AC4C202DE0}" srcOrd="7" destOrd="0" presId="urn:microsoft.com/office/officeart/2005/8/layout/lProcess2"/>
    <dgm:cxn modelId="{EAD86847-89DD-42E4-996C-A0857DF8FF99}" type="presParOf" srcId="{6F6DDAA1-5817-4A3C-9EB3-DFED68BDEEFF}" destId="{6E7AA0DF-F6F3-4A8B-BD0F-88D0E6D518C7}" srcOrd="8" destOrd="0" presId="urn:microsoft.com/office/officeart/2005/8/layout/lProcess2"/>
    <dgm:cxn modelId="{A6D1892D-313B-4639-8CBA-27FC99115AE0}" type="presParOf" srcId="{6F6DDAA1-5817-4A3C-9EB3-DFED68BDEEFF}" destId="{3DB6F667-030D-4CF3-86CE-D80E2EC03458}" srcOrd="9" destOrd="0" presId="urn:microsoft.com/office/officeart/2005/8/layout/lProcess2"/>
    <dgm:cxn modelId="{B054C72B-6420-40C7-B60F-44B0D3B4D28C}" type="presParOf" srcId="{6F6DDAA1-5817-4A3C-9EB3-DFED68BDEEFF}" destId="{3F27D904-830F-4476-B5B3-46D5149A1574}" srcOrd="10" destOrd="0" presId="urn:microsoft.com/office/officeart/2005/8/layout/lProcess2"/>
    <dgm:cxn modelId="{1F151F45-E9BF-4FEB-9D48-BAC119DA6A6F}" type="presParOf" srcId="{2F915681-AF02-4DDE-A836-0F2476DB8259}" destId="{3E3F79D7-42FB-40DA-B006-8A547FC99594}" srcOrd="1" destOrd="0" presId="urn:microsoft.com/office/officeart/2005/8/layout/lProcess2"/>
    <dgm:cxn modelId="{4A8B823E-65AA-4E56-A590-BC561458A21E}" type="presParOf" srcId="{2F915681-AF02-4DDE-A836-0F2476DB8259}" destId="{6BEBD168-AF67-427F-8042-C8A7E09E660B}" srcOrd="2" destOrd="0" presId="urn:microsoft.com/office/officeart/2005/8/layout/lProcess2"/>
    <dgm:cxn modelId="{A9D82C22-0DCF-4E0F-9256-BD339DC783DE}" type="presParOf" srcId="{6BEBD168-AF67-427F-8042-C8A7E09E660B}" destId="{1FF4E0E0-1B91-41F5-8BCD-9638AB17B264}" srcOrd="0" destOrd="0" presId="urn:microsoft.com/office/officeart/2005/8/layout/lProcess2"/>
    <dgm:cxn modelId="{31C437EB-6C34-42FD-8DA2-DA87FE6DC0AD}" type="presParOf" srcId="{6BEBD168-AF67-427F-8042-C8A7E09E660B}" destId="{44FCCF3B-6BF9-4023-B1DB-3F95B0F71307}" srcOrd="1" destOrd="0" presId="urn:microsoft.com/office/officeart/2005/8/layout/lProcess2"/>
    <dgm:cxn modelId="{49D7BBB2-127E-4D7A-ACA8-84222FB370EB}" type="presParOf" srcId="{6BEBD168-AF67-427F-8042-C8A7E09E660B}" destId="{96C3917D-EE68-4F53-A6CE-670EB5528A18}" srcOrd="2" destOrd="0" presId="urn:microsoft.com/office/officeart/2005/8/layout/lProcess2"/>
    <dgm:cxn modelId="{A47BC14D-78AF-4D68-B9DC-4520C5E17839}" type="presParOf" srcId="{96C3917D-EE68-4F53-A6CE-670EB5528A18}" destId="{2C6AE023-D1AF-4DBA-961F-9830AA8A68C2}" srcOrd="0" destOrd="0" presId="urn:microsoft.com/office/officeart/2005/8/layout/lProcess2"/>
    <dgm:cxn modelId="{70C5FE9D-A8E4-4E72-BDDD-B96F8AE5CA0D}" type="presParOf" srcId="{2C6AE023-D1AF-4DBA-961F-9830AA8A68C2}" destId="{38639199-61CC-45B6-89A1-29AC996A34B5}" srcOrd="0" destOrd="0" presId="urn:microsoft.com/office/officeart/2005/8/layout/lProcess2"/>
    <dgm:cxn modelId="{E11E05F4-9DE9-4CF4-B237-149AAD25A329}" type="presParOf" srcId="{2C6AE023-D1AF-4DBA-961F-9830AA8A68C2}" destId="{CF6F516E-64C9-4C76-95A0-9007F9C4E542}" srcOrd="1" destOrd="0" presId="urn:microsoft.com/office/officeart/2005/8/layout/lProcess2"/>
    <dgm:cxn modelId="{A1D3C10F-36CC-4263-8F38-5F32CD2871BD}" type="presParOf" srcId="{2C6AE023-D1AF-4DBA-961F-9830AA8A68C2}" destId="{F59E2664-B0A7-4941-B2BD-D9D3FCC04305}" srcOrd="2" destOrd="0" presId="urn:microsoft.com/office/officeart/2005/8/layout/lProcess2"/>
    <dgm:cxn modelId="{AD1AB347-764D-4148-8DE9-A2F7E4638B56}" type="presParOf" srcId="{2C6AE023-D1AF-4DBA-961F-9830AA8A68C2}" destId="{112EBC27-35B6-45EC-A173-5FFAC79FD7B9}" srcOrd="3" destOrd="0" presId="urn:microsoft.com/office/officeart/2005/8/layout/lProcess2"/>
    <dgm:cxn modelId="{6CEB8AA3-8E86-4C8C-B7DB-0FBED4A0E985}" type="presParOf" srcId="{2C6AE023-D1AF-4DBA-961F-9830AA8A68C2}" destId="{CF2B8247-FC67-4FE6-AFC7-EABFC3A3B335}" srcOrd="4" destOrd="0" presId="urn:microsoft.com/office/officeart/2005/8/layout/lProcess2"/>
    <dgm:cxn modelId="{90D91DB6-FD21-4859-AECC-976E17F302DD}" type="presParOf" srcId="{2C6AE023-D1AF-4DBA-961F-9830AA8A68C2}" destId="{189A1662-86CD-4C01-98A5-DFAA24FCF243}" srcOrd="5" destOrd="0" presId="urn:microsoft.com/office/officeart/2005/8/layout/lProcess2"/>
    <dgm:cxn modelId="{CC42FACB-735F-430C-98DE-30112913736B}" type="presParOf" srcId="{2C6AE023-D1AF-4DBA-961F-9830AA8A68C2}" destId="{3BB95BEC-62F6-4BB0-92F4-A220843A2BBB}" srcOrd="6" destOrd="0" presId="urn:microsoft.com/office/officeart/2005/8/layout/lProcess2"/>
    <dgm:cxn modelId="{E23CFF08-7160-4286-B7D9-A97916B8B350}" type="presParOf" srcId="{2C6AE023-D1AF-4DBA-961F-9830AA8A68C2}" destId="{46391D2D-1FA2-4A22-A125-69D6E0AE5BEF}" srcOrd="7" destOrd="0" presId="urn:microsoft.com/office/officeart/2005/8/layout/lProcess2"/>
    <dgm:cxn modelId="{A66B2217-54C9-4106-8A80-0D34C0632445}" type="presParOf" srcId="{2C6AE023-D1AF-4DBA-961F-9830AA8A68C2}" destId="{6679F42C-4E17-4E67-A326-54648A21FF9A}" srcOrd="8" destOrd="0" presId="urn:microsoft.com/office/officeart/2005/8/layout/lProcess2"/>
    <dgm:cxn modelId="{7D9C4FF7-BF79-41B5-A4D6-52AE1311756A}" type="presParOf" srcId="{2C6AE023-D1AF-4DBA-961F-9830AA8A68C2}" destId="{F248C4FE-9A7D-4A97-BD52-1D43E50E2965}" srcOrd="9" destOrd="0" presId="urn:microsoft.com/office/officeart/2005/8/layout/lProcess2"/>
    <dgm:cxn modelId="{7B1A3F7F-A35B-4BD7-AB19-0FA4E21AF794}" type="presParOf" srcId="{2C6AE023-D1AF-4DBA-961F-9830AA8A68C2}" destId="{1DB61862-51C3-4221-8675-98E07D040137}" srcOrd="10" destOrd="0" presId="urn:microsoft.com/office/officeart/2005/8/layout/lProcess2"/>
    <dgm:cxn modelId="{5701C70B-3F88-4739-90EA-95567F9F6C68}" type="presParOf" srcId="{2F915681-AF02-4DDE-A836-0F2476DB8259}" destId="{5409B739-6B12-42E3-8739-B47774DCBEE5}" srcOrd="3" destOrd="0" presId="urn:microsoft.com/office/officeart/2005/8/layout/lProcess2"/>
    <dgm:cxn modelId="{3CF49CFA-E3EA-47D1-AA35-E25FBBD3602C}" type="presParOf" srcId="{2F915681-AF02-4DDE-A836-0F2476DB8259}" destId="{F4A8C6CF-5E20-4005-A581-9A0E3545862B}" srcOrd="4" destOrd="0" presId="urn:microsoft.com/office/officeart/2005/8/layout/lProcess2"/>
    <dgm:cxn modelId="{F332F765-6940-4572-A327-E45C061A34DE}" type="presParOf" srcId="{F4A8C6CF-5E20-4005-A581-9A0E3545862B}" destId="{9B5C3F0B-AC36-45E2-B68E-DAB64BBA52A2}" srcOrd="0" destOrd="0" presId="urn:microsoft.com/office/officeart/2005/8/layout/lProcess2"/>
    <dgm:cxn modelId="{4A6718CD-B935-40BD-BD58-D566B795E58D}" type="presParOf" srcId="{F4A8C6CF-5E20-4005-A581-9A0E3545862B}" destId="{57EB1618-515A-470C-B470-154022A5DB2E}" srcOrd="1" destOrd="0" presId="urn:microsoft.com/office/officeart/2005/8/layout/lProcess2"/>
    <dgm:cxn modelId="{A4EF8496-0C26-448E-9674-5A499D27E53C}" type="presParOf" srcId="{F4A8C6CF-5E20-4005-A581-9A0E3545862B}" destId="{E61581FA-1AAF-4263-8714-3DFC3FFC9B7F}" srcOrd="2" destOrd="0" presId="urn:microsoft.com/office/officeart/2005/8/layout/lProcess2"/>
    <dgm:cxn modelId="{6A567011-B726-477B-8424-6501439458A7}" type="presParOf" srcId="{E61581FA-1AAF-4263-8714-3DFC3FFC9B7F}" destId="{794F2893-4C6F-4C55-B470-FAF73112E7D5}" srcOrd="0" destOrd="0" presId="urn:microsoft.com/office/officeart/2005/8/layout/lProcess2"/>
    <dgm:cxn modelId="{A0D94219-F6D2-4D9B-9E52-40758DA647F7}" type="presParOf" srcId="{794F2893-4C6F-4C55-B470-FAF73112E7D5}" destId="{AAF91D29-6186-456D-BAE9-A2C258C1BF2B}" srcOrd="0" destOrd="0" presId="urn:microsoft.com/office/officeart/2005/8/layout/lProcess2"/>
    <dgm:cxn modelId="{89E9D94D-AAD0-46DF-8366-4626E0849C18}" type="presParOf" srcId="{794F2893-4C6F-4C55-B470-FAF73112E7D5}" destId="{3DF435DA-94BF-4582-B16A-FDABC468075F}" srcOrd="1" destOrd="0" presId="urn:microsoft.com/office/officeart/2005/8/layout/lProcess2"/>
    <dgm:cxn modelId="{4C43243F-22F6-46F1-AF1D-C1DF3E167DD1}" type="presParOf" srcId="{794F2893-4C6F-4C55-B470-FAF73112E7D5}" destId="{C5C35ED3-A48B-403F-82A5-EC5BB5AF82F2}" srcOrd="2" destOrd="0" presId="urn:microsoft.com/office/officeart/2005/8/layout/lProcess2"/>
    <dgm:cxn modelId="{2C9BFEFA-3D28-4FAE-A6BF-DD10CB90387D}" type="presParOf" srcId="{794F2893-4C6F-4C55-B470-FAF73112E7D5}" destId="{5BA5BCE1-2C92-4732-8E3F-804C5314F5EC}" srcOrd="3" destOrd="0" presId="urn:microsoft.com/office/officeart/2005/8/layout/lProcess2"/>
    <dgm:cxn modelId="{DD53DF1F-C501-4B0B-85DF-CFEE362F7BB3}" type="presParOf" srcId="{794F2893-4C6F-4C55-B470-FAF73112E7D5}" destId="{895C6DF4-BBC8-4142-A03F-18B0F535867C}" srcOrd="4" destOrd="0" presId="urn:microsoft.com/office/officeart/2005/8/layout/lProcess2"/>
    <dgm:cxn modelId="{DA6A8046-996B-4204-A587-29F77E6235B0}" type="presParOf" srcId="{794F2893-4C6F-4C55-B470-FAF73112E7D5}" destId="{00AD1A5B-F41D-4A5E-B943-2F5F04F9CC24}" srcOrd="5" destOrd="0" presId="urn:microsoft.com/office/officeart/2005/8/layout/lProcess2"/>
    <dgm:cxn modelId="{FBEC6F19-9C46-40FB-9619-951CF80D5941}" type="presParOf" srcId="{794F2893-4C6F-4C55-B470-FAF73112E7D5}" destId="{4143EC7A-5425-4872-AA7D-B3ADC2D11278}" srcOrd="6" destOrd="0" presId="urn:microsoft.com/office/officeart/2005/8/layout/lProcess2"/>
    <dgm:cxn modelId="{D6EC477A-CA67-4869-8126-8D081734AB58}" type="presParOf" srcId="{794F2893-4C6F-4C55-B470-FAF73112E7D5}" destId="{AAA90DD9-17CF-4E16-AF61-2DB3FED58E96}" srcOrd="7" destOrd="0" presId="urn:microsoft.com/office/officeart/2005/8/layout/lProcess2"/>
    <dgm:cxn modelId="{16D329EE-F74A-47DF-BA27-1426244EDAF8}" type="presParOf" srcId="{794F2893-4C6F-4C55-B470-FAF73112E7D5}" destId="{63331A37-B44F-4632-A762-153C814FACBF}" srcOrd="8" destOrd="0" presId="urn:microsoft.com/office/officeart/2005/8/layout/lProcess2"/>
    <dgm:cxn modelId="{005E1D05-B15E-49D7-AD71-4847C4890F11}" type="presParOf" srcId="{794F2893-4C6F-4C55-B470-FAF73112E7D5}" destId="{55A84B22-2775-44D3-AD9D-50874A514735}" srcOrd="9" destOrd="0" presId="urn:microsoft.com/office/officeart/2005/8/layout/lProcess2"/>
    <dgm:cxn modelId="{B14E0A0D-2434-434E-99F7-7E9244EC6755}" type="presParOf" srcId="{794F2893-4C6F-4C55-B470-FAF73112E7D5}" destId="{76EECC74-1195-4F55-8B9B-2C802333CFF8}"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1000" dirty="0" smtClean="0"/>
            <a:t>Informes de seguimiento realizados</a:t>
          </a:r>
          <a:endParaRPr lang="es-CO" sz="10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1000" dirty="0" smtClean="0"/>
            <a:t>Mesas técnicas de articulación</a:t>
          </a:r>
          <a:endParaRPr lang="es-CO" sz="10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8</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5</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8</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5</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custT="1"/>
      <dgm:spPr/>
      <dgm:t>
        <a:bodyPr/>
        <a:lstStyle/>
        <a:p>
          <a:r>
            <a:rPr lang="es-CO" sz="1800" dirty="0" smtClean="0"/>
            <a:t>16</a:t>
          </a:r>
          <a:endParaRPr lang="es-CO" sz="1800"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1000" dirty="0" smtClean="0"/>
            <a:t>Contratos suscritos</a:t>
          </a:r>
          <a:endParaRPr lang="es-CO" sz="10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custT="1"/>
      <dgm:spPr/>
      <dgm:t>
        <a:bodyPr/>
        <a:lstStyle/>
        <a:p>
          <a:r>
            <a:rPr lang="es-CO" sz="1800" dirty="0" smtClean="0"/>
            <a:t>16</a:t>
          </a:r>
          <a:endParaRPr lang="es-CO" sz="1800"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2A65CA0F-E13A-4362-B8A5-601C8790ED01}">
      <dgm:prSet phldrT="[Texto]" custT="1"/>
      <dgm:spPr/>
      <dgm:t>
        <a:bodyPr/>
        <a:lstStyle/>
        <a:p>
          <a:r>
            <a:rPr lang="es-CO" sz="1000" dirty="0" smtClean="0"/>
            <a:t>Reuniones de seguimiento realizadas</a:t>
          </a:r>
          <a:endParaRPr lang="es-CO" sz="1000" dirty="0"/>
        </a:p>
      </dgm:t>
    </dgm:pt>
    <dgm:pt modelId="{65FF980B-6492-488D-89A2-887444702351}" type="parTrans" cxnId="{0CA2377A-CEE4-4678-A9A4-D424B7B0970F}">
      <dgm:prSet/>
      <dgm:spPr/>
      <dgm:t>
        <a:bodyPr/>
        <a:lstStyle/>
        <a:p>
          <a:endParaRPr lang="es-CO"/>
        </a:p>
      </dgm:t>
    </dgm:pt>
    <dgm:pt modelId="{434FC145-A4D8-44CD-B44E-121571690579}" type="sibTrans" cxnId="{0CA2377A-CEE4-4678-A9A4-D424B7B0970F}">
      <dgm:prSet/>
      <dgm:spPr/>
      <dgm:t>
        <a:bodyPr/>
        <a:lstStyle/>
        <a:p>
          <a:endParaRPr lang="es-CO"/>
        </a:p>
      </dgm:t>
    </dgm:pt>
    <dgm:pt modelId="{33D1C6E2-5AEB-4D33-AA31-E02008D29E62}">
      <dgm:prSet phldrT="[Texto]" custT="1"/>
      <dgm:spPr/>
      <dgm:t>
        <a:bodyPr/>
        <a:lstStyle/>
        <a:p>
          <a:r>
            <a:rPr lang="es-CO" sz="1800" dirty="0" smtClean="0"/>
            <a:t>10</a:t>
          </a:r>
          <a:endParaRPr lang="es-CO" sz="1800" dirty="0"/>
        </a:p>
      </dgm:t>
    </dgm:pt>
    <dgm:pt modelId="{22922811-BB9F-4BEB-89CA-DD30653050E1}" type="parTrans" cxnId="{36465D7F-CD85-426F-BB34-73491D6F0CD2}">
      <dgm:prSet/>
      <dgm:spPr/>
      <dgm:t>
        <a:bodyPr/>
        <a:lstStyle/>
        <a:p>
          <a:endParaRPr lang="es-CO"/>
        </a:p>
      </dgm:t>
    </dgm:pt>
    <dgm:pt modelId="{66EC9983-13BC-422F-BF69-E35F03C44592}" type="sibTrans" cxnId="{36465D7F-CD85-426F-BB34-73491D6F0CD2}">
      <dgm:prSet/>
      <dgm:spPr/>
      <dgm:t>
        <a:bodyPr/>
        <a:lstStyle/>
        <a:p>
          <a:endParaRPr lang="es-CO"/>
        </a:p>
      </dgm:t>
    </dgm:pt>
    <dgm:pt modelId="{01473D6C-5B18-4204-8068-35CE2B4EB65E}">
      <dgm:prSet phldrT="[Texto]" custT="1"/>
      <dgm:spPr/>
      <dgm:t>
        <a:bodyPr/>
        <a:lstStyle/>
        <a:p>
          <a:r>
            <a:rPr lang="es-CO" sz="1800" dirty="0" smtClean="0"/>
            <a:t>10</a:t>
          </a:r>
          <a:endParaRPr lang="es-CO" sz="1800" dirty="0"/>
        </a:p>
      </dgm:t>
    </dgm:pt>
    <dgm:pt modelId="{F2F9C2DD-6F9A-4C69-9BE6-D97E90A74CA0}" type="parTrans" cxnId="{6DA3FE65-ADBE-4304-B9EC-BFC8F6F2D584}">
      <dgm:prSet/>
      <dgm:spPr/>
      <dgm:t>
        <a:bodyPr/>
        <a:lstStyle/>
        <a:p>
          <a:endParaRPr lang="es-CO"/>
        </a:p>
      </dgm:t>
    </dgm:pt>
    <dgm:pt modelId="{7F1D6547-5BA1-4651-8DC6-1C53D7AEB452}" type="sibTrans" cxnId="{6DA3FE65-ADBE-4304-B9EC-BFC8F6F2D58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114104" custLinFactY="-38022" custLinFactNeighborX="869"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114104" custLinFactY="-31372" custLinFactNeighborX="869" custLinFactNeighborY="-1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2" custScaleX="114104" custLinFactY="-24723" custLinFactNeighborX="869" custLinFactNeighborY="-100000">
        <dgm:presLayoutVars>
          <dgm:bulletEnabled val="1"/>
        </dgm:presLayoutVars>
      </dgm:prSet>
      <dgm:spPr/>
      <dgm:t>
        <a:bodyPr/>
        <a:lstStyle/>
        <a:p>
          <a:endParaRPr lang="es-CO"/>
        </a:p>
      </dgm:t>
    </dgm:pt>
    <dgm:pt modelId="{1CF67CF3-5566-4E15-AF89-D506A1D85C95}" type="pres">
      <dgm:prSet presAssocID="{4E4B0F1C-4AC0-4499-BFA2-B8E2C7FAED4E}" presName="aSpace2" presStyleCnt="0"/>
      <dgm:spPr/>
    </dgm:pt>
    <dgm:pt modelId="{AB5ACB26-92D9-444D-93C8-4A383860C73A}" type="pres">
      <dgm:prSet presAssocID="{2A65CA0F-E13A-4362-B8A5-601C8790ED01}" presName="childNode" presStyleLbl="node1" presStyleIdx="3" presStyleCnt="12" custScaleX="114301" custLinFactY="-18073" custLinFactNeighborX="35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47125" custLinFactY="-38022"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47125" custLinFactY="-31372" custLinFactNeighborX="-644"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6" presStyleCnt="12" custScaleX="47125" custLinFactY="-24723" custLinFactNeighborX="-644" custLinFactNeighborY="-100000">
        <dgm:presLayoutVars>
          <dgm:bulletEnabled val="1"/>
        </dgm:presLayoutVars>
      </dgm:prSet>
      <dgm:spPr/>
      <dgm:t>
        <a:bodyPr/>
        <a:lstStyle/>
        <a:p>
          <a:endParaRPr lang="es-CO"/>
        </a:p>
      </dgm:t>
    </dgm:pt>
    <dgm:pt modelId="{E6F4A3DF-92E3-4DCE-9DFC-56F433ED98E2}" type="pres">
      <dgm:prSet presAssocID="{6BA2F2E2-0DD1-4A52-BCF5-692DFD7B5739}" presName="aSpace2" presStyleCnt="0"/>
      <dgm:spPr/>
    </dgm:pt>
    <dgm:pt modelId="{3A9CDEDB-3634-4AC3-A215-708E390225F7}" type="pres">
      <dgm:prSet presAssocID="{33D1C6E2-5AEB-4D33-AA31-E02008D29E62}" presName="childNode" presStyleLbl="node1" presStyleIdx="7" presStyleCnt="12" custScaleX="47125" custLinFactY="-18073" custLinFactNeighborX="-92"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47125" custLinFactY="-38022" custLinFactNeighborX="-224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47125" custLinFactY="-31372" custLinFactNeighborX="-2246"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0" presStyleCnt="12" custScaleX="47125" custLinFactY="-24723" custLinFactNeighborX="-2246" custLinFactNeighborY="-100000">
        <dgm:presLayoutVars>
          <dgm:bulletEnabled val="1"/>
        </dgm:presLayoutVars>
      </dgm:prSet>
      <dgm:spPr/>
      <dgm:t>
        <a:bodyPr/>
        <a:lstStyle/>
        <a:p>
          <a:endParaRPr lang="es-CO"/>
        </a:p>
      </dgm:t>
    </dgm:pt>
    <dgm:pt modelId="{3D3056BA-752E-4A8F-8906-86AABBA916E1}" type="pres">
      <dgm:prSet presAssocID="{7F048139-B060-4DB6-B7D9-27DF17557D25}" presName="aSpace2" presStyleCnt="0"/>
      <dgm:spPr/>
    </dgm:pt>
    <dgm:pt modelId="{343993E5-AC58-4DA8-A8EB-272E9C50EB4E}" type="pres">
      <dgm:prSet presAssocID="{01473D6C-5B18-4204-8068-35CE2B4EB65E}" presName="childNode" presStyleLbl="node1" presStyleIdx="11" presStyleCnt="12" custScaleX="47125" custLinFactY="-18073" custLinFactNeighborX="-1066" custLinFactNeighborY="-100000">
        <dgm:presLayoutVars>
          <dgm:bulletEnabled val="1"/>
        </dgm:presLayoutVars>
      </dgm:prSet>
      <dgm:spPr/>
      <dgm:t>
        <a:bodyPr/>
        <a:lstStyle/>
        <a:p>
          <a:endParaRPr lang="es-CO"/>
        </a:p>
      </dgm:t>
    </dgm:pt>
  </dgm:ptLst>
  <dgm:cxnLst>
    <dgm:cxn modelId="{48A50DE2-5078-44B8-B2BD-36563CFDA2B3}" type="presOf" srcId="{5E73DC65-7811-442D-8D8E-D587AD111078}" destId="{1FF4E0E0-1B91-41F5-8BCD-9638AB17B264}" srcOrd="0"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CFF13B44-F519-42A1-B5E0-0A0969FAA6F0}" type="presOf" srcId="{13832914-4669-4283-B18E-8CC199406200}" destId="{AAF91D29-6186-456D-BAE9-A2C258C1BF2B}" srcOrd="0" destOrd="0" presId="urn:microsoft.com/office/officeart/2005/8/layout/lProcess2"/>
    <dgm:cxn modelId="{788AD35C-5268-410A-A50D-9C0662415E91}" type="presOf" srcId="{499F58EC-F6C0-48A8-B04D-08E24C967093}" destId="{57EB1618-515A-470C-B470-154022A5DB2E}" srcOrd="1" destOrd="0" presId="urn:microsoft.com/office/officeart/2005/8/layout/lProcess2"/>
    <dgm:cxn modelId="{0CA706BA-8BDC-474F-B38F-7405BC3412C8}" type="presOf" srcId="{B62979F8-CAE0-4998-A03A-A90A1F2F0CBA}" destId="{38639199-61CC-45B6-89A1-29AC996A34B5}"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C6518E59-A656-4D3C-8077-6A09EDA9F09A}" type="presOf" srcId="{C70A7DFC-AB52-43F6-9E76-E781D483FDB6}" destId="{854D54EE-BBDE-4FFA-9372-C9E2C0D43F26}" srcOrd="1" destOrd="0" presId="urn:microsoft.com/office/officeart/2005/8/layout/lProcess2"/>
    <dgm:cxn modelId="{06931803-6C69-4ECF-84D8-71AC26A9B85F}" type="presOf" srcId="{C70A7DFC-AB52-43F6-9E76-E781D483FDB6}" destId="{4696FB82-B025-4772-A81D-C0EBCC8D9AE9}" srcOrd="0" destOrd="0" presId="urn:microsoft.com/office/officeart/2005/8/layout/lProcess2"/>
    <dgm:cxn modelId="{6C182C6D-9B09-47D7-B369-BEC416891079}" srcId="{499F58EC-F6C0-48A8-B04D-08E24C967093}" destId="{7F048139-B060-4DB6-B7D9-27DF17557D25}" srcOrd="2" destOrd="0" parTransId="{A07F3F37-D370-47FC-94A2-09BBA0A11098}" sibTransId="{9487C49F-593B-4CC9-BB71-B0E7F6672EDC}"/>
    <dgm:cxn modelId="{FEB338D0-E2BA-43A3-A59A-FDA975E647BA}" type="presOf" srcId="{7F048139-B060-4DB6-B7D9-27DF17557D25}" destId="{895C6DF4-BBC8-4142-A03F-18B0F535867C}" srcOrd="0" destOrd="0" presId="urn:microsoft.com/office/officeart/2005/8/layout/lProcess2"/>
    <dgm:cxn modelId="{EE3F175C-DCDE-48A3-A635-452694C2EF0A}" srcId="{C70A7DFC-AB52-43F6-9E76-E781D483FDB6}" destId="{4E4B0F1C-4AC0-4499-BFA2-B8E2C7FAED4E}" srcOrd="2" destOrd="0" parTransId="{99E8A6A0-71D7-4941-A677-D1A72D474389}" sibTransId="{10FFF97C-9400-4F03-9394-3D6FBFB9EDD8}"/>
    <dgm:cxn modelId="{0CA2377A-CEE4-4678-A9A4-D424B7B0970F}" srcId="{C70A7DFC-AB52-43F6-9E76-E781D483FDB6}" destId="{2A65CA0F-E13A-4362-B8A5-601C8790ED01}" srcOrd="3" destOrd="0" parTransId="{65FF980B-6492-488D-89A2-887444702351}" sibTransId="{434FC145-A4D8-44CD-B44E-121571690579}"/>
    <dgm:cxn modelId="{731CCBC2-1403-476A-AB7B-74DCDB3DA60C}" srcId="{C70A7DFC-AB52-43F6-9E76-E781D483FDB6}" destId="{1D9EEC27-F270-4046-B299-7D9CFFE41614}" srcOrd="1" destOrd="0" parTransId="{EC475E78-B80B-4A5D-8C82-E853F071C320}" sibTransId="{852342E6-8C83-460D-BDAA-6686F17309E8}"/>
    <dgm:cxn modelId="{623D956D-CCF0-4F8E-9367-4C3B938E2BF8}" type="presOf" srcId="{1D9EEC27-F270-4046-B299-7D9CFFE41614}" destId="{1F40C5A9-8270-4A21-A9E5-3C605D0E9291}"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DBCDCCB7-6CF9-42EA-BE94-9EA7F875EE4D}" type="presOf" srcId="{2A65CA0F-E13A-4362-B8A5-601C8790ED01}" destId="{AB5ACB26-92D9-444D-93C8-4A383860C73A}" srcOrd="0" destOrd="0" presId="urn:microsoft.com/office/officeart/2005/8/layout/lProcess2"/>
    <dgm:cxn modelId="{37A9BB91-403E-4E93-8C0F-1A1778D915A2}" type="presOf" srcId="{4E4B0F1C-4AC0-4499-BFA2-B8E2C7FAED4E}" destId="{357FF518-73AE-4981-82A9-BA026BAAD305}" srcOrd="0" destOrd="0" presId="urn:microsoft.com/office/officeart/2005/8/layout/lProcess2"/>
    <dgm:cxn modelId="{0D910697-D450-4E9F-857A-443A01D2BF16}" type="presOf" srcId="{021BB33D-7DFB-4AF6-894F-79A86E739A06}" destId="{19356602-817F-40EC-A2B8-8C62F23E90A0}" srcOrd="0" destOrd="0" presId="urn:microsoft.com/office/officeart/2005/8/layout/lProcess2"/>
    <dgm:cxn modelId="{12B67416-9260-4376-A132-C16D5E0B0825}" type="presOf" srcId="{FC774954-7EC2-413B-A07D-8F603FF39234}" destId="{C5C35ED3-A48B-403F-82A5-EC5BB5AF82F2}" srcOrd="0" destOrd="0" presId="urn:microsoft.com/office/officeart/2005/8/layout/lProcess2"/>
    <dgm:cxn modelId="{2F337D98-9C12-4B28-AD97-21C7B6C6754D}" type="presOf" srcId="{6BA2F2E2-0DD1-4A52-BCF5-692DFD7B5739}" destId="{CF2B8247-FC67-4FE6-AFC7-EABFC3A3B335}" srcOrd="0" destOrd="0" presId="urn:microsoft.com/office/officeart/2005/8/layout/lProcess2"/>
    <dgm:cxn modelId="{D585EA40-992F-4A8C-831B-6B576339E865}" type="presOf" srcId="{5E73DC65-7811-442D-8D8E-D587AD111078}" destId="{44FCCF3B-6BF9-4023-B1DB-3F95B0F71307}" srcOrd="1" destOrd="0" presId="urn:microsoft.com/office/officeart/2005/8/layout/lProcess2"/>
    <dgm:cxn modelId="{6DA3FE65-ADBE-4304-B9EC-BFC8F6F2D584}" srcId="{499F58EC-F6C0-48A8-B04D-08E24C967093}" destId="{01473D6C-5B18-4204-8068-35CE2B4EB65E}" srcOrd="3" destOrd="0" parTransId="{F2F9C2DD-6F9A-4C69-9BE6-D97E90A74CA0}" sibTransId="{7F1D6547-5BA1-4651-8DC6-1C53D7AEB452}"/>
    <dgm:cxn modelId="{0F9D051C-A98E-44B4-BC6F-F3CD3EEBC8BE}" type="presOf" srcId="{FCA30541-1492-43A0-AC90-7A18B17DB2F6}" destId="{2F915681-AF02-4DDE-A836-0F2476DB825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EBA71B92-E6FE-492C-9847-D438E77337CF}" type="presOf" srcId="{01473D6C-5B18-4204-8068-35CE2B4EB65E}" destId="{343993E5-AC58-4DA8-A8EB-272E9C50EB4E}"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8C9C669C-0EA8-4BC8-A970-15D45AA1DA17}" type="presOf" srcId="{499F58EC-F6C0-48A8-B04D-08E24C967093}" destId="{9B5C3F0B-AC36-45E2-B68E-DAB64BBA52A2}"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EF0491BD-EAB4-4AB4-A2EA-3E135EB114E0}" srcId="{5E73DC65-7811-442D-8D8E-D587AD111078}" destId="{F79382DE-A126-4B5B-9E3C-9F6FA3EA3453}" srcOrd="1" destOrd="0" parTransId="{EE5A7FF7-8437-4AA7-ABDC-73B6055725C8}" sibTransId="{AF9E334E-538B-4BD8-BF65-C9051BD25E52}"/>
    <dgm:cxn modelId="{36465D7F-CD85-426F-BB34-73491D6F0CD2}" srcId="{5E73DC65-7811-442D-8D8E-D587AD111078}" destId="{33D1C6E2-5AEB-4D33-AA31-E02008D29E62}" srcOrd="3" destOrd="0" parTransId="{22922811-BB9F-4BEB-89CA-DD30653050E1}" sibTransId="{66EC9983-13BC-422F-BF69-E35F03C44592}"/>
    <dgm:cxn modelId="{5AE4A5FE-8DA7-43A1-9148-3BD2573E387E}" type="presOf" srcId="{F79382DE-A126-4B5B-9E3C-9F6FA3EA3453}" destId="{F59E2664-B0A7-4941-B2BD-D9D3FCC04305}" srcOrd="0" destOrd="0" presId="urn:microsoft.com/office/officeart/2005/8/layout/lProcess2"/>
    <dgm:cxn modelId="{0183952D-C33E-4E5A-A5BA-8B8DC9EE3AFC}" type="presOf" srcId="{33D1C6E2-5AEB-4D33-AA31-E02008D29E62}" destId="{3A9CDEDB-3634-4AC3-A215-708E390225F7}" srcOrd="0" destOrd="0" presId="urn:microsoft.com/office/officeart/2005/8/layout/lProcess2"/>
    <dgm:cxn modelId="{D5CE531B-661F-4131-A7D2-78FBA038872B}" type="presParOf" srcId="{2F915681-AF02-4DDE-A836-0F2476DB8259}" destId="{E93E9C76-2931-448E-A1D0-5FA7A75E2D55}" srcOrd="0" destOrd="0" presId="urn:microsoft.com/office/officeart/2005/8/layout/lProcess2"/>
    <dgm:cxn modelId="{57781A72-D814-4FA6-B7F9-88327F329872}" type="presParOf" srcId="{E93E9C76-2931-448E-A1D0-5FA7A75E2D55}" destId="{4696FB82-B025-4772-A81D-C0EBCC8D9AE9}" srcOrd="0" destOrd="0" presId="urn:microsoft.com/office/officeart/2005/8/layout/lProcess2"/>
    <dgm:cxn modelId="{5DA68363-3A5C-4B21-86F8-6E6BFA912863}" type="presParOf" srcId="{E93E9C76-2931-448E-A1D0-5FA7A75E2D55}" destId="{854D54EE-BBDE-4FFA-9372-C9E2C0D43F26}" srcOrd="1" destOrd="0" presId="urn:microsoft.com/office/officeart/2005/8/layout/lProcess2"/>
    <dgm:cxn modelId="{15958E9E-A2E4-426F-A854-BE5A1F4AC92A}" type="presParOf" srcId="{E93E9C76-2931-448E-A1D0-5FA7A75E2D55}" destId="{1363286C-7FD8-4618-A73E-3B8B2AAAACAA}" srcOrd="2" destOrd="0" presId="urn:microsoft.com/office/officeart/2005/8/layout/lProcess2"/>
    <dgm:cxn modelId="{DE7BFC19-08EF-435F-BBB8-C3DDFA2675B3}" type="presParOf" srcId="{1363286C-7FD8-4618-A73E-3B8B2AAAACAA}" destId="{6F6DDAA1-5817-4A3C-9EB3-DFED68BDEEFF}" srcOrd="0" destOrd="0" presId="urn:microsoft.com/office/officeart/2005/8/layout/lProcess2"/>
    <dgm:cxn modelId="{DC0185C8-FEEE-4180-960A-B1435E105461}" type="presParOf" srcId="{6F6DDAA1-5817-4A3C-9EB3-DFED68BDEEFF}" destId="{19356602-817F-40EC-A2B8-8C62F23E90A0}" srcOrd="0" destOrd="0" presId="urn:microsoft.com/office/officeart/2005/8/layout/lProcess2"/>
    <dgm:cxn modelId="{04441058-A914-4571-A3E0-707C497FBD15}" type="presParOf" srcId="{6F6DDAA1-5817-4A3C-9EB3-DFED68BDEEFF}" destId="{0EBE59E5-4E14-48F4-91C8-6C09E75B58D2}" srcOrd="1" destOrd="0" presId="urn:microsoft.com/office/officeart/2005/8/layout/lProcess2"/>
    <dgm:cxn modelId="{A3954CC7-8DC9-476A-82C5-B22270995B08}" type="presParOf" srcId="{6F6DDAA1-5817-4A3C-9EB3-DFED68BDEEFF}" destId="{1F40C5A9-8270-4A21-A9E5-3C605D0E9291}" srcOrd="2" destOrd="0" presId="urn:microsoft.com/office/officeart/2005/8/layout/lProcess2"/>
    <dgm:cxn modelId="{0B37F94B-4FDA-49B9-8E68-211882D0E66F}" type="presParOf" srcId="{6F6DDAA1-5817-4A3C-9EB3-DFED68BDEEFF}" destId="{FA009FE0-8DF6-4ADB-AEA1-7F12D428474D}" srcOrd="3" destOrd="0" presId="urn:microsoft.com/office/officeart/2005/8/layout/lProcess2"/>
    <dgm:cxn modelId="{539FF884-4DA6-4209-BBA6-9E6EB656F70A}" type="presParOf" srcId="{6F6DDAA1-5817-4A3C-9EB3-DFED68BDEEFF}" destId="{357FF518-73AE-4981-82A9-BA026BAAD305}" srcOrd="4" destOrd="0" presId="urn:microsoft.com/office/officeart/2005/8/layout/lProcess2"/>
    <dgm:cxn modelId="{8B6C3AD3-89A4-4FB2-A6B6-537FE623B72E}" type="presParOf" srcId="{6F6DDAA1-5817-4A3C-9EB3-DFED68BDEEFF}" destId="{1CF67CF3-5566-4E15-AF89-D506A1D85C95}" srcOrd="5" destOrd="0" presId="urn:microsoft.com/office/officeart/2005/8/layout/lProcess2"/>
    <dgm:cxn modelId="{886F2A39-79FC-438F-8D1B-138AA0B7392F}" type="presParOf" srcId="{6F6DDAA1-5817-4A3C-9EB3-DFED68BDEEFF}" destId="{AB5ACB26-92D9-444D-93C8-4A383860C73A}" srcOrd="6" destOrd="0" presId="urn:microsoft.com/office/officeart/2005/8/layout/lProcess2"/>
    <dgm:cxn modelId="{ECEFC667-B27F-49DB-84D9-B8CF7AD58571}" type="presParOf" srcId="{2F915681-AF02-4DDE-A836-0F2476DB8259}" destId="{3E3F79D7-42FB-40DA-B006-8A547FC99594}" srcOrd="1" destOrd="0" presId="urn:microsoft.com/office/officeart/2005/8/layout/lProcess2"/>
    <dgm:cxn modelId="{E5DB9BE0-6EA3-4197-A190-64D48280F590}" type="presParOf" srcId="{2F915681-AF02-4DDE-A836-0F2476DB8259}" destId="{6BEBD168-AF67-427F-8042-C8A7E09E660B}" srcOrd="2" destOrd="0" presId="urn:microsoft.com/office/officeart/2005/8/layout/lProcess2"/>
    <dgm:cxn modelId="{78C7A2BA-0EFA-45DC-A4F4-AA1B4B7B105F}" type="presParOf" srcId="{6BEBD168-AF67-427F-8042-C8A7E09E660B}" destId="{1FF4E0E0-1B91-41F5-8BCD-9638AB17B264}" srcOrd="0" destOrd="0" presId="urn:microsoft.com/office/officeart/2005/8/layout/lProcess2"/>
    <dgm:cxn modelId="{6ADE7999-89E8-4E4C-9EF1-2586B9587684}" type="presParOf" srcId="{6BEBD168-AF67-427F-8042-C8A7E09E660B}" destId="{44FCCF3B-6BF9-4023-B1DB-3F95B0F71307}" srcOrd="1" destOrd="0" presId="urn:microsoft.com/office/officeart/2005/8/layout/lProcess2"/>
    <dgm:cxn modelId="{7B65DA5D-2DB2-45E3-B086-E5BF5B86F910}" type="presParOf" srcId="{6BEBD168-AF67-427F-8042-C8A7E09E660B}" destId="{96C3917D-EE68-4F53-A6CE-670EB5528A18}" srcOrd="2" destOrd="0" presId="urn:microsoft.com/office/officeart/2005/8/layout/lProcess2"/>
    <dgm:cxn modelId="{AEBB2110-8CBC-4281-840E-6525362612D5}" type="presParOf" srcId="{96C3917D-EE68-4F53-A6CE-670EB5528A18}" destId="{2C6AE023-D1AF-4DBA-961F-9830AA8A68C2}" srcOrd="0" destOrd="0" presId="urn:microsoft.com/office/officeart/2005/8/layout/lProcess2"/>
    <dgm:cxn modelId="{313D277A-F48C-4785-9994-D9EDF71DB87B}" type="presParOf" srcId="{2C6AE023-D1AF-4DBA-961F-9830AA8A68C2}" destId="{38639199-61CC-45B6-89A1-29AC996A34B5}" srcOrd="0" destOrd="0" presId="urn:microsoft.com/office/officeart/2005/8/layout/lProcess2"/>
    <dgm:cxn modelId="{E506983D-09C0-4E48-8F86-8B0DCA23BD3E}" type="presParOf" srcId="{2C6AE023-D1AF-4DBA-961F-9830AA8A68C2}" destId="{CF6F516E-64C9-4C76-95A0-9007F9C4E542}" srcOrd="1" destOrd="0" presId="urn:microsoft.com/office/officeart/2005/8/layout/lProcess2"/>
    <dgm:cxn modelId="{CEC89BBF-B561-4FB8-92F1-7854CDC76A8F}" type="presParOf" srcId="{2C6AE023-D1AF-4DBA-961F-9830AA8A68C2}" destId="{F59E2664-B0A7-4941-B2BD-D9D3FCC04305}" srcOrd="2" destOrd="0" presId="urn:microsoft.com/office/officeart/2005/8/layout/lProcess2"/>
    <dgm:cxn modelId="{2D1E9541-3DE2-4D14-A03A-C761D69A293D}" type="presParOf" srcId="{2C6AE023-D1AF-4DBA-961F-9830AA8A68C2}" destId="{112EBC27-35B6-45EC-A173-5FFAC79FD7B9}" srcOrd="3" destOrd="0" presId="urn:microsoft.com/office/officeart/2005/8/layout/lProcess2"/>
    <dgm:cxn modelId="{4F2C3D02-52BD-46CE-BE46-BE760BCBDEBC}" type="presParOf" srcId="{2C6AE023-D1AF-4DBA-961F-9830AA8A68C2}" destId="{CF2B8247-FC67-4FE6-AFC7-EABFC3A3B335}" srcOrd="4" destOrd="0" presId="urn:microsoft.com/office/officeart/2005/8/layout/lProcess2"/>
    <dgm:cxn modelId="{600B1F68-4C51-4679-91AB-7810A6B91F67}" type="presParOf" srcId="{2C6AE023-D1AF-4DBA-961F-9830AA8A68C2}" destId="{E6F4A3DF-92E3-4DCE-9DFC-56F433ED98E2}" srcOrd="5" destOrd="0" presId="urn:microsoft.com/office/officeart/2005/8/layout/lProcess2"/>
    <dgm:cxn modelId="{CCD4FBA4-6839-4B80-9F0F-F70DAE8260E4}" type="presParOf" srcId="{2C6AE023-D1AF-4DBA-961F-9830AA8A68C2}" destId="{3A9CDEDB-3634-4AC3-A215-708E390225F7}" srcOrd="6" destOrd="0" presId="urn:microsoft.com/office/officeart/2005/8/layout/lProcess2"/>
    <dgm:cxn modelId="{6DC38C5A-CD95-48E2-9698-383190A96F9C}" type="presParOf" srcId="{2F915681-AF02-4DDE-A836-0F2476DB8259}" destId="{5409B739-6B12-42E3-8739-B47774DCBEE5}" srcOrd="3" destOrd="0" presId="urn:microsoft.com/office/officeart/2005/8/layout/lProcess2"/>
    <dgm:cxn modelId="{09039798-D9E4-43F8-A48F-C6EE49F15740}" type="presParOf" srcId="{2F915681-AF02-4DDE-A836-0F2476DB8259}" destId="{F4A8C6CF-5E20-4005-A581-9A0E3545862B}" srcOrd="4" destOrd="0" presId="urn:microsoft.com/office/officeart/2005/8/layout/lProcess2"/>
    <dgm:cxn modelId="{C4C22DF9-746F-40CD-8DF3-E58D4D656E7D}" type="presParOf" srcId="{F4A8C6CF-5E20-4005-A581-9A0E3545862B}" destId="{9B5C3F0B-AC36-45E2-B68E-DAB64BBA52A2}" srcOrd="0" destOrd="0" presId="urn:microsoft.com/office/officeart/2005/8/layout/lProcess2"/>
    <dgm:cxn modelId="{C491D75E-F5B3-4274-BBB2-40951BC7F8AD}" type="presParOf" srcId="{F4A8C6CF-5E20-4005-A581-9A0E3545862B}" destId="{57EB1618-515A-470C-B470-154022A5DB2E}" srcOrd="1" destOrd="0" presId="urn:microsoft.com/office/officeart/2005/8/layout/lProcess2"/>
    <dgm:cxn modelId="{2E85515A-8838-404D-AA54-476DAFB8EE44}" type="presParOf" srcId="{F4A8C6CF-5E20-4005-A581-9A0E3545862B}" destId="{E61581FA-1AAF-4263-8714-3DFC3FFC9B7F}" srcOrd="2" destOrd="0" presId="urn:microsoft.com/office/officeart/2005/8/layout/lProcess2"/>
    <dgm:cxn modelId="{0BB61B97-82DA-43E3-AF28-99F41BAB5A5D}" type="presParOf" srcId="{E61581FA-1AAF-4263-8714-3DFC3FFC9B7F}" destId="{794F2893-4C6F-4C55-B470-FAF73112E7D5}" srcOrd="0" destOrd="0" presId="urn:microsoft.com/office/officeart/2005/8/layout/lProcess2"/>
    <dgm:cxn modelId="{21CAAED6-B302-4B0F-B1EB-145C26260E6D}" type="presParOf" srcId="{794F2893-4C6F-4C55-B470-FAF73112E7D5}" destId="{AAF91D29-6186-456D-BAE9-A2C258C1BF2B}" srcOrd="0" destOrd="0" presId="urn:microsoft.com/office/officeart/2005/8/layout/lProcess2"/>
    <dgm:cxn modelId="{9240012A-8D7F-420D-9C3A-6DC385895984}" type="presParOf" srcId="{794F2893-4C6F-4C55-B470-FAF73112E7D5}" destId="{3DF435DA-94BF-4582-B16A-FDABC468075F}" srcOrd="1" destOrd="0" presId="urn:microsoft.com/office/officeart/2005/8/layout/lProcess2"/>
    <dgm:cxn modelId="{7697DA6F-10BB-4638-9011-21ECB09F84AE}" type="presParOf" srcId="{794F2893-4C6F-4C55-B470-FAF73112E7D5}" destId="{C5C35ED3-A48B-403F-82A5-EC5BB5AF82F2}" srcOrd="2" destOrd="0" presId="urn:microsoft.com/office/officeart/2005/8/layout/lProcess2"/>
    <dgm:cxn modelId="{BA403B22-2F06-4F68-9E03-55E2B413A985}" type="presParOf" srcId="{794F2893-4C6F-4C55-B470-FAF73112E7D5}" destId="{5BA5BCE1-2C92-4732-8E3F-804C5314F5EC}" srcOrd="3" destOrd="0" presId="urn:microsoft.com/office/officeart/2005/8/layout/lProcess2"/>
    <dgm:cxn modelId="{E99A85E1-BA61-489D-BC7E-4C1FEBCE2DC5}" type="presParOf" srcId="{794F2893-4C6F-4C55-B470-FAF73112E7D5}" destId="{895C6DF4-BBC8-4142-A03F-18B0F535867C}" srcOrd="4" destOrd="0" presId="urn:microsoft.com/office/officeart/2005/8/layout/lProcess2"/>
    <dgm:cxn modelId="{B3B08B53-3C82-4C76-AD37-DE26F991FC62}" type="presParOf" srcId="{794F2893-4C6F-4C55-B470-FAF73112E7D5}" destId="{3D3056BA-752E-4A8F-8906-86AABBA916E1}" srcOrd="5" destOrd="0" presId="urn:microsoft.com/office/officeart/2005/8/layout/lProcess2"/>
    <dgm:cxn modelId="{F0B5299F-F895-4F15-910C-F1520C327ED0}" type="presParOf" srcId="{794F2893-4C6F-4C55-B470-FAF73112E7D5}" destId="{343993E5-AC58-4DA8-A8EB-272E9C50EB4E}"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la gestión y gobernabilidad de la información en justicia. </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$370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 Tecnologías y Gestión de Información en Justicia</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DF5CF9B0-DDB4-4277-93F4-8D5DB8AD8105}" type="presOf" srcId="{187C3A49-9268-4101-A1C1-38377658C473}" destId="{E30B8D1E-AF4E-4F42-95CC-FF99D938C859}" srcOrd="1" destOrd="0" presId="urn:microsoft.com/office/officeart/2005/8/layout/process4"/>
    <dgm:cxn modelId="{6EBBC499-9E47-4DB9-A107-967A8DDEE028}" type="presOf" srcId="{D2D7FAE2-045F-43FD-B66A-DAFFED145737}" destId="{6794FF32-D1F6-4480-9349-99D5D96D0F7C}" srcOrd="0" destOrd="0" presId="urn:microsoft.com/office/officeart/2005/8/layout/process4"/>
    <dgm:cxn modelId="{AF2DDE09-8B03-4941-B5B7-2469E2D8D008}" type="presOf" srcId="{5F3C8500-C3A5-4087-A164-19590EFE02C9}" destId="{82391F34-F25A-4F5C-A4A2-BA7AAD56A029}" srcOrd="0" destOrd="0" presId="urn:microsoft.com/office/officeart/2005/8/layout/process4"/>
    <dgm:cxn modelId="{B8922625-01E7-4182-8DE4-1C7A8F47FF86}" type="presOf" srcId="{E8CE0281-7FE4-4636-9567-54DA35B4C928}" destId="{FC48E625-9995-454A-98F2-BA132A448028}" srcOrd="1" destOrd="0" presId="urn:microsoft.com/office/officeart/2005/8/layout/process4"/>
    <dgm:cxn modelId="{8F426C4C-4A8D-4AC9-85FA-320055280752}" type="presOf" srcId="{33AD2649-D111-41C4-9874-A2B2BC789DA9}" destId="{259FF797-64FE-406E-B027-8903476E4AB3}"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ACC2F653-D8F1-423B-B75E-6A149C5498B7}" type="presOf" srcId="{53A2335F-F173-4391-AACF-9A307D5D75CD}" destId="{B9878064-A5D4-48AD-9E4A-96FC70824A36}" srcOrd="0" destOrd="0" presId="urn:microsoft.com/office/officeart/2005/8/layout/process4"/>
    <dgm:cxn modelId="{595CF409-8055-477E-971A-1BAF8F80CC6A}" type="presOf" srcId="{E1FBD125-C425-4D06-9EA1-73FA697605A3}" destId="{86AB2B48-9B95-4316-8212-26651651FB65}"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FEA336CF-1372-4DA4-BDF8-7C41EDB97E2C}" srcId="{5F3C8500-C3A5-4087-A164-19590EFE02C9}" destId="{33AD2649-D111-41C4-9874-A2B2BC789DA9}" srcOrd="0" destOrd="0" parTransId="{A58E4281-562B-4295-B5AA-A260BBD0A103}" sibTransId="{729E57AD-1D6D-46C2-8C01-76B91D25FDA2}"/>
    <dgm:cxn modelId="{61D41C0B-A007-494A-93F3-069882C51522}" type="presOf" srcId="{EEB2EDC2-4BD0-4BE2-B4D8-E6C2FE1A98BC}" destId="{28CEF6FF-B4AE-49AD-A598-9F2A51B557B3}" srcOrd="0" destOrd="0" presId="urn:microsoft.com/office/officeart/2005/8/layout/process4"/>
    <dgm:cxn modelId="{D3AD4E79-B728-4563-BCAF-16B3C61B6889}" type="presOf" srcId="{ECCBDE49-4218-4386-A280-3CD47D5B4C33}" destId="{35D8D127-89F6-4437-BCBC-315DAC616ACF}" srcOrd="0" destOrd="0" presId="urn:microsoft.com/office/officeart/2005/8/layout/process4"/>
    <dgm:cxn modelId="{3540BA3E-0B7F-46C2-B3F4-E198CEC2F2B8}" type="presOf" srcId="{4CCD99C8-98DF-4683-A494-C6F95154D7D4}" destId="{38D91ECD-994B-4078-950E-A1AEBF829871}"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E667FE31-7720-48DE-9CA2-173A2A6CCD5D}" srcId="{187C3A49-9268-4101-A1C1-38377658C473}" destId="{53A2335F-F173-4391-AACF-9A307D5D75CD}" srcOrd="0" destOrd="0" parTransId="{1D414C2B-7E3F-461B-8674-FAC8633227B5}" sibTransId="{08336C2C-948B-47EB-9AEC-E720D6A86708}"/>
    <dgm:cxn modelId="{77C086F7-E42B-4F77-9F5D-B2C6E2FE47CE}" type="presOf" srcId="{EEB2EDC2-4BD0-4BE2-B4D8-E6C2FE1A98BC}" destId="{78843F17-282B-4FAC-B832-3C7906C53428}" srcOrd="1"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EB451689-2B25-4598-B211-67E60E781A32}" srcId="{EEB2EDC2-4BD0-4BE2-B4D8-E6C2FE1A98BC}" destId="{4CCD99C8-98DF-4683-A494-C6F95154D7D4}" srcOrd="2" destOrd="0" parTransId="{90CC66BB-88E5-4962-B3FE-F82043ACB5BD}" sibTransId="{15B7C1CB-13CB-4D1A-B2B6-6960EB1DBD7B}"/>
    <dgm:cxn modelId="{6D38530C-C0BA-40CC-96E9-3974D5205BBD}" type="presOf" srcId="{7D57F050-796B-4DFB-89D5-658C04BF4929}" destId="{DA98E216-AA2C-4502-898A-CF11976FB23E}" srcOrd="0" destOrd="0" presId="urn:microsoft.com/office/officeart/2005/8/layout/process4"/>
    <dgm:cxn modelId="{8C76E64F-7F22-4D7D-8D5D-47C400F8866C}" type="presOf" srcId="{33AD2649-D111-41C4-9874-A2B2BC789DA9}" destId="{77219671-3534-4633-87A8-972F409CFD58}" srcOrd="1" destOrd="0" presId="urn:microsoft.com/office/officeart/2005/8/layout/process4"/>
    <dgm:cxn modelId="{9930CE9C-2BA8-4C6C-8236-27EEB57FB771}" type="presOf" srcId="{187C3A49-9268-4101-A1C1-38377658C473}" destId="{EDA68252-1181-4FD7-A11F-E6CD2135921D}"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151E91CC-D078-4BE9-AAA3-B3CF6F9AD781}" srcId="{EEB2EDC2-4BD0-4BE2-B4D8-E6C2FE1A98BC}" destId="{D2D7FAE2-045F-43FD-B66A-DAFFED145737}" srcOrd="0" destOrd="0" parTransId="{3F3493BC-D4D4-4971-97A8-5D21AA88437A}" sibTransId="{674ACC62-6B86-400F-80ED-A861F3281BA3}"/>
    <dgm:cxn modelId="{2117DF07-A312-44C9-8D52-3CCB9EFABD52}" srcId="{5F3C8500-C3A5-4087-A164-19590EFE02C9}" destId="{187C3A49-9268-4101-A1C1-38377658C473}" srcOrd="1" destOrd="0" parTransId="{AAE30FFE-6891-4509-906D-A4396F0665EA}" sibTransId="{BF020370-33EC-45A8-A0ED-0A9603BA6265}"/>
    <dgm:cxn modelId="{5510AFE1-0F28-4B61-892D-5279865AE31D}" type="presOf" srcId="{E8CE0281-7FE4-4636-9567-54DA35B4C928}" destId="{937282B0-B880-4C59-9E80-4E31B598E36F}" srcOrd="0" destOrd="0" presId="urn:microsoft.com/office/officeart/2005/8/layout/process4"/>
    <dgm:cxn modelId="{723C2D4F-14E3-4832-8477-F2FD6B75D3EA}" type="presParOf" srcId="{82391F34-F25A-4F5C-A4A2-BA7AAD56A029}" destId="{89683EDB-1CC3-4450-A013-034C906B1509}" srcOrd="0" destOrd="0" presId="urn:microsoft.com/office/officeart/2005/8/layout/process4"/>
    <dgm:cxn modelId="{13F4B813-9DD2-453F-93AE-BCD6C2FA1603}" type="presParOf" srcId="{89683EDB-1CC3-4450-A013-034C906B1509}" destId="{28CEF6FF-B4AE-49AD-A598-9F2A51B557B3}" srcOrd="0" destOrd="0" presId="urn:microsoft.com/office/officeart/2005/8/layout/process4"/>
    <dgm:cxn modelId="{1B715C54-100C-4A6B-9C80-E659109A0FF9}" type="presParOf" srcId="{89683EDB-1CC3-4450-A013-034C906B1509}" destId="{78843F17-282B-4FAC-B832-3C7906C53428}" srcOrd="1" destOrd="0" presId="urn:microsoft.com/office/officeart/2005/8/layout/process4"/>
    <dgm:cxn modelId="{AACE4D26-4BEC-4DE6-B980-E7812E656343}" type="presParOf" srcId="{89683EDB-1CC3-4450-A013-034C906B1509}" destId="{41B66683-D35A-4C35-8836-ED0EDC7C09B6}" srcOrd="2" destOrd="0" presId="urn:microsoft.com/office/officeart/2005/8/layout/process4"/>
    <dgm:cxn modelId="{3B21F29D-8AFF-42FF-94B1-0A640907595F}" type="presParOf" srcId="{41B66683-D35A-4C35-8836-ED0EDC7C09B6}" destId="{6794FF32-D1F6-4480-9349-99D5D96D0F7C}" srcOrd="0" destOrd="0" presId="urn:microsoft.com/office/officeart/2005/8/layout/process4"/>
    <dgm:cxn modelId="{49B38E42-5744-4964-9B82-6D0E6AEDB427}" type="presParOf" srcId="{41B66683-D35A-4C35-8836-ED0EDC7C09B6}" destId="{DA98E216-AA2C-4502-898A-CF11976FB23E}" srcOrd="1" destOrd="0" presId="urn:microsoft.com/office/officeart/2005/8/layout/process4"/>
    <dgm:cxn modelId="{7E10D2F0-300E-451D-9E67-A0E543345563}" type="presParOf" srcId="{41B66683-D35A-4C35-8836-ED0EDC7C09B6}" destId="{38D91ECD-994B-4078-950E-A1AEBF829871}" srcOrd="2" destOrd="0" presId="urn:microsoft.com/office/officeart/2005/8/layout/process4"/>
    <dgm:cxn modelId="{CDC2CA43-CC42-4640-915C-B7AE1890C3DA}" type="presParOf" srcId="{82391F34-F25A-4F5C-A4A2-BA7AAD56A029}" destId="{84623195-D224-42B0-B067-E0CF6C7CE51C}" srcOrd="1" destOrd="0" presId="urn:microsoft.com/office/officeart/2005/8/layout/process4"/>
    <dgm:cxn modelId="{0A287AB8-9285-49C5-9022-EEA163593A6B}" type="presParOf" srcId="{82391F34-F25A-4F5C-A4A2-BA7AAD56A029}" destId="{770DC46B-61FD-49B4-8855-AE1CDC8A170A}" srcOrd="2" destOrd="0" presId="urn:microsoft.com/office/officeart/2005/8/layout/process4"/>
    <dgm:cxn modelId="{4317B3B2-D395-4B82-AFD5-D3D4E3DD5F18}" type="presParOf" srcId="{770DC46B-61FD-49B4-8855-AE1CDC8A170A}" destId="{937282B0-B880-4C59-9E80-4E31B598E36F}" srcOrd="0" destOrd="0" presId="urn:microsoft.com/office/officeart/2005/8/layout/process4"/>
    <dgm:cxn modelId="{71B8B689-0E37-4BE9-91F9-AA1E05D0E97F}" type="presParOf" srcId="{770DC46B-61FD-49B4-8855-AE1CDC8A170A}" destId="{FC48E625-9995-454A-98F2-BA132A448028}" srcOrd="1" destOrd="0" presId="urn:microsoft.com/office/officeart/2005/8/layout/process4"/>
    <dgm:cxn modelId="{0D6EF238-2D64-4267-B275-21785A8C4FBC}" type="presParOf" srcId="{770DC46B-61FD-49B4-8855-AE1CDC8A170A}" destId="{A3B1DB92-2DC5-45CF-9145-F099ACE8A5E4}" srcOrd="2" destOrd="0" presId="urn:microsoft.com/office/officeart/2005/8/layout/process4"/>
    <dgm:cxn modelId="{9C28C061-2C3A-4401-BB49-2BC754E244F7}" type="presParOf" srcId="{A3B1DB92-2DC5-45CF-9145-F099ACE8A5E4}" destId="{35D8D127-89F6-4437-BCBC-315DAC616ACF}" srcOrd="0" destOrd="0" presId="urn:microsoft.com/office/officeart/2005/8/layout/process4"/>
    <dgm:cxn modelId="{BE5AA21A-75FB-4F55-86F6-8F1125886448}" type="presParOf" srcId="{82391F34-F25A-4F5C-A4A2-BA7AAD56A029}" destId="{19FC7771-7922-4BF9-B5E7-8B42B99ACB34}" srcOrd="3" destOrd="0" presId="urn:microsoft.com/office/officeart/2005/8/layout/process4"/>
    <dgm:cxn modelId="{AF5BD22D-5EF5-4B8D-94EE-BC600C1210A9}" type="presParOf" srcId="{82391F34-F25A-4F5C-A4A2-BA7AAD56A029}" destId="{7F7C9FD9-1279-4317-B3A1-029E423E995B}" srcOrd="4" destOrd="0" presId="urn:microsoft.com/office/officeart/2005/8/layout/process4"/>
    <dgm:cxn modelId="{80BD67F9-0D2A-4F11-8646-0C4DFA960E00}" type="presParOf" srcId="{7F7C9FD9-1279-4317-B3A1-029E423E995B}" destId="{EDA68252-1181-4FD7-A11F-E6CD2135921D}" srcOrd="0" destOrd="0" presId="urn:microsoft.com/office/officeart/2005/8/layout/process4"/>
    <dgm:cxn modelId="{79A67236-5490-4BF0-B035-461B7939866B}" type="presParOf" srcId="{7F7C9FD9-1279-4317-B3A1-029E423E995B}" destId="{E30B8D1E-AF4E-4F42-95CC-FF99D938C859}" srcOrd="1" destOrd="0" presId="urn:microsoft.com/office/officeart/2005/8/layout/process4"/>
    <dgm:cxn modelId="{C86421DC-7823-4943-9870-8978682FD3E4}" type="presParOf" srcId="{7F7C9FD9-1279-4317-B3A1-029E423E995B}" destId="{4FFD2C32-F0CF-4537-8D82-4A5CC7EB5F90}" srcOrd="2" destOrd="0" presId="urn:microsoft.com/office/officeart/2005/8/layout/process4"/>
    <dgm:cxn modelId="{7F1F24BF-2930-427C-BF15-DDBD62612114}" type="presParOf" srcId="{4FFD2C32-F0CF-4537-8D82-4A5CC7EB5F90}" destId="{B9878064-A5D4-48AD-9E4A-96FC70824A36}" srcOrd="0" destOrd="0" presId="urn:microsoft.com/office/officeart/2005/8/layout/process4"/>
    <dgm:cxn modelId="{4E83346C-F7E5-49A6-98B0-A7518E226394}" type="presParOf" srcId="{82391F34-F25A-4F5C-A4A2-BA7AAD56A029}" destId="{BFD12F89-F907-47FB-8815-7F9883BA00D2}" srcOrd="5" destOrd="0" presId="urn:microsoft.com/office/officeart/2005/8/layout/process4"/>
    <dgm:cxn modelId="{89537E62-89FF-46BC-A8D0-F3BDF02527DC}" type="presParOf" srcId="{82391F34-F25A-4F5C-A4A2-BA7AAD56A029}" destId="{EC4DB9DC-500E-4F86-BFC1-87C7B22AD201}" srcOrd="6" destOrd="0" presId="urn:microsoft.com/office/officeart/2005/8/layout/process4"/>
    <dgm:cxn modelId="{0800634B-5E1A-42C8-B09F-7D1F48AD3712}" type="presParOf" srcId="{EC4DB9DC-500E-4F86-BFC1-87C7B22AD201}" destId="{259FF797-64FE-406E-B027-8903476E4AB3}" srcOrd="0" destOrd="0" presId="urn:microsoft.com/office/officeart/2005/8/layout/process4"/>
    <dgm:cxn modelId="{23E7161E-B9B9-4084-ACDD-CCC989851E41}" type="presParOf" srcId="{EC4DB9DC-500E-4F86-BFC1-87C7B22AD201}" destId="{77219671-3534-4633-87A8-972F409CFD58}" srcOrd="1" destOrd="0" presId="urn:microsoft.com/office/officeart/2005/8/layout/process4"/>
    <dgm:cxn modelId="{CC09A715-2D6A-45F1-A1E8-D28043E78BDE}" type="presParOf" srcId="{EC4DB9DC-500E-4F86-BFC1-87C7B22AD201}" destId="{B713546B-F632-4D5E-A58A-AC008BBBE62A}" srcOrd="2" destOrd="0" presId="urn:microsoft.com/office/officeart/2005/8/layout/process4"/>
    <dgm:cxn modelId="{E5E972E2-E982-42AC-A088-FC701EF64BAB}"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1000" dirty="0" smtClean="0"/>
            <a:t>Documentos metodológicos realizados</a:t>
          </a:r>
          <a:endParaRPr lang="es-CO" sz="10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1000" dirty="0" smtClean="0"/>
            <a:t>Documentos de planeación realizados</a:t>
          </a:r>
          <a:endParaRPr lang="es-CO" sz="10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1</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1</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4E4B0F1C-4AC0-4499-BFA2-B8E2C7FAED4E}">
      <dgm:prSet phldrT="[Texto]" custT="1"/>
      <dgm:spPr/>
      <dgm:t>
        <a:bodyPr/>
        <a:lstStyle/>
        <a:p>
          <a:r>
            <a:rPr lang="es-CO" sz="1000" dirty="0" smtClean="0"/>
            <a:t>Documentos de lineamientos técnicos realizados</a:t>
          </a:r>
          <a:endParaRPr lang="es-CO" sz="10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A08361EE-3568-484D-99E4-56CED4CA90DD}">
      <dgm:prSet phldrT="[Texto]"/>
      <dgm:spPr/>
      <dgm:t>
        <a:bodyPr/>
        <a:lstStyle/>
        <a:p>
          <a:r>
            <a:rPr lang="es-CO" dirty="0" smtClean="0"/>
            <a:t>0</a:t>
          </a:r>
          <a:endParaRPr lang="es-CO" dirty="0"/>
        </a:p>
      </dgm:t>
    </dgm:pt>
    <dgm:pt modelId="{EC8EC414-D92E-4909-97F0-2AAE1F68AEA5}" type="parTrans" cxnId="{DCDE8D93-5E7F-489D-ABC9-E30A84525158}">
      <dgm:prSet/>
      <dgm:spPr/>
      <dgm:t>
        <a:bodyPr/>
        <a:lstStyle/>
        <a:p>
          <a:endParaRPr lang="es-CO"/>
        </a:p>
      </dgm:t>
    </dgm:pt>
    <dgm:pt modelId="{22D76505-5E03-4856-9A23-52C2C8E496EF}" type="sibTrans" cxnId="{DCDE8D93-5E7F-489D-ABC9-E30A84525158}">
      <dgm:prSet/>
      <dgm:spPr/>
      <dgm:t>
        <a:bodyPr/>
        <a:lstStyle/>
        <a:p>
          <a:endParaRPr lang="es-CO"/>
        </a:p>
      </dgm:t>
    </dgm:pt>
    <dgm:pt modelId="{E290BDFF-DDB2-4A44-BBB4-DDC82D2A15BE}">
      <dgm:prSet phldrT="[Texto]"/>
      <dgm:spPr/>
      <dgm:t>
        <a:bodyPr/>
        <a:lstStyle/>
        <a:p>
          <a:r>
            <a:rPr lang="es-CO" dirty="0" smtClean="0"/>
            <a:t>0</a:t>
          </a:r>
          <a:endParaRPr lang="es-CO" dirty="0"/>
        </a:p>
      </dgm:t>
    </dgm:pt>
    <dgm:pt modelId="{4BBF5217-72BC-4F73-BC7F-DAEC2FDCB015}" type="sibTrans" cxnId="{F16DBBB2-8DB0-4DF5-8932-9E6AD61C2A00}">
      <dgm:prSet/>
      <dgm:spPr/>
      <dgm:t>
        <a:bodyPr/>
        <a:lstStyle/>
        <a:p>
          <a:endParaRPr lang="es-CO"/>
        </a:p>
      </dgm:t>
    </dgm:pt>
    <dgm:pt modelId="{F8553D5B-75E8-4D71-8B05-470064BC7A91}" type="parTrans" cxnId="{F16DBBB2-8DB0-4DF5-8932-9E6AD61C2A00}">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130" custLinFactNeighborY="256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6225" custScaleY="55298" custLinFactNeighborX="1811" custLinFactNeighborY="-92856">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6225" custScaleY="58905" custLinFactY="-5308" custLinFactNeighborX="1811" custLinFactNeighborY="-1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9" custScaleX="176225" custScaleY="60657" custLinFactY="-10256" custLinFactNeighborX="1811"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21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3264" custLinFactY="-17527" custLinFactNeighborX="-2531"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3264" custLinFactY="-17657" custLinFactNeighborX="-2531"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5" presStyleCnt="9" custScaleX="33264" custLinFactY="-17787" custLinFactNeighborX="-2531"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5"/>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3213" custScaleY="97233" custLinFactY="-16968" custLinFactNeighborX="30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E8DDFD16-EF0E-4BFD-981D-31A1A69269B2}" type="pres">
      <dgm:prSet presAssocID="{E290BDFF-DDB2-4A44-BBB4-DDC82D2A15BE}" presName="childNode" presStyleLbl="node1" presStyleIdx="7" presStyleCnt="9" custScaleX="33213" custScaleY="97233" custLinFactY="-16968" custLinFactNeighborX="306" custLinFactNeighborY="-100000">
        <dgm:presLayoutVars>
          <dgm:bulletEnabled val="1"/>
        </dgm:presLayoutVars>
      </dgm:prSet>
      <dgm:spPr/>
      <dgm:t>
        <a:bodyPr/>
        <a:lstStyle/>
        <a:p>
          <a:endParaRPr lang="es-CO"/>
        </a:p>
      </dgm:t>
    </dgm:pt>
    <dgm:pt modelId="{65C076ED-5A0B-4CAF-9706-977A7FC1A2AC}" type="pres">
      <dgm:prSet presAssocID="{E290BDFF-DDB2-4A44-BBB4-DDC82D2A15BE}" presName="aSpace2" presStyleCnt="0"/>
      <dgm:spPr/>
      <dgm:t>
        <a:bodyPr/>
        <a:lstStyle/>
        <a:p>
          <a:endParaRPr lang="es-CO"/>
        </a:p>
      </dgm:t>
    </dgm:pt>
    <dgm:pt modelId="{D35C0156-BE02-4A24-8985-68AE8D25C9EC}" type="pres">
      <dgm:prSet presAssocID="{A08361EE-3568-484D-99E4-56CED4CA90DD}" presName="childNode" presStyleLbl="node1" presStyleIdx="8" presStyleCnt="9" custScaleX="33213" custScaleY="97233" custLinFactY="-16968" custLinFactNeighborX="306" custLinFactNeighborY="-100000">
        <dgm:presLayoutVars>
          <dgm:bulletEnabled val="1"/>
        </dgm:presLayoutVars>
      </dgm:prSet>
      <dgm:spPr/>
      <dgm:t>
        <a:bodyPr/>
        <a:lstStyle/>
        <a:p>
          <a:endParaRPr lang="es-CO"/>
        </a:p>
      </dgm:t>
    </dgm:pt>
  </dgm:ptLst>
  <dgm:cxnLst>
    <dgm:cxn modelId="{7E606395-A307-4E63-9060-31CBBFC4BC5A}" type="presOf" srcId="{C70A7DFC-AB52-43F6-9E76-E781D483FDB6}" destId="{4696FB82-B025-4772-A81D-C0EBCC8D9AE9}"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1F312371-2139-4799-957A-4A83B51D6F64}" type="presOf" srcId="{499F58EC-F6C0-48A8-B04D-08E24C967093}" destId="{57EB1618-515A-470C-B470-154022A5DB2E}" srcOrd="1"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F16DBBB2-8DB0-4DF5-8932-9E6AD61C2A00}" srcId="{499F58EC-F6C0-48A8-B04D-08E24C967093}" destId="{E290BDFF-DDB2-4A44-BBB4-DDC82D2A15BE}" srcOrd="1" destOrd="0" parTransId="{F8553D5B-75E8-4D71-8B05-470064BC7A91}" sibTransId="{4BBF5217-72BC-4F73-BC7F-DAEC2FDCB015}"/>
    <dgm:cxn modelId="{878BF1DE-E300-4155-BE1F-BDD84791B283}" srcId="{FCA30541-1492-43A0-AC90-7A18B17DB2F6}" destId="{499F58EC-F6C0-48A8-B04D-08E24C967093}" srcOrd="2" destOrd="0" parTransId="{BA17BB1F-4285-42DC-B798-7AB340B9C60B}" sibTransId="{371FD77F-9C34-4CE9-BED4-2A9277E79250}"/>
    <dgm:cxn modelId="{B13CF4A7-035D-43EF-A3B1-44D1AC75ED6A}" type="presOf" srcId="{FCA30541-1492-43A0-AC90-7A18B17DB2F6}" destId="{2F915681-AF02-4DDE-A836-0F2476DB8259}"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EE3F175C-DCDE-48A3-A635-452694C2EF0A}" srcId="{C70A7DFC-AB52-43F6-9E76-E781D483FDB6}" destId="{4E4B0F1C-4AC0-4499-BFA2-B8E2C7FAED4E}" srcOrd="2" destOrd="0" parTransId="{99E8A6A0-71D7-4941-A677-D1A72D474389}" sibTransId="{10FFF97C-9400-4F03-9394-3D6FBFB9EDD8}"/>
    <dgm:cxn modelId="{D7A59C9E-FA25-4366-80D6-95211FF04B5B}" type="presOf" srcId="{4E4B0F1C-4AC0-4499-BFA2-B8E2C7FAED4E}" destId="{357FF518-73AE-4981-82A9-BA026BAAD305}" srcOrd="0" destOrd="0" presId="urn:microsoft.com/office/officeart/2005/8/layout/lProcess2"/>
    <dgm:cxn modelId="{E1FA2BD3-8C4D-49E7-8EAA-F91D6C158DAC}" type="presOf" srcId="{5E73DC65-7811-442D-8D8E-D587AD111078}" destId="{1FF4E0E0-1B91-41F5-8BCD-9638AB17B264}" srcOrd="0" destOrd="0" presId="urn:microsoft.com/office/officeart/2005/8/layout/lProcess2"/>
    <dgm:cxn modelId="{65DCE1EB-9161-4CBB-81CB-35028DCD5154}" type="presOf" srcId="{1D9EEC27-F270-4046-B299-7D9CFFE41614}" destId="{1F40C5A9-8270-4A21-A9E5-3C605D0E9291}" srcOrd="0" destOrd="0" presId="urn:microsoft.com/office/officeart/2005/8/layout/lProcess2"/>
    <dgm:cxn modelId="{D9FC06CF-8A82-4D12-9D3B-631C9F5127CC}" type="presOf" srcId="{6BA2F2E2-0DD1-4A52-BCF5-692DFD7B5739}" destId="{CF2B8247-FC67-4FE6-AFC7-EABFC3A3B335}" srcOrd="0" destOrd="0" presId="urn:microsoft.com/office/officeart/2005/8/layout/lProcess2"/>
    <dgm:cxn modelId="{F9B86BB1-02C6-4F66-A3CF-7C8DEBBF7398}" type="presOf" srcId="{C70A7DFC-AB52-43F6-9E76-E781D483FDB6}" destId="{854D54EE-BBDE-4FFA-9372-C9E2C0D43F26}" srcOrd="1" destOrd="0" presId="urn:microsoft.com/office/officeart/2005/8/layout/lProcess2"/>
    <dgm:cxn modelId="{CBDDEABB-B09D-4268-9D3B-43B124843A20}" type="presOf" srcId="{5E73DC65-7811-442D-8D8E-D587AD111078}" destId="{44FCCF3B-6BF9-4023-B1DB-3F95B0F71307}" srcOrd="1" destOrd="0" presId="urn:microsoft.com/office/officeart/2005/8/layout/lProcess2"/>
    <dgm:cxn modelId="{DCDE8D93-5E7F-489D-ABC9-E30A84525158}" srcId="{499F58EC-F6C0-48A8-B04D-08E24C967093}" destId="{A08361EE-3568-484D-99E4-56CED4CA90DD}" srcOrd="2" destOrd="0" parTransId="{EC8EC414-D92E-4909-97F0-2AAE1F68AEA5}" sibTransId="{22D76505-5E03-4856-9A23-52C2C8E496EF}"/>
    <dgm:cxn modelId="{02C6CE3C-FFCD-44A9-BF40-35A57BF3EDE8}" srcId="{499F58EC-F6C0-48A8-B04D-08E24C967093}" destId="{13832914-4669-4283-B18E-8CC199406200}" srcOrd="0" destOrd="0" parTransId="{DE260918-FF83-4669-BB44-7CD193B32EFD}" sibTransId="{7CC645C9-4BA5-44DA-9873-28F035403492}"/>
    <dgm:cxn modelId="{80398479-95F3-4D51-95EF-DF188E5DBEFA}" type="presOf" srcId="{F79382DE-A126-4B5B-9E3C-9F6FA3EA3453}" destId="{F59E2664-B0A7-4941-B2BD-D9D3FCC04305}" srcOrd="0" destOrd="0" presId="urn:microsoft.com/office/officeart/2005/8/layout/lProcess2"/>
    <dgm:cxn modelId="{7E6DF3CF-CFBB-4E14-AA81-3BED3BA839DA}" type="presOf" srcId="{021BB33D-7DFB-4AF6-894F-79A86E739A06}" destId="{19356602-817F-40EC-A2B8-8C62F23E90A0}"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EF282B7A-29DD-490B-84C7-C98855DC87C8}" type="presOf" srcId="{13832914-4669-4283-B18E-8CC199406200}" destId="{AAF91D29-6186-456D-BAE9-A2C258C1BF2B}" srcOrd="0" destOrd="0" presId="urn:microsoft.com/office/officeart/2005/8/layout/lProcess2"/>
    <dgm:cxn modelId="{FEF4CC1A-0024-4961-AAE7-5D3E062138BE}" type="presOf" srcId="{E290BDFF-DDB2-4A44-BBB4-DDC82D2A15BE}" destId="{E8DDFD16-EF0E-4BFD-981D-31A1A69269B2}" srcOrd="0" destOrd="0" presId="urn:microsoft.com/office/officeart/2005/8/layout/lProcess2"/>
    <dgm:cxn modelId="{C69B624C-27D2-407B-9377-0F62E7A473BC}" type="presOf" srcId="{499F58EC-F6C0-48A8-B04D-08E24C967093}" destId="{9B5C3F0B-AC36-45E2-B68E-DAB64BBA52A2}" srcOrd="0" destOrd="0" presId="urn:microsoft.com/office/officeart/2005/8/layout/lProcess2"/>
    <dgm:cxn modelId="{CA9BFB0C-C5B7-40D5-B70A-86B97666AAFD}" type="presOf" srcId="{B62979F8-CAE0-4998-A03A-A90A1F2F0CBA}" destId="{38639199-61CC-45B6-89A1-29AC996A34B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F0491BD-EAB4-4AB4-A2EA-3E135EB114E0}" srcId="{5E73DC65-7811-442D-8D8E-D587AD111078}" destId="{F79382DE-A126-4B5B-9E3C-9F6FA3EA3453}" srcOrd="1" destOrd="0" parTransId="{EE5A7FF7-8437-4AA7-ABDC-73B6055725C8}" sibTransId="{AF9E334E-538B-4BD8-BF65-C9051BD25E52}"/>
    <dgm:cxn modelId="{4B08EB92-4BF8-4D66-86E8-63B655A84E6C}" type="presOf" srcId="{A08361EE-3568-484D-99E4-56CED4CA90DD}" destId="{D35C0156-BE02-4A24-8985-68AE8D25C9EC}" srcOrd="0" destOrd="0" presId="urn:microsoft.com/office/officeart/2005/8/layout/lProcess2"/>
    <dgm:cxn modelId="{1368C25E-0817-4630-B644-FF540143C193}" type="presParOf" srcId="{2F915681-AF02-4DDE-A836-0F2476DB8259}" destId="{E93E9C76-2931-448E-A1D0-5FA7A75E2D55}" srcOrd="0" destOrd="0" presId="urn:microsoft.com/office/officeart/2005/8/layout/lProcess2"/>
    <dgm:cxn modelId="{D84570F9-ED50-4C49-BF90-043691A2F41F}" type="presParOf" srcId="{E93E9C76-2931-448E-A1D0-5FA7A75E2D55}" destId="{4696FB82-B025-4772-A81D-C0EBCC8D9AE9}" srcOrd="0" destOrd="0" presId="urn:microsoft.com/office/officeart/2005/8/layout/lProcess2"/>
    <dgm:cxn modelId="{05C4C20E-917C-463C-B4A7-04CD30CCF4BD}" type="presParOf" srcId="{E93E9C76-2931-448E-A1D0-5FA7A75E2D55}" destId="{854D54EE-BBDE-4FFA-9372-C9E2C0D43F26}" srcOrd="1" destOrd="0" presId="urn:microsoft.com/office/officeart/2005/8/layout/lProcess2"/>
    <dgm:cxn modelId="{41F3A11B-7027-4360-9A12-7940E5D635A3}" type="presParOf" srcId="{E93E9C76-2931-448E-A1D0-5FA7A75E2D55}" destId="{1363286C-7FD8-4618-A73E-3B8B2AAAACAA}" srcOrd="2" destOrd="0" presId="urn:microsoft.com/office/officeart/2005/8/layout/lProcess2"/>
    <dgm:cxn modelId="{C5A49677-A31C-4B7F-B506-1828785BA11B}" type="presParOf" srcId="{1363286C-7FD8-4618-A73E-3B8B2AAAACAA}" destId="{6F6DDAA1-5817-4A3C-9EB3-DFED68BDEEFF}" srcOrd="0" destOrd="0" presId="urn:microsoft.com/office/officeart/2005/8/layout/lProcess2"/>
    <dgm:cxn modelId="{70C3B344-FD16-4911-BDE9-0AD02333277B}" type="presParOf" srcId="{6F6DDAA1-5817-4A3C-9EB3-DFED68BDEEFF}" destId="{19356602-817F-40EC-A2B8-8C62F23E90A0}" srcOrd="0" destOrd="0" presId="urn:microsoft.com/office/officeart/2005/8/layout/lProcess2"/>
    <dgm:cxn modelId="{BF449C71-B788-4D1B-877E-FB23D0745A25}" type="presParOf" srcId="{6F6DDAA1-5817-4A3C-9EB3-DFED68BDEEFF}" destId="{0EBE59E5-4E14-48F4-91C8-6C09E75B58D2}" srcOrd="1" destOrd="0" presId="urn:microsoft.com/office/officeart/2005/8/layout/lProcess2"/>
    <dgm:cxn modelId="{ACA65650-6F15-4674-936E-FC66B908942D}" type="presParOf" srcId="{6F6DDAA1-5817-4A3C-9EB3-DFED68BDEEFF}" destId="{1F40C5A9-8270-4A21-A9E5-3C605D0E9291}" srcOrd="2" destOrd="0" presId="urn:microsoft.com/office/officeart/2005/8/layout/lProcess2"/>
    <dgm:cxn modelId="{55D137D7-F3A0-4657-ABBC-33D3AEE7A02F}" type="presParOf" srcId="{6F6DDAA1-5817-4A3C-9EB3-DFED68BDEEFF}" destId="{FA009FE0-8DF6-4ADB-AEA1-7F12D428474D}" srcOrd="3" destOrd="0" presId="urn:microsoft.com/office/officeart/2005/8/layout/lProcess2"/>
    <dgm:cxn modelId="{9C154E8D-A172-4E0C-9960-C530BFFC12FA}" type="presParOf" srcId="{6F6DDAA1-5817-4A3C-9EB3-DFED68BDEEFF}" destId="{357FF518-73AE-4981-82A9-BA026BAAD305}" srcOrd="4" destOrd="0" presId="urn:microsoft.com/office/officeart/2005/8/layout/lProcess2"/>
    <dgm:cxn modelId="{BAC7D961-8847-42E3-AAF0-F84B8567FB7B}" type="presParOf" srcId="{2F915681-AF02-4DDE-A836-0F2476DB8259}" destId="{3E3F79D7-42FB-40DA-B006-8A547FC99594}" srcOrd="1" destOrd="0" presId="urn:microsoft.com/office/officeart/2005/8/layout/lProcess2"/>
    <dgm:cxn modelId="{F9677D39-A598-4A24-8DEF-2509A005FE94}" type="presParOf" srcId="{2F915681-AF02-4DDE-A836-0F2476DB8259}" destId="{6BEBD168-AF67-427F-8042-C8A7E09E660B}" srcOrd="2" destOrd="0" presId="urn:microsoft.com/office/officeart/2005/8/layout/lProcess2"/>
    <dgm:cxn modelId="{5CD3BB8E-89CC-468C-9A52-4BE1A6F3F524}" type="presParOf" srcId="{6BEBD168-AF67-427F-8042-C8A7E09E660B}" destId="{1FF4E0E0-1B91-41F5-8BCD-9638AB17B264}" srcOrd="0" destOrd="0" presId="urn:microsoft.com/office/officeart/2005/8/layout/lProcess2"/>
    <dgm:cxn modelId="{F4294CE3-2E80-4EA7-85E2-10B5A73A4675}" type="presParOf" srcId="{6BEBD168-AF67-427F-8042-C8A7E09E660B}" destId="{44FCCF3B-6BF9-4023-B1DB-3F95B0F71307}" srcOrd="1" destOrd="0" presId="urn:microsoft.com/office/officeart/2005/8/layout/lProcess2"/>
    <dgm:cxn modelId="{4516975D-A46A-46F3-83CD-A2751E5CAEAE}" type="presParOf" srcId="{6BEBD168-AF67-427F-8042-C8A7E09E660B}" destId="{96C3917D-EE68-4F53-A6CE-670EB5528A18}" srcOrd="2" destOrd="0" presId="urn:microsoft.com/office/officeart/2005/8/layout/lProcess2"/>
    <dgm:cxn modelId="{97A795C9-82B2-41F9-8E74-D8BD5EA46640}" type="presParOf" srcId="{96C3917D-EE68-4F53-A6CE-670EB5528A18}" destId="{2C6AE023-D1AF-4DBA-961F-9830AA8A68C2}" srcOrd="0" destOrd="0" presId="urn:microsoft.com/office/officeart/2005/8/layout/lProcess2"/>
    <dgm:cxn modelId="{4655B874-1C16-463D-94A1-B3203C6D0656}" type="presParOf" srcId="{2C6AE023-D1AF-4DBA-961F-9830AA8A68C2}" destId="{38639199-61CC-45B6-89A1-29AC996A34B5}" srcOrd="0" destOrd="0" presId="urn:microsoft.com/office/officeart/2005/8/layout/lProcess2"/>
    <dgm:cxn modelId="{E6F8D9FC-805B-4283-B81F-E5E8FB98CCFD}" type="presParOf" srcId="{2C6AE023-D1AF-4DBA-961F-9830AA8A68C2}" destId="{CF6F516E-64C9-4C76-95A0-9007F9C4E542}" srcOrd="1" destOrd="0" presId="urn:microsoft.com/office/officeart/2005/8/layout/lProcess2"/>
    <dgm:cxn modelId="{9C82FC1B-A52C-4D14-8EC4-34B96B931B2F}" type="presParOf" srcId="{2C6AE023-D1AF-4DBA-961F-9830AA8A68C2}" destId="{F59E2664-B0A7-4941-B2BD-D9D3FCC04305}" srcOrd="2" destOrd="0" presId="urn:microsoft.com/office/officeart/2005/8/layout/lProcess2"/>
    <dgm:cxn modelId="{592EF0BF-B666-4C26-A643-7FA98429EBA9}" type="presParOf" srcId="{2C6AE023-D1AF-4DBA-961F-9830AA8A68C2}" destId="{112EBC27-35B6-45EC-A173-5FFAC79FD7B9}" srcOrd="3" destOrd="0" presId="urn:microsoft.com/office/officeart/2005/8/layout/lProcess2"/>
    <dgm:cxn modelId="{A46182D4-2F09-4D1E-A291-CAAF9CFDC424}" type="presParOf" srcId="{2C6AE023-D1AF-4DBA-961F-9830AA8A68C2}" destId="{CF2B8247-FC67-4FE6-AFC7-EABFC3A3B335}" srcOrd="4" destOrd="0" presId="urn:microsoft.com/office/officeart/2005/8/layout/lProcess2"/>
    <dgm:cxn modelId="{EC5033DC-091F-47DA-9C23-A1C72A70781A}" type="presParOf" srcId="{2F915681-AF02-4DDE-A836-0F2476DB8259}" destId="{5409B739-6B12-42E3-8739-B47774DCBEE5}" srcOrd="3" destOrd="0" presId="urn:microsoft.com/office/officeart/2005/8/layout/lProcess2"/>
    <dgm:cxn modelId="{9A03E8BC-2C03-446F-BF2A-11F937FC5706}" type="presParOf" srcId="{2F915681-AF02-4DDE-A836-0F2476DB8259}" destId="{F4A8C6CF-5E20-4005-A581-9A0E3545862B}" srcOrd="4" destOrd="0" presId="urn:microsoft.com/office/officeart/2005/8/layout/lProcess2"/>
    <dgm:cxn modelId="{9092DCDC-B80A-41E2-B2CE-BFCFE53AB9E8}" type="presParOf" srcId="{F4A8C6CF-5E20-4005-A581-9A0E3545862B}" destId="{9B5C3F0B-AC36-45E2-B68E-DAB64BBA52A2}" srcOrd="0" destOrd="0" presId="urn:microsoft.com/office/officeart/2005/8/layout/lProcess2"/>
    <dgm:cxn modelId="{F78BF425-8E27-40CC-95E9-423EC3814C30}" type="presParOf" srcId="{F4A8C6CF-5E20-4005-A581-9A0E3545862B}" destId="{57EB1618-515A-470C-B470-154022A5DB2E}" srcOrd="1" destOrd="0" presId="urn:microsoft.com/office/officeart/2005/8/layout/lProcess2"/>
    <dgm:cxn modelId="{47560F2A-B3F1-4F8C-B91A-76EE629040D3}" type="presParOf" srcId="{F4A8C6CF-5E20-4005-A581-9A0E3545862B}" destId="{E61581FA-1AAF-4263-8714-3DFC3FFC9B7F}" srcOrd="2" destOrd="0" presId="urn:microsoft.com/office/officeart/2005/8/layout/lProcess2"/>
    <dgm:cxn modelId="{99CF24D4-E2EC-4966-80BF-312CE9E1D30F}" type="presParOf" srcId="{E61581FA-1AAF-4263-8714-3DFC3FFC9B7F}" destId="{794F2893-4C6F-4C55-B470-FAF73112E7D5}" srcOrd="0" destOrd="0" presId="urn:microsoft.com/office/officeart/2005/8/layout/lProcess2"/>
    <dgm:cxn modelId="{F0D4AFCA-75D8-478B-A93D-9E6E9E51BDF0}" type="presParOf" srcId="{794F2893-4C6F-4C55-B470-FAF73112E7D5}" destId="{AAF91D29-6186-456D-BAE9-A2C258C1BF2B}" srcOrd="0" destOrd="0" presId="urn:microsoft.com/office/officeart/2005/8/layout/lProcess2"/>
    <dgm:cxn modelId="{2CCB36AF-53AB-41A9-8424-7B31F90E1737}" type="presParOf" srcId="{794F2893-4C6F-4C55-B470-FAF73112E7D5}" destId="{3DF435DA-94BF-4582-B16A-FDABC468075F}" srcOrd="1" destOrd="0" presId="urn:microsoft.com/office/officeart/2005/8/layout/lProcess2"/>
    <dgm:cxn modelId="{F9327E46-6420-4F15-AC7B-B28D4E0359EC}" type="presParOf" srcId="{794F2893-4C6F-4C55-B470-FAF73112E7D5}" destId="{E8DDFD16-EF0E-4BFD-981D-31A1A69269B2}" srcOrd="2" destOrd="0" presId="urn:microsoft.com/office/officeart/2005/8/layout/lProcess2"/>
    <dgm:cxn modelId="{64C500E7-CA6C-4C39-A5B8-5B94612BB47B}" type="presParOf" srcId="{794F2893-4C6F-4C55-B470-FAF73112E7D5}" destId="{65C076ED-5A0B-4CAF-9706-977A7FC1A2AC}" srcOrd="3" destOrd="0" presId="urn:microsoft.com/office/officeart/2005/8/layout/lProcess2"/>
    <dgm:cxn modelId="{BBA6F306-BE35-42DD-B9BD-D59B7B85BBB1}" type="presParOf" srcId="{794F2893-4C6F-4C55-B470-FAF73112E7D5}" destId="{D35C0156-BE02-4A24-8985-68AE8D25C9E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1000" dirty="0" smtClean="0"/>
            <a:t>Informes de supervisión realizados</a:t>
          </a:r>
          <a:endParaRPr lang="es-CO" sz="10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5</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5</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5</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1000" dirty="0" smtClean="0"/>
            <a:t>Contratos suscritos</a:t>
          </a:r>
          <a:endParaRPr lang="es-CO" sz="10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F00F374-4434-4C90-8CCB-4C26BFFF7615}">
      <dgm:prSet phldrT="[Texto]" custT="1"/>
      <dgm:spPr/>
      <dgm:t>
        <a:bodyPr/>
        <a:lstStyle/>
        <a:p>
          <a:r>
            <a:rPr lang="es-CO" sz="1000" dirty="0" smtClean="0"/>
            <a:t>Reuniones de seguimiento realizadas</a:t>
          </a:r>
          <a:endParaRPr lang="es-CO" sz="1000" dirty="0"/>
        </a:p>
      </dgm:t>
    </dgm:pt>
    <dgm:pt modelId="{C225CDEC-943B-4EB8-9920-BD8EC9696302}" type="parTrans" cxnId="{41F7FCD4-CF93-4B71-923D-50D08102247D}">
      <dgm:prSet/>
      <dgm:spPr/>
      <dgm:t>
        <a:bodyPr/>
        <a:lstStyle/>
        <a:p>
          <a:endParaRPr lang="es-CO"/>
        </a:p>
      </dgm:t>
    </dgm:pt>
    <dgm:pt modelId="{33C9E1A6-071D-4D57-8282-85FE649E3A89}" type="sibTrans" cxnId="{41F7FCD4-CF93-4B71-923D-50D08102247D}">
      <dgm:prSet/>
      <dgm:spPr/>
      <dgm:t>
        <a:bodyPr/>
        <a:lstStyle/>
        <a:p>
          <a:endParaRPr lang="es-CO"/>
        </a:p>
      </dgm:t>
    </dgm:pt>
    <dgm:pt modelId="{2327543E-A287-4266-BBC1-3B8AB66C3C0D}">
      <dgm:prSet phldrT="[Texto]" custT="1"/>
      <dgm:spPr/>
      <dgm:t>
        <a:bodyPr/>
        <a:lstStyle/>
        <a:p>
          <a:r>
            <a:rPr lang="es-CO" sz="1800" dirty="0" smtClean="0"/>
            <a:t>2</a:t>
          </a:r>
          <a:endParaRPr lang="es-CO" sz="1800" dirty="0"/>
        </a:p>
      </dgm:t>
    </dgm:pt>
    <dgm:pt modelId="{5D0290E2-C02F-4D26-B22A-55F755D5FFAD}" type="parTrans" cxnId="{E12968D2-1154-46BF-A750-2BD8F98C441D}">
      <dgm:prSet/>
      <dgm:spPr/>
      <dgm:t>
        <a:bodyPr/>
        <a:lstStyle/>
        <a:p>
          <a:endParaRPr lang="es-CO"/>
        </a:p>
      </dgm:t>
    </dgm:pt>
    <dgm:pt modelId="{455249B9-4773-4258-8C76-A52E904BDC26}" type="sibTrans" cxnId="{E12968D2-1154-46BF-A750-2BD8F98C441D}">
      <dgm:prSet/>
      <dgm:spPr/>
      <dgm:t>
        <a:bodyPr/>
        <a:lstStyle/>
        <a:p>
          <a:endParaRPr lang="es-CO"/>
        </a:p>
      </dgm:t>
    </dgm:pt>
    <dgm:pt modelId="{A3B8C5A7-A3A9-48E7-AB11-5B61B0B7E208}">
      <dgm:prSet phldrT="[Texto]" custT="1"/>
      <dgm:spPr/>
      <dgm:t>
        <a:bodyPr/>
        <a:lstStyle/>
        <a:p>
          <a:r>
            <a:rPr lang="es-CO" sz="1800" dirty="0" smtClean="0"/>
            <a:t>1</a:t>
          </a:r>
          <a:endParaRPr lang="es-CO" sz="1800" dirty="0"/>
        </a:p>
      </dgm:t>
    </dgm:pt>
    <dgm:pt modelId="{2C15FCC9-1AC2-4A72-96D1-DC4E24E8005F}" type="parTrans" cxnId="{6527690A-841B-4437-8B70-BC33B6F7C3B4}">
      <dgm:prSet/>
      <dgm:spPr/>
      <dgm:t>
        <a:bodyPr/>
        <a:lstStyle/>
        <a:p>
          <a:endParaRPr lang="es-CO"/>
        </a:p>
      </dgm:t>
    </dgm:pt>
    <dgm:pt modelId="{EBCFA68A-74F9-4B7D-99AA-9D9751DB4FB5}" type="sibTrans" cxnId="{6527690A-841B-4437-8B70-BC33B6F7C3B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4104" custLinFactY="-10022"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4104" custLinFactY="-10022" custLinFactNeighborY="-100000">
        <dgm:presLayoutVars>
          <dgm:bulletEnabled val="1"/>
        </dgm:presLayoutVars>
      </dgm:prSet>
      <dgm:spPr/>
      <dgm:t>
        <a:bodyPr/>
        <a:lstStyle/>
        <a:p>
          <a:endParaRPr lang="es-CO"/>
        </a:p>
      </dgm:t>
    </dgm:pt>
    <dgm:pt modelId="{1ADFF15E-A9D5-4345-ABE7-7B34B5CE57AB}" type="pres">
      <dgm:prSet presAssocID="{1D9EEC27-F270-4046-B299-7D9CFFE41614}" presName="aSpace2" presStyleCnt="0"/>
      <dgm:spPr/>
      <dgm:t>
        <a:bodyPr/>
        <a:lstStyle/>
        <a:p>
          <a:endParaRPr lang="es-CO"/>
        </a:p>
      </dgm:t>
    </dgm:pt>
    <dgm:pt modelId="{01C365DF-5AE0-4C6A-8044-B33B9275EAC0}" type="pres">
      <dgm:prSet presAssocID="{6F00F374-4434-4C90-8CCB-4C26BFFF7615}" presName="childNode" presStyleLbl="node1" presStyleIdx="2" presStyleCnt="9" custScaleX="112366" custLinFactY="-10022"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58281" custLinFactY="-10022"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58281" custLinFactY="-10022" custLinFactNeighborY="-100000">
        <dgm:presLayoutVars>
          <dgm:bulletEnabled val="1"/>
        </dgm:presLayoutVars>
      </dgm:prSet>
      <dgm:spPr/>
      <dgm:t>
        <a:bodyPr/>
        <a:lstStyle/>
        <a:p>
          <a:endParaRPr lang="es-CO"/>
        </a:p>
      </dgm:t>
    </dgm:pt>
    <dgm:pt modelId="{F071ADAD-2520-41DB-9F9A-5AFE932A1530}" type="pres">
      <dgm:prSet presAssocID="{F79382DE-A126-4B5B-9E3C-9F6FA3EA3453}" presName="aSpace2" presStyleCnt="0"/>
      <dgm:spPr/>
      <dgm:t>
        <a:bodyPr/>
        <a:lstStyle/>
        <a:p>
          <a:endParaRPr lang="es-CO"/>
        </a:p>
      </dgm:t>
    </dgm:pt>
    <dgm:pt modelId="{62AFED4A-2233-44D9-A4D0-039C15638469}" type="pres">
      <dgm:prSet presAssocID="{2327543E-A287-4266-BBC1-3B8AB66C3C0D}" presName="childNode" presStyleLbl="node1" presStyleIdx="5" presStyleCnt="9" custScaleX="56981" custLinFactY="-10022"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54452" custLinFactY="-10022"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54452" custLinFactY="-10022" custLinFactNeighborY="-100000">
        <dgm:presLayoutVars>
          <dgm:bulletEnabled val="1"/>
        </dgm:presLayoutVars>
      </dgm:prSet>
      <dgm:spPr/>
      <dgm:t>
        <a:bodyPr/>
        <a:lstStyle/>
        <a:p>
          <a:endParaRPr lang="es-CO"/>
        </a:p>
      </dgm:t>
    </dgm:pt>
    <dgm:pt modelId="{F5780D24-288A-4C57-BF21-C348040A8B85}" type="pres">
      <dgm:prSet presAssocID="{FC774954-7EC2-413B-A07D-8F603FF39234}" presName="aSpace2" presStyleCnt="0"/>
      <dgm:spPr/>
      <dgm:t>
        <a:bodyPr/>
        <a:lstStyle/>
        <a:p>
          <a:endParaRPr lang="es-CO"/>
        </a:p>
      </dgm:t>
    </dgm:pt>
    <dgm:pt modelId="{E3CCB7A9-9AEB-4C6E-9151-61A57C9A2E09}" type="pres">
      <dgm:prSet presAssocID="{A3B8C5A7-A3A9-48E7-AB11-5B61B0B7E208}" presName="childNode" presStyleLbl="node1" presStyleIdx="8" presStyleCnt="9" custScaleX="54452" custLinFactY="-10022"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1A2EA9B3-2010-4CE3-8A5C-658CECA2C564}" type="presOf" srcId="{C70A7DFC-AB52-43F6-9E76-E781D483FDB6}" destId="{4696FB82-B025-4772-A81D-C0EBCC8D9AE9}" srcOrd="0" destOrd="0" presId="urn:microsoft.com/office/officeart/2005/8/layout/lProcess2"/>
    <dgm:cxn modelId="{78D0C7C5-429D-46B9-A64D-99AC84F982C2}" type="presOf" srcId="{F79382DE-A126-4B5B-9E3C-9F6FA3EA3453}" destId="{F59E2664-B0A7-4941-B2BD-D9D3FCC04305}" srcOrd="0" destOrd="0" presId="urn:microsoft.com/office/officeart/2005/8/layout/lProcess2"/>
    <dgm:cxn modelId="{1E597165-4693-48B2-B812-9F0CAAA735D5}" type="presOf" srcId="{13832914-4669-4283-B18E-8CC199406200}" destId="{AAF91D29-6186-456D-BAE9-A2C258C1BF2B}" srcOrd="0" destOrd="0" presId="urn:microsoft.com/office/officeart/2005/8/layout/lProcess2"/>
    <dgm:cxn modelId="{41F7FCD4-CF93-4B71-923D-50D08102247D}" srcId="{C70A7DFC-AB52-43F6-9E76-E781D483FDB6}" destId="{6F00F374-4434-4C90-8CCB-4C26BFFF7615}" srcOrd="2" destOrd="0" parTransId="{C225CDEC-943B-4EB8-9920-BD8EC9696302}" sibTransId="{33C9E1A6-071D-4D57-8282-85FE649E3A89}"/>
    <dgm:cxn modelId="{DFF2BEC3-B898-4253-958F-9BA96F1D7920}" type="presOf" srcId="{FC774954-7EC2-413B-A07D-8F603FF39234}" destId="{C5C35ED3-A48B-403F-82A5-EC5BB5AF82F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12F62ACB-87C1-45B1-B4B8-6ABA83B7A9E7}" type="presOf" srcId="{A3B8C5A7-A3A9-48E7-AB11-5B61B0B7E208}" destId="{E3CCB7A9-9AEB-4C6E-9151-61A57C9A2E09}" srcOrd="0" destOrd="0" presId="urn:microsoft.com/office/officeart/2005/8/layout/lProcess2"/>
    <dgm:cxn modelId="{E12968D2-1154-46BF-A750-2BD8F98C441D}" srcId="{5E73DC65-7811-442D-8D8E-D587AD111078}" destId="{2327543E-A287-4266-BBC1-3B8AB66C3C0D}" srcOrd="2" destOrd="0" parTransId="{5D0290E2-C02F-4D26-B22A-55F755D5FFAD}" sibTransId="{455249B9-4773-4258-8C76-A52E904BDC26}"/>
    <dgm:cxn modelId="{02C6CE3C-FFCD-44A9-BF40-35A57BF3EDE8}" srcId="{499F58EC-F6C0-48A8-B04D-08E24C967093}" destId="{13832914-4669-4283-B18E-8CC199406200}" srcOrd="0" destOrd="0" parTransId="{DE260918-FF83-4669-BB44-7CD193B32EFD}" sibTransId="{7CC645C9-4BA5-44DA-9873-28F035403492}"/>
    <dgm:cxn modelId="{8B67784B-E9FF-4675-A0B5-9E89F71D50AC}" type="presOf" srcId="{021BB33D-7DFB-4AF6-894F-79A86E739A06}" destId="{19356602-817F-40EC-A2B8-8C62F23E90A0}"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58D69070-7E0B-4D3B-8F95-8D1AFE940E5B}" type="presOf" srcId="{1D9EEC27-F270-4046-B299-7D9CFFE41614}" destId="{1F40C5A9-8270-4A21-A9E5-3C605D0E9291}" srcOrd="0" destOrd="0" presId="urn:microsoft.com/office/officeart/2005/8/layout/lProcess2"/>
    <dgm:cxn modelId="{4A770365-9A2D-4DFF-8232-EEB2547EBF23}" type="presOf" srcId="{2327543E-A287-4266-BBC1-3B8AB66C3C0D}" destId="{62AFED4A-2233-44D9-A4D0-039C15638469}" srcOrd="0" destOrd="0" presId="urn:microsoft.com/office/officeart/2005/8/layout/lProcess2"/>
    <dgm:cxn modelId="{965EDB2A-E9D7-4244-B0B5-7ADC3BC6AB73}" type="presOf" srcId="{C70A7DFC-AB52-43F6-9E76-E781D483FDB6}" destId="{854D54EE-BBDE-4FFA-9372-C9E2C0D43F26}" srcOrd="1" destOrd="0" presId="urn:microsoft.com/office/officeart/2005/8/layout/lProcess2"/>
    <dgm:cxn modelId="{D943A419-1E37-4453-B63F-4A5D8F32AA03}" type="presOf" srcId="{6F00F374-4434-4C90-8CCB-4C26BFFF7615}" destId="{01C365DF-5AE0-4C6A-8044-B33B9275EAC0}" srcOrd="0" destOrd="0" presId="urn:microsoft.com/office/officeart/2005/8/layout/lProcess2"/>
    <dgm:cxn modelId="{0AAB2472-5FEF-485A-B781-2F61660B12CF}" type="presOf" srcId="{B62979F8-CAE0-4998-A03A-A90A1F2F0CBA}" destId="{38639199-61CC-45B6-89A1-29AC996A34B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233E01D4-C162-4DFB-911B-058741744064}" type="presOf" srcId="{FCA30541-1492-43A0-AC90-7A18B17DB2F6}" destId="{2F915681-AF02-4DDE-A836-0F2476DB8259}" srcOrd="0" destOrd="0" presId="urn:microsoft.com/office/officeart/2005/8/layout/lProcess2"/>
    <dgm:cxn modelId="{14302BF3-84E8-4CF3-B293-FD879EFDD9FB}" type="presOf" srcId="{5E73DC65-7811-442D-8D8E-D587AD111078}" destId="{44FCCF3B-6BF9-4023-B1DB-3F95B0F71307}" srcOrd="1" destOrd="0" presId="urn:microsoft.com/office/officeart/2005/8/layout/lProcess2"/>
    <dgm:cxn modelId="{62BD9CA6-D59F-494E-BD00-C648D7DBF6E2}" type="presOf" srcId="{5E73DC65-7811-442D-8D8E-D587AD111078}" destId="{1FF4E0E0-1B91-41F5-8BCD-9638AB17B264}" srcOrd="0" destOrd="0" presId="urn:microsoft.com/office/officeart/2005/8/layout/lProcess2"/>
    <dgm:cxn modelId="{6527690A-841B-4437-8B70-BC33B6F7C3B4}" srcId="{499F58EC-F6C0-48A8-B04D-08E24C967093}" destId="{A3B8C5A7-A3A9-48E7-AB11-5B61B0B7E208}" srcOrd="2" destOrd="0" parTransId="{2C15FCC9-1AC2-4A72-96D1-DC4E24E8005F}" sibTransId="{EBCFA68A-74F9-4B7D-99AA-9D9751DB4FB5}"/>
    <dgm:cxn modelId="{EF0491BD-EAB4-4AB4-A2EA-3E135EB114E0}" srcId="{5E73DC65-7811-442D-8D8E-D587AD111078}" destId="{F79382DE-A126-4B5B-9E3C-9F6FA3EA3453}" srcOrd="1" destOrd="0" parTransId="{EE5A7FF7-8437-4AA7-ABDC-73B6055725C8}" sibTransId="{AF9E334E-538B-4BD8-BF65-C9051BD25E52}"/>
    <dgm:cxn modelId="{A3E56588-D83B-4071-9507-9EE86872E0F6}" type="presOf" srcId="{499F58EC-F6C0-48A8-B04D-08E24C967093}" destId="{57EB1618-515A-470C-B470-154022A5DB2E}" srcOrd="1" destOrd="0" presId="urn:microsoft.com/office/officeart/2005/8/layout/lProcess2"/>
    <dgm:cxn modelId="{52FC475D-407C-484F-8739-F406BF167543}" type="presOf" srcId="{499F58EC-F6C0-48A8-B04D-08E24C967093}" destId="{9B5C3F0B-AC36-45E2-B68E-DAB64BBA52A2}" srcOrd="0" destOrd="0" presId="urn:microsoft.com/office/officeart/2005/8/layout/lProcess2"/>
    <dgm:cxn modelId="{25330AED-82FB-44CE-AA7C-73C16FC9131D}" type="presParOf" srcId="{2F915681-AF02-4DDE-A836-0F2476DB8259}" destId="{E93E9C76-2931-448E-A1D0-5FA7A75E2D55}" srcOrd="0" destOrd="0" presId="urn:microsoft.com/office/officeart/2005/8/layout/lProcess2"/>
    <dgm:cxn modelId="{DF63F852-3660-408D-B490-A92E37A4A2F6}" type="presParOf" srcId="{E93E9C76-2931-448E-A1D0-5FA7A75E2D55}" destId="{4696FB82-B025-4772-A81D-C0EBCC8D9AE9}" srcOrd="0" destOrd="0" presId="urn:microsoft.com/office/officeart/2005/8/layout/lProcess2"/>
    <dgm:cxn modelId="{86C00DB2-F365-4FBF-9632-502052969F8D}" type="presParOf" srcId="{E93E9C76-2931-448E-A1D0-5FA7A75E2D55}" destId="{854D54EE-BBDE-4FFA-9372-C9E2C0D43F26}" srcOrd="1" destOrd="0" presId="urn:microsoft.com/office/officeart/2005/8/layout/lProcess2"/>
    <dgm:cxn modelId="{760DB4B8-E51B-4490-991E-6CAED1D3BC7F}" type="presParOf" srcId="{E93E9C76-2931-448E-A1D0-5FA7A75E2D55}" destId="{1363286C-7FD8-4618-A73E-3B8B2AAAACAA}" srcOrd="2" destOrd="0" presId="urn:microsoft.com/office/officeart/2005/8/layout/lProcess2"/>
    <dgm:cxn modelId="{D1BD54F7-A88F-490A-BF0E-F54B182A21A9}" type="presParOf" srcId="{1363286C-7FD8-4618-A73E-3B8B2AAAACAA}" destId="{6F6DDAA1-5817-4A3C-9EB3-DFED68BDEEFF}" srcOrd="0" destOrd="0" presId="urn:microsoft.com/office/officeart/2005/8/layout/lProcess2"/>
    <dgm:cxn modelId="{6175E49F-A57E-44BF-BF1B-2DDE92BBB4A3}" type="presParOf" srcId="{6F6DDAA1-5817-4A3C-9EB3-DFED68BDEEFF}" destId="{19356602-817F-40EC-A2B8-8C62F23E90A0}" srcOrd="0" destOrd="0" presId="urn:microsoft.com/office/officeart/2005/8/layout/lProcess2"/>
    <dgm:cxn modelId="{D7849BE7-94D4-4724-833C-96AEB6766CFE}" type="presParOf" srcId="{6F6DDAA1-5817-4A3C-9EB3-DFED68BDEEFF}" destId="{0EBE59E5-4E14-48F4-91C8-6C09E75B58D2}" srcOrd="1" destOrd="0" presId="urn:microsoft.com/office/officeart/2005/8/layout/lProcess2"/>
    <dgm:cxn modelId="{B212F8C0-8054-4FBA-96FA-8BD3D632F7A2}" type="presParOf" srcId="{6F6DDAA1-5817-4A3C-9EB3-DFED68BDEEFF}" destId="{1F40C5A9-8270-4A21-A9E5-3C605D0E9291}" srcOrd="2" destOrd="0" presId="urn:microsoft.com/office/officeart/2005/8/layout/lProcess2"/>
    <dgm:cxn modelId="{F8AEE9B5-3C53-4E02-B808-1BD03FE9A418}" type="presParOf" srcId="{6F6DDAA1-5817-4A3C-9EB3-DFED68BDEEFF}" destId="{1ADFF15E-A9D5-4345-ABE7-7B34B5CE57AB}" srcOrd="3" destOrd="0" presId="urn:microsoft.com/office/officeart/2005/8/layout/lProcess2"/>
    <dgm:cxn modelId="{5A00A018-BA20-4AEE-B2F1-3F601003B5A7}" type="presParOf" srcId="{6F6DDAA1-5817-4A3C-9EB3-DFED68BDEEFF}" destId="{01C365DF-5AE0-4C6A-8044-B33B9275EAC0}" srcOrd="4" destOrd="0" presId="urn:microsoft.com/office/officeart/2005/8/layout/lProcess2"/>
    <dgm:cxn modelId="{3B94BE00-B3B4-4E75-83DE-FDC101119427}" type="presParOf" srcId="{2F915681-AF02-4DDE-A836-0F2476DB8259}" destId="{3E3F79D7-42FB-40DA-B006-8A547FC99594}" srcOrd="1" destOrd="0" presId="urn:microsoft.com/office/officeart/2005/8/layout/lProcess2"/>
    <dgm:cxn modelId="{ACEA9690-A024-4C2C-AAA1-7FD2F657702F}" type="presParOf" srcId="{2F915681-AF02-4DDE-A836-0F2476DB8259}" destId="{6BEBD168-AF67-427F-8042-C8A7E09E660B}" srcOrd="2" destOrd="0" presId="urn:microsoft.com/office/officeart/2005/8/layout/lProcess2"/>
    <dgm:cxn modelId="{94235024-8634-4F64-87A6-556CCBCA8422}" type="presParOf" srcId="{6BEBD168-AF67-427F-8042-C8A7E09E660B}" destId="{1FF4E0E0-1B91-41F5-8BCD-9638AB17B264}" srcOrd="0" destOrd="0" presId="urn:microsoft.com/office/officeart/2005/8/layout/lProcess2"/>
    <dgm:cxn modelId="{0F43BBAF-3E4F-4566-9EF9-EDF6D0265C7B}" type="presParOf" srcId="{6BEBD168-AF67-427F-8042-C8A7E09E660B}" destId="{44FCCF3B-6BF9-4023-B1DB-3F95B0F71307}" srcOrd="1" destOrd="0" presId="urn:microsoft.com/office/officeart/2005/8/layout/lProcess2"/>
    <dgm:cxn modelId="{C89E99B8-8A44-4463-84F7-6BECA065DF64}" type="presParOf" srcId="{6BEBD168-AF67-427F-8042-C8A7E09E660B}" destId="{96C3917D-EE68-4F53-A6CE-670EB5528A18}" srcOrd="2" destOrd="0" presId="urn:microsoft.com/office/officeart/2005/8/layout/lProcess2"/>
    <dgm:cxn modelId="{61585D38-C908-41F4-B60E-12F3F7A4263B}" type="presParOf" srcId="{96C3917D-EE68-4F53-A6CE-670EB5528A18}" destId="{2C6AE023-D1AF-4DBA-961F-9830AA8A68C2}" srcOrd="0" destOrd="0" presId="urn:microsoft.com/office/officeart/2005/8/layout/lProcess2"/>
    <dgm:cxn modelId="{AE3EACF3-6704-4755-8404-0F17E86CE6CE}" type="presParOf" srcId="{2C6AE023-D1AF-4DBA-961F-9830AA8A68C2}" destId="{38639199-61CC-45B6-89A1-29AC996A34B5}" srcOrd="0" destOrd="0" presId="urn:microsoft.com/office/officeart/2005/8/layout/lProcess2"/>
    <dgm:cxn modelId="{67891543-3DC6-4E25-AA61-53F2CD743235}" type="presParOf" srcId="{2C6AE023-D1AF-4DBA-961F-9830AA8A68C2}" destId="{CF6F516E-64C9-4C76-95A0-9007F9C4E542}" srcOrd="1" destOrd="0" presId="urn:microsoft.com/office/officeart/2005/8/layout/lProcess2"/>
    <dgm:cxn modelId="{4026D1A3-270D-4978-BB46-238CD029684F}" type="presParOf" srcId="{2C6AE023-D1AF-4DBA-961F-9830AA8A68C2}" destId="{F59E2664-B0A7-4941-B2BD-D9D3FCC04305}" srcOrd="2" destOrd="0" presId="urn:microsoft.com/office/officeart/2005/8/layout/lProcess2"/>
    <dgm:cxn modelId="{AEE30596-AFC1-4776-887E-CC4410B2B8AB}" type="presParOf" srcId="{2C6AE023-D1AF-4DBA-961F-9830AA8A68C2}" destId="{F071ADAD-2520-41DB-9F9A-5AFE932A1530}" srcOrd="3" destOrd="0" presId="urn:microsoft.com/office/officeart/2005/8/layout/lProcess2"/>
    <dgm:cxn modelId="{F6842A05-42B8-4740-9669-72B1E2E37282}" type="presParOf" srcId="{2C6AE023-D1AF-4DBA-961F-9830AA8A68C2}" destId="{62AFED4A-2233-44D9-A4D0-039C15638469}" srcOrd="4" destOrd="0" presId="urn:microsoft.com/office/officeart/2005/8/layout/lProcess2"/>
    <dgm:cxn modelId="{7932F8CA-78DC-4D16-B5F5-8267E9D1E21F}" type="presParOf" srcId="{2F915681-AF02-4DDE-A836-0F2476DB8259}" destId="{5409B739-6B12-42E3-8739-B47774DCBEE5}" srcOrd="3" destOrd="0" presId="urn:microsoft.com/office/officeart/2005/8/layout/lProcess2"/>
    <dgm:cxn modelId="{6EF589B1-B9C3-4DFC-9976-49D72B0D2E10}" type="presParOf" srcId="{2F915681-AF02-4DDE-A836-0F2476DB8259}" destId="{F4A8C6CF-5E20-4005-A581-9A0E3545862B}" srcOrd="4" destOrd="0" presId="urn:microsoft.com/office/officeart/2005/8/layout/lProcess2"/>
    <dgm:cxn modelId="{361C66D7-AD36-4207-A977-B110B02D3237}" type="presParOf" srcId="{F4A8C6CF-5E20-4005-A581-9A0E3545862B}" destId="{9B5C3F0B-AC36-45E2-B68E-DAB64BBA52A2}" srcOrd="0" destOrd="0" presId="urn:microsoft.com/office/officeart/2005/8/layout/lProcess2"/>
    <dgm:cxn modelId="{71FAD2C3-D2AC-470E-83A6-B807BC2B03CE}" type="presParOf" srcId="{F4A8C6CF-5E20-4005-A581-9A0E3545862B}" destId="{57EB1618-515A-470C-B470-154022A5DB2E}" srcOrd="1" destOrd="0" presId="urn:microsoft.com/office/officeart/2005/8/layout/lProcess2"/>
    <dgm:cxn modelId="{5837D66F-5C77-4D39-A6E0-4A1C6AD988C7}" type="presParOf" srcId="{F4A8C6CF-5E20-4005-A581-9A0E3545862B}" destId="{E61581FA-1AAF-4263-8714-3DFC3FFC9B7F}" srcOrd="2" destOrd="0" presId="urn:microsoft.com/office/officeart/2005/8/layout/lProcess2"/>
    <dgm:cxn modelId="{D5DC3B19-6A87-432A-AC9D-97C46A5429AB}" type="presParOf" srcId="{E61581FA-1AAF-4263-8714-3DFC3FFC9B7F}" destId="{794F2893-4C6F-4C55-B470-FAF73112E7D5}" srcOrd="0" destOrd="0" presId="urn:microsoft.com/office/officeart/2005/8/layout/lProcess2"/>
    <dgm:cxn modelId="{057E8516-7FA3-4792-A331-D3F105F33AEF}" type="presParOf" srcId="{794F2893-4C6F-4C55-B470-FAF73112E7D5}" destId="{AAF91D29-6186-456D-BAE9-A2C258C1BF2B}" srcOrd="0" destOrd="0" presId="urn:microsoft.com/office/officeart/2005/8/layout/lProcess2"/>
    <dgm:cxn modelId="{311B1332-78E2-4539-846C-D536E27687A7}" type="presParOf" srcId="{794F2893-4C6F-4C55-B470-FAF73112E7D5}" destId="{3DF435DA-94BF-4582-B16A-FDABC468075F}" srcOrd="1" destOrd="0" presId="urn:microsoft.com/office/officeart/2005/8/layout/lProcess2"/>
    <dgm:cxn modelId="{700DDED1-2432-41E9-A725-27631760F1D4}" type="presParOf" srcId="{794F2893-4C6F-4C55-B470-FAF73112E7D5}" destId="{C5C35ED3-A48B-403F-82A5-EC5BB5AF82F2}" srcOrd="2" destOrd="0" presId="urn:microsoft.com/office/officeart/2005/8/layout/lProcess2"/>
    <dgm:cxn modelId="{1883416D-0720-4C74-912F-876F0E78D77A}" type="presParOf" srcId="{794F2893-4C6F-4C55-B470-FAF73112E7D5}" destId="{F5780D24-288A-4C57-BF21-C348040A8B85}" srcOrd="3" destOrd="0" presId="urn:microsoft.com/office/officeart/2005/8/layout/lProcess2"/>
    <dgm:cxn modelId="{2D48E887-799E-46C4-96B1-4534D04686BC}" type="presParOf" srcId="{794F2893-4C6F-4C55-B470-FAF73112E7D5}" destId="{E3CCB7A9-9AEB-4C6E-9151-61A57C9A2E0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50" dirty="0" smtClean="0"/>
            <a:t>Fortalecer el acceso a la justicia de la población en situación de vulnerabilidad.</a:t>
          </a:r>
          <a:endParaRPr lang="es-CO" sz="105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$100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200" dirty="0" smtClean="0"/>
            <a:t>Dirección de Asuntos Internacionales</a:t>
          </a:r>
          <a:endParaRPr lang="es-CO" sz="12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EE36841E-02E1-4D3A-90F1-A6A91CF4B8B0}" type="presOf" srcId="{EEB2EDC2-4BD0-4BE2-B4D8-E6C2FE1A98BC}" destId="{28CEF6FF-B4AE-49AD-A598-9F2A51B557B3}"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9291C32B-84E8-460B-8EC5-2998689BAEE5}" type="presOf" srcId="{33AD2649-D111-41C4-9874-A2B2BC789DA9}" destId="{259FF797-64FE-406E-B027-8903476E4AB3}" srcOrd="0"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95C0F352-837D-400D-8A33-A632F5224033}" type="presOf" srcId="{33AD2649-D111-41C4-9874-A2B2BC789DA9}" destId="{77219671-3534-4633-87A8-972F409CFD58}" srcOrd="1"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EF71AD26-0721-489E-B95C-0715C64AA021}" type="presOf" srcId="{E8CE0281-7FE4-4636-9567-54DA35B4C928}" destId="{FC48E625-9995-454A-98F2-BA132A448028}" srcOrd="1" destOrd="0" presId="urn:microsoft.com/office/officeart/2005/8/layout/process4"/>
    <dgm:cxn modelId="{6C53B0D9-05F9-463E-995B-37CB4CAA7790}" type="presOf" srcId="{53A2335F-F173-4391-AACF-9A307D5D75CD}" destId="{B9878064-A5D4-48AD-9E4A-96FC70824A36}" srcOrd="0" destOrd="0" presId="urn:microsoft.com/office/officeart/2005/8/layout/process4"/>
    <dgm:cxn modelId="{EF260689-4D09-4357-A4E7-6755488CB19A}" type="presOf" srcId="{E8CE0281-7FE4-4636-9567-54DA35B4C928}" destId="{937282B0-B880-4C59-9E80-4E31B598E36F}" srcOrd="0" destOrd="0" presId="urn:microsoft.com/office/officeart/2005/8/layout/process4"/>
    <dgm:cxn modelId="{14155F7D-E658-48D7-BE7D-139DA224725E}" type="presOf" srcId="{7D57F050-796B-4DFB-89D5-658C04BF4929}" destId="{DA98E216-AA2C-4502-898A-CF11976FB23E}" srcOrd="0" destOrd="0" presId="urn:microsoft.com/office/officeart/2005/8/layout/process4"/>
    <dgm:cxn modelId="{6678B266-E443-4218-B401-6F2E3BD4A19D}" type="presOf" srcId="{187C3A49-9268-4101-A1C1-38377658C473}" destId="{E30B8D1E-AF4E-4F42-95CC-FF99D938C859}" srcOrd="1" destOrd="0" presId="urn:microsoft.com/office/officeart/2005/8/layout/process4"/>
    <dgm:cxn modelId="{147AA62B-B42E-45DA-B5C9-B1074C3B278F}" type="presOf" srcId="{5F3C8500-C3A5-4087-A164-19590EFE02C9}" destId="{82391F34-F25A-4F5C-A4A2-BA7AAD56A029}" srcOrd="0" destOrd="0" presId="urn:microsoft.com/office/officeart/2005/8/layout/process4"/>
    <dgm:cxn modelId="{B6290511-5414-4240-BF96-2E05EA2850A4}" type="presOf" srcId="{E1FBD125-C425-4D06-9EA1-73FA697605A3}" destId="{86AB2B48-9B95-4316-8212-26651651FB65}"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0AB781C7-C4D8-4E98-B31C-D30BF986602C}" type="presOf" srcId="{EEB2EDC2-4BD0-4BE2-B4D8-E6C2FE1A98BC}" destId="{78843F17-282B-4FAC-B832-3C7906C53428}" srcOrd="1"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B8D661C4-5AA5-467A-A04F-673446537C37}" type="presOf" srcId="{4CCD99C8-98DF-4683-A494-C6F95154D7D4}" destId="{38D91ECD-994B-4078-950E-A1AEBF829871}" srcOrd="0" destOrd="0" presId="urn:microsoft.com/office/officeart/2005/8/layout/process4"/>
    <dgm:cxn modelId="{BB4433EE-5F87-4CCB-856A-BB28AA3A0D48}" type="presOf" srcId="{D2D7FAE2-045F-43FD-B66A-DAFFED145737}" destId="{6794FF32-D1F6-4480-9349-99D5D96D0F7C}"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5EAC39ED-D4A9-4FBE-9889-0B0680413EE8}" type="presOf" srcId="{187C3A49-9268-4101-A1C1-38377658C473}" destId="{EDA68252-1181-4FD7-A11F-E6CD2135921D}" srcOrd="0" destOrd="0" presId="urn:microsoft.com/office/officeart/2005/8/layout/process4"/>
    <dgm:cxn modelId="{0B1F6407-ACD7-4439-921F-02DCEC129661}" type="presOf" srcId="{ECCBDE49-4218-4386-A280-3CD47D5B4C33}" destId="{35D8D127-89F6-4437-BCBC-315DAC616ACF}" srcOrd="0" destOrd="0" presId="urn:microsoft.com/office/officeart/2005/8/layout/process4"/>
    <dgm:cxn modelId="{0CC9E156-B51D-4FC1-8FE5-4D2F55FBAB98}" type="presParOf" srcId="{82391F34-F25A-4F5C-A4A2-BA7AAD56A029}" destId="{89683EDB-1CC3-4450-A013-034C906B1509}" srcOrd="0" destOrd="0" presId="urn:microsoft.com/office/officeart/2005/8/layout/process4"/>
    <dgm:cxn modelId="{03EE5016-294A-4C7C-9AFF-0D32A840F36C}" type="presParOf" srcId="{89683EDB-1CC3-4450-A013-034C906B1509}" destId="{28CEF6FF-B4AE-49AD-A598-9F2A51B557B3}" srcOrd="0" destOrd="0" presId="urn:microsoft.com/office/officeart/2005/8/layout/process4"/>
    <dgm:cxn modelId="{3505F604-EDE6-4351-B1C5-8250CBE15193}" type="presParOf" srcId="{89683EDB-1CC3-4450-A013-034C906B1509}" destId="{78843F17-282B-4FAC-B832-3C7906C53428}" srcOrd="1" destOrd="0" presId="urn:microsoft.com/office/officeart/2005/8/layout/process4"/>
    <dgm:cxn modelId="{2CB2A1CA-CB56-475E-8686-DEDEC568F93B}" type="presParOf" srcId="{89683EDB-1CC3-4450-A013-034C906B1509}" destId="{41B66683-D35A-4C35-8836-ED0EDC7C09B6}" srcOrd="2" destOrd="0" presId="urn:microsoft.com/office/officeart/2005/8/layout/process4"/>
    <dgm:cxn modelId="{0F846EC4-82FB-4521-9698-E1893BE948F4}" type="presParOf" srcId="{41B66683-D35A-4C35-8836-ED0EDC7C09B6}" destId="{6794FF32-D1F6-4480-9349-99D5D96D0F7C}" srcOrd="0" destOrd="0" presId="urn:microsoft.com/office/officeart/2005/8/layout/process4"/>
    <dgm:cxn modelId="{5E23F402-0923-4979-8CD9-A9FEFCF7EC8B}" type="presParOf" srcId="{41B66683-D35A-4C35-8836-ED0EDC7C09B6}" destId="{DA98E216-AA2C-4502-898A-CF11976FB23E}" srcOrd="1" destOrd="0" presId="urn:microsoft.com/office/officeart/2005/8/layout/process4"/>
    <dgm:cxn modelId="{AFA2DD45-88A9-4754-B99C-A5E974734B4B}" type="presParOf" srcId="{41B66683-D35A-4C35-8836-ED0EDC7C09B6}" destId="{38D91ECD-994B-4078-950E-A1AEBF829871}" srcOrd="2" destOrd="0" presId="urn:microsoft.com/office/officeart/2005/8/layout/process4"/>
    <dgm:cxn modelId="{C073500C-1116-4E2C-9394-3DA47B822D1E}" type="presParOf" srcId="{82391F34-F25A-4F5C-A4A2-BA7AAD56A029}" destId="{84623195-D224-42B0-B067-E0CF6C7CE51C}" srcOrd="1" destOrd="0" presId="urn:microsoft.com/office/officeart/2005/8/layout/process4"/>
    <dgm:cxn modelId="{8543BF45-4479-4E0F-BCF2-D78B3AC0F320}" type="presParOf" srcId="{82391F34-F25A-4F5C-A4A2-BA7AAD56A029}" destId="{770DC46B-61FD-49B4-8855-AE1CDC8A170A}" srcOrd="2" destOrd="0" presId="urn:microsoft.com/office/officeart/2005/8/layout/process4"/>
    <dgm:cxn modelId="{FF90AE88-8883-48B6-984E-6D61D46C130D}" type="presParOf" srcId="{770DC46B-61FD-49B4-8855-AE1CDC8A170A}" destId="{937282B0-B880-4C59-9E80-4E31B598E36F}" srcOrd="0" destOrd="0" presId="urn:microsoft.com/office/officeart/2005/8/layout/process4"/>
    <dgm:cxn modelId="{ABD251F9-75E7-42FC-AE80-4839C4026F18}" type="presParOf" srcId="{770DC46B-61FD-49B4-8855-AE1CDC8A170A}" destId="{FC48E625-9995-454A-98F2-BA132A448028}" srcOrd="1" destOrd="0" presId="urn:microsoft.com/office/officeart/2005/8/layout/process4"/>
    <dgm:cxn modelId="{D3354C30-FF3B-481D-A75D-001C3C6AE651}" type="presParOf" srcId="{770DC46B-61FD-49B4-8855-AE1CDC8A170A}" destId="{A3B1DB92-2DC5-45CF-9145-F099ACE8A5E4}" srcOrd="2" destOrd="0" presId="urn:microsoft.com/office/officeart/2005/8/layout/process4"/>
    <dgm:cxn modelId="{08D1E15E-01D2-4A64-BDE5-D97F0F0FEC09}" type="presParOf" srcId="{A3B1DB92-2DC5-45CF-9145-F099ACE8A5E4}" destId="{35D8D127-89F6-4437-BCBC-315DAC616ACF}" srcOrd="0" destOrd="0" presId="urn:microsoft.com/office/officeart/2005/8/layout/process4"/>
    <dgm:cxn modelId="{F6EB29EB-C3B6-44C7-A206-87E99CD3942B}" type="presParOf" srcId="{82391F34-F25A-4F5C-A4A2-BA7AAD56A029}" destId="{19FC7771-7922-4BF9-B5E7-8B42B99ACB34}" srcOrd="3" destOrd="0" presId="urn:microsoft.com/office/officeart/2005/8/layout/process4"/>
    <dgm:cxn modelId="{A0B13FFD-CDF1-4C87-9874-587E72DC2655}" type="presParOf" srcId="{82391F34-F25A-4F5C-A4A2-BA7AAD56A029}" destId="{7F7C9FD9-1279-4317-B3A1-029E423E995B}" srcOrd="4" destOrd="0" presId="urn:microsoft.com/office/officeart/2005/8/layout/process4"/>
    <dgm:cxn modelId="{B7399D1C-23F2-4584-BBDF-6343FF7B7C82}" type="presParOf" srcId="{7F7C9FD9-1279-4317-B3A1-029E423E995B}" destId="{EDA68252-1181-4FD7-A11F-E6CD2135921D}" srcOrd="0" destOrd="0" presId="urn:microsoft.com/office/officeart/2005/8/layout/process4"/>
    <dgm:cxn modelId="{DE7C832D-2CC7-4116-898B-171E97A629C3}" type="presParOf" srcId="{7F7C9FD9-1279-4317-B3A1-029E423E995B}" destId="{E30B8D1E-AF4E-4F42-95CC-FF99D938C859}" srcOrd="1" destOrd="0" presId="urn:microsoft.com/office/officeart/2005/8/layout/process4"/>
    <dgm:cxn modelId="{E987E8E3-330D-41EF-9D21-16B28DFC1449}" type="presParOf" srcId="{7F7C9FD9-1279-4317-B3A1-029E423E995B}" destId="{4FFD2C32-F0CF-4537-8D82-4A5CC7EB5F90}" srcOrd="2" destOrd="0" presId="urn:microsoft.com/office/officeart/2005/8/layout/process4"/>
    <dgm:cxn modelId="{FB4F1DDC-B2A3-45AC-AD9D-FB6FE28F4DE7}" type="presParOf" srcId="{4FFD2C32-F0CF-4537-8D82-4A5CC7EB5F90}" destId="{B9878064-A5D4-48AD-9E4A-96FC70824A36}" srcOrd="0" destOrd="0" presId="urn:microsoft.com/office/officeart/2005/8/layout/process4"/>
    <dgm:cxn modelId="{8C83A1CA-F835-475C-B6A1-681F60F2E707}" type="presParOf" srcId="{82391F34-F25A-4F5C-A4A2-BA7AAD56A029}" destId="{BFD12F89-F907-47FB-8815-7F9883BA00D2}" srcOrd="5" destOrd="0" presId="urn:microsoft.com/office/officeart/2005/8/layout/process4"/>
    <dgm:cxn modelId="{1C03C6A9-15B8-4C49-8E68-36DF7182D050}" type="presParOf" srcId="{82391F34-F25A-4F5C-A4A2-BA7AAD56A029}" destId="{EC4DB9DC-500E-4F86-BFC1-87C7B22AD201}" srcOrd="6" destOrd="0" presId="urn:microsoft.com/office/officeart/2005/8/layout/process4"/>
    <dgm:cxn modelId="{98D3EABA-E40D-4DB5-B38E-96BCDD00FB1E}" type="presParOf" srcId="{EC4DB9DC-500E-4F86-BFC1-87C7B22AD201}" destId="{259FF797-64FE-406E-B027-8903476E4AB3}" srcOrd="0" destOrd="0" presId="urn:microsoft.com/office/officeart/2005/8/layout/process4"/>
    <dgm:cxn modelId="{F42C7F9E-2A2D-4DD3-9B65-9C13902FD320}" type="presParOf" srcId="{EC4DB9DC-500E-4F86-BFC1-87C7B22AD201}" destId="{77219671-3534-4633-87A8-972F409CFD58}" srcOrd="1" destOrd="0" presId="urn:microsoft.com/office/officeart/2005/8/layout/process4"/>
    <dgm:cxn modelId="{EB9BFA18-3B76-4049-BFAC-06047DE7EDF5}" type="presParOf" srcId="{EC4DB9DC-500E-4F86-BFC1-87C7B22AD201}" destId="{B713546B-F632-4D5E-A58A-AC008BBBE62A}" srcOrd="2" destOrd="0" presId="urn:microsoft.com/office/officeart/2005/8/layout/process4"/>
    <dgm:cxn modelId="{E3430A8E-5EE0-4124-952C-7D73C402034F}"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700" dirty="0" smtClean="0"/>
            <a:t>Documentos de lineamientos técnicos realizados</a:t>
          </a:r>
          <a:endParaRPr lang="es-CO" sz="7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700" smtClean="0"/>
            <a:t>Documentos metodológicos Realizados</a:t>
          </a:r>
          <a:endParaRPr lang="es-CO" sz="7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2</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2</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0</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0</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700" smtClean="0"/>
            <a:t>Estrategias de acceso a la justicia desarrolladas</a:t>
          </a:r>
          <a:endParaRPr lang="es-CO" sz="7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2386"/>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8302" custScaleY="22479" custLinFactNeighborX="2928" custLinFactNeighborY="-17928">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8302" custScaleY="22477" custLinFactNeighborX="2928" custLinFactNeighborY="-73683">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9" custScaleX="178302" custScaleY="22477" custLinFactY="-5746" custLinFactNeighborX="2928"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21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3264" custScaleY="17626" custLinFactNeighborX="-2531" custLinFactNeighborY="-48347">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3264" custScaleY="17626" custLinFactNeighborX="-2531" custLinFactNeighborY="-7844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5" presStyleCnt="9" custScaleX="33264" custScaleY="17630" custLinFactY="-746" custLinFactNeighborX="-2531"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76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3213" custScaleY="17616" custLinFactNeighborX="-250" custLinFactNeighborY="-48393">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3213" custScaleY="17616" custLinFactNeighborX="-250" custLinFactNeighborY="-83877">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8" presStyleCnt="9" custScaleX="33213" custScaleY="17616" custLinFactY="-743" custLinFactNeighborX="1502"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101DA351-60C2-4994-97BE-25D8B1F316CB}" type="presOf" srcId="{5E73DC65-7811-442D-8D8E-D587AD111078}" destId="{44FCCF3B-6BF9-4023-B1DB-3F95B0F71307}" srcOrd="1"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32AECA77-FA62-4CEB-98F2-1244CD28E632}" type="presOf" srcId="{FCA30541-1492-43A0-AC90-7A18B17DB2F6}" destId="{2F915681-AF02-4DDE-A836-0F2476DB8259}" srcOrd="0" destOrd="0" presId="urn:microsoft.com/office/officeart/2005/8/layout/lProcess2"/>
    <dgm:cxn modelId="{734EE1C1-D4E5-4F4D-8E76-FB73A7A539A2}" type="presOf" srcId="{C70A7DFC-AB52-43F6-9E76-E781D483FDB6}" destId="{4696FB82-B025-4772-A81D-C0EBCC8D9AE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F0A8E25A-C958-40A0-BD7B-B399F625341B}" srcId="{C70A7DFC-AB52-43F6-9E76-E781D483FDB6}" destId="{021BB33D-7DFB-4AF6-894F-79A86E739A06}" srcOrd="0" destOrd="0" parTransId="{DA1CF682-94FA-41D0-A3D6-30871E868F42}" sibTransId="{5B817421-89E4-459B-8764-7ABD804C1C45}"/>
    <dgm:cxn modelId="{8381CDBE-C013-454B-9AD8-7E0D2EE61F73}" srcId="{5E73DC65-7811-442D-8D8E-D587AD111078}" destId="{B62979F8-CAE0-4998-A03A-A90A1F2F0CBA}" srcOrd="0" destOrd="0" parTransId="{14F604CE-EDAE-41B7-8CC6-14648C72A297}" sibTransId="{057EDCA2-6AF2-4696-93D6-0F85D6F5BBAB}"/>
    <dgm:cxn modelId="{EE3F175C-DCDE-48A3-A635-452694C2EF0A}" srcId="{C70A7DFC-AB52-43F6-9E76-E781D483FDB6}" destId="{4E4B0F1C-4AC0-4499-BFA2-B8E2C7FAED4E}" srcOrd="2" destOrd="0" parTransId="{99E8A6A0-71D7-4941-A677-D1A72D474389}" sibTransId="{10FFF97C-9400-4F03-9394-3D6FBFB9EDD8}"/>
    <dgm:cxn modelId="{EA83C5F1-843A-4035-A62E-70B604AB543D}" type="presOf" srcId="{13832914-4669-4283-B18E-8CC199406200}" destId="{AAF91D29-6186-456D-BAE9-A2C258C1BF2B}" srcOrd="0" destOrd="0" presId="urn:microsoft.com/office/officeart/2005/8/layout/lProcess2"/>
    <dgm:cxn modelId="{9186591B-9AC6-4806-9151-CF04B79BDEC8}" type="presOf" srcId="{C70A7DFC-AB52-43F6-9E76-E781D483FDB6}" destId="{854D54EE-BBDE-4FFA-9372-C9E2C0D43F26}" srcOrd="1" destOrd="0" presId="urn:microsoft.com/office/officeart/2005/8/layout/lProcess2"/>
    <dgm:cxn modelId="{6C182C6D-9B09-47D7-B369-BEC416891079}" srcId="{499F58EC-F6C0-48A8-B04D-08E24C967093}" destId="{7F048139-B060-4DB6-B7D9-27DF17557D25}" srcOrd="2" destOrd="0" parTransId="{A07F3F37-D370-47FC-94A2-09BBA0A11098}" sibTransId="{9487C49F-593B-4CC9-BB71-B0E7F6672EDC}"/>
    <dgm:cxn modelId="{B04B35AA-4CB2-41A0-8DC6-B6344C318B2D}" type="presOf" srcId="{5E73DC65-7811-442D-8D8E-D587AD111078}" destId="{1FF4E0E0-1B91-41F5-8BCD-9638AB17B264}" srcOrd="0" destOrd="0" presId="urn:microsoft.com/office/officeart/2005/8/layout/lProcess2"/>
    <dgm:cxn modelId="{35C0323F-95B8-42D3-B01E-A7C3A33287DC}" type="presOf" srcId="{4E4B0F1C-4AC0-4499-BFA2-B8E2C7FAED4E}" destId="{357FF518-73AE-4981-82A9-BA026BAAD305}"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A6A71517-4E3E-4C62-A810-5BB32EA096D7}" type="presOf" srcId="{499F58EC-F6C0-48A8-B04D-08E24C967093}" destId="{57EB1618-515A-470C-B470-154022A5DB2E}" srcOrd="1" destOrd="0" presId="urn:microsoft.com/office/officeart/2005/8/layout/lProcess2"/>
    <dgm:cxn modelId="{75655E44-F435-40AC-9937-DEBE2F58B201}" type="presOf" srcId="{FC774954-7EC2-413B-A07D-8F603FF39234}" destId="{C5C35ED3-A48B-403F-82A5-EC5BB5AF82F2}" srcOrd="0" destOrd="0" presId="urn:microsoft.com/office/officeart/2005/8/layout/lProcess2"/>
    <dgm:cxn modelId="{0B27743E-BD82-4B53-A17D-DA68340CBDAF}" type="presOf" srcId="{499F58EC-F6C0-48A8-B04D-08E24C967093}" destId="{9B5C3F0B-AC36-45E2-B68E-DAB64BBA52A2}" srcOrd="0" destOrd="0" presId="urn:microsoft.com/office/officeart/2005/8/layout/lProcess2"/>
    <dgm:cxn modelId="{D839AF89-854E-4706-92CF-2555A8602511}" type="presOf" srcId="{6BA2F2E2-0DD1-4A52-BCF5-692DFD7B5739}" destId="{CF2B8247-FC67-4FE6-AFC7-EABFC3A3B335}" srcOrd="0" destOrd="0" presId="urn:microsoft.com/office/officeart/2005/8/layout/lProcess2"/>
    <dgm:cxn modelId="{E9B7B16B-BF85-41FC-AF5D-5A84ACF68D6F}" type="presOf" srcId="{B62979F8-CAE0-4998-A03A-A90A1F2F0CBA}" destId="{38639199-61CC-45B6-89A1-29AC996A34B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F1DEA267-D3F2-4572-B406-84555DEAF998}" type="presOf" srcId="{7F048139-B060-4DB6-B7D9-27DF17557D25}" destId="{895C6DF4-BBC8-4142-A03F-18B0F535867C}"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61556395-7F54-4966-B1B8-1E98401F0EAA}" type="presOf" srcId="{021BB33D-7DFB-4AF6-894F-79A86E739A06}" destId="{19356602-817F-40EC-A2B8-8C62F23E90A0}" srcOrd="0" destOrd="0" presId="urn:microsoft.com/office/officeart/2005/8/layout/lProcess2"/>
    <dgm:cxn modelId="{92FB4558-D8A5-432A-AC9E-0DB13197174E}" type="presOf" srcId="{1D9EEC27-F270-4046-B299-7D9CFFE41614}" destId="{1F40C5A9-8270-4A21-A9E5-3C605D0E9291}" srcOrd="0" destOrd="0" presId="urn:microsoft.com/office/officeart/2005/8/layout/lProcess2"/>
    <dgm:cxn modelId="{E488E0EA-7163-491F-B2A2-DE0716D726E9}" type="presOf" srcId="{F79382DE-A126-4B5B-9E3C-9F6FA3EA3453}" destId="{F59E2664-B0A7-4941-B2BD-D9D3FCC04305}" srcOrd="0" destOrd="0" presId="urn:microsoft.com/office/officeart/2005/8/layout/lProcess2"/>
    <dgm:cxn modelId="{2C20BF11-8311-4729-87C8-C9A9275A99DD}" type="presParOf" srcId="{2F915681-AF02-4DDE-A836-0F2476DB8259}" destId="{E93E9C76-2931-448E-A1D0-5FA7A75E2D55}" srcOrd="0" destOrd="0" presId="urn:microsoft.com/office/officeart/2005/8/layout/lProcess2"/>
    <dgm:cxn modelId="{A01D0A39-1293-4218-84D2-E51BEB025013}" type="presParOf" srcId="{E93E9C76-2931-448E-A1D0-5FA7A75E2D55}" destId="{4696FB82-B025-4772-A81D-C0EBCC8D9AE9}" srcOrd="0" destOrd="0" presId="urn:microsoft.com/office/officeart/2005/8/layout/lProcess2"/>
    <dgm:cxn modelId="{CA5B0714-DF83-4133-813E-CF265CE306BC}" type="presParOf" srcId="{E93E9C76-2931-448E-A1D0-5FA7A75E2D55}" destId="{854D54EE-BBDE-4FFA-9372-C9E2C0D43F26}" srcOrd="1" destOrd="0" presId="urn:microsoft.com/office/officeart/2005/8/layout/lProcess2"/>
    <dgm:cxn modelId="{03B3C3D2-A456-4FF1-A0DD-58E0534449B3}" type="presParOf" srcId="{E93E9C76-2931-448E-A1D0-5FA7A75E2D55}" destId="{1363286C-7FD8-4618-A73E-3B8B2AAAACAA}" srcOrd="2" destOrd="0" presId="urn:microsoft.com/office/officeart/2005/8/layout/lProcess2"/>
    <dgm:cxn modelId="{AFA79BA2-5289-495B-9AE8-457656387EC5}" type="presParOf" srcId="{1363286C-7FD8-4618-A73E-3B8B2AAAACAA}" destId="{6F6DDAA1-5817-4A3C-9EB3-DFED68BDEEFF}" srcOrd="0" destOrd="0" presId="urn:microsoft.com/office/officeart/2005/8/layout/lProcess2"/>
    <dgm:cxn modelId="{3F378D53-4CFB-4575-A671-DFC0A25E01B8}" type="presParOf" srcId="{6F6DDAA1-5817-4A3C-9EB3-DFED68BDEEFF}" destId="{19356602-817F-40EC-A2B8-8C62F23E90A0}" srcOrd="0" destOrd="0" presId="urn:microsoft.com/office/officeart/2005/8/layout/lProcess2"/>
    <dgm:cxn modelId="{35EDE4CE-135B-433A-993D-306D6C5C374E}" type="presParOf" srcId="{6F6DDAA1-5817-4A3C-9EB3-DFED68BDEEFF}" destId="{0EBE59E5-4E14-48F4-91C8-6C09E75B58D2}" srcOrd="1" destOrd="0" presId="urn:microsoft.com/office/officeart/2005/8/layout/lProcess2"/>
    <dgm:cxn modelId="{4FCAF0D3-F104-4F8A-9385-743C3BA93A74}" type="presParOf" srcId="{6F6DDAA1-5817-4A3C-9EB3-DFED68BDEEFF}" destId="{1F40C5A9-8270-4A21-A9E5-3C605D0E9291}" srcOrd="2" destOrd="0" presId="urn:microsoft.com/office/officeart/2005/8/layout/lProcess2"/>
    <dgm:cxn modelId="{D1678583-A9F9-4FD7-9E7A-F28EB73CB6F9}" type="presParOf" srcId="{6F6DDAA1-5817-4A3C-9EB3-DFED68BDEEFF}" destId="{FA009FE0-8DF6-4ADB-AEA1-7F12D428474D}" srcOrd="3" destOrd="0" presId="urn:microsoft.com/office/officeart/2005/8/layout/lProcess2"/>
    <dgm:cxn modelId="{9A20B831-C848-4A0D-A356-DCA2886942B7}" type="presParOf" srcId="{6F6DDAA1-5817-4A3C-9EB3-DFED68BDEEFF}" destId="{357FF518-73AE-4981-82A9-BA026BAAD305}" srcOrd="4" destOrd="0" presId="urn:microsoft.com/office/officeart/2005/8/layout/lProcess2"/>
    <dgm:cxn modelId="{B9A29BB5-C527-4F49-944A-5B941EFB7540}" type="presParOf" srcId="{2F915681-AF02-4DDE-A836-0F2476DB8259}" destId="{3E3F79D7-42FB-40DA-B006-8A547FC99594}" srcOrd="1" destOrd="0" presId="urn:microsoft.com/office/officeart/2005/8/layout/lProcess2"/>
    <dgm:cxn modelId="{6C5D29EE-4258-4EC9-89F0-4E23C18AB0A6}" type="presParOf" srcId="{2F915681-AF02-4DDE-A836-0F2476DB8259}" destId="{6BEBD168-AF67-427F-8042-C8A7E09E660B}" srcOrd="2" destOrd="0" presId="urn:microsoft.com/office/officeart/2005/8/layout/lProcess2"/>
    <dgm:cxn modelId="{B1325A6A-8A2B-457C-B800-770C4A73859A}" type="presParOf" srcId="{6BEBD168-AF67-427F-8042-C8A7E09E660B}" destId="{1FF4E0E0-1B91-41F5-8BCD-9638AB17B264}" srcOrd="0" destOrd="0" presId="urn:microsoft.com/office/officeart/2005/8/layout/lProcess2"/>
    <dgm:cxn modelId="{B9FCE158-7AAC-45B8-82CA-4F96C3D22E63}" type="presParOf" srcId="{6BEBD168-AF67-427F-8042-C8A7E09E660B}" destId="{44FCCF3B-6BF9-4023-B1DB-3F95B0F71307}" srcOrd="1" destOrd="0" presId="urn:microsoft.com/office/officeart/2005/8/layout/lProcess2"/>
    <dgm:cxn modelId="{C9A485A9-577A-441F-91ED-A6568E4182C0}" type="presParOf" srcId="{6BEBD168-AF67-427F-8042-C8A7E09E660B}" destId="{96C3917D-EE68-4F53-A6CE-670EB5528A18}" srcOrd="2" destOrd="0" presId="urn:microsoft.com/office/officeart/2005/8/layout/lProcess2"/>
    <dgm:cxn modelId="{6B656A75-D012-4650-8A41-BFAB4E48BA3C}" type="presParOf" srcId="{96C3917D-EE68-4F53-A6CE-670EB5528A18}" destId="{2C6AE023-D1AF-4DBA-961F-9830AA8A68C2}" srcOrd="0" destOrd="0" presId="urn:microsoft.com/office/officeart/2005/8/layout/lProcess2"/>
    <dgm:cxn modelId="{3519AC82-290E-477D-8954-E8298AE579E6}" type="presParOf" srcId="{2C6AE023-D1AF-4DBA-961F-9830AA8A68C2}" destId="{38639199-61CC-45B6-89A1-29AC996A34B5}" srcOrd="0" destOrd="0" presId="urn:microsoft.com/office/officeart/2005/8/layout/lProcess2"/>
    <dgm:cxn modelId="{C8D671C0-00A3-4F4A-86F5-8F9BF205CEE0}" type="presParOf" srcId="{2C6AE023-D1AF-4DBA-961F-9830AA8A68C2}" destId="{CF6F516E-64C9-4C76-95A0-9007F9C4E542}" srcOrd="1" destOrd="0" presId="urn:microsoft.com/office/officeart/2005/8/layout/lProcess2"/>
    <dgm:cxn modelId="{40E83C78-5A01-455C-84F5-30231B2C1B02}" type="presParOf" srcId="{2C6AE023-D1AF-4DBA-961F-9830AA8A68C2}" destId="{F59E2664-B0A7-4941-B2BD-D9D3FCC04305}" srcOrd="2" destOrd="0" presId="urn:microsoft.com/office/officeart/2005/8/layout/lProcess2"/>
    <dgm:cxn modelId="{44572EBA-39DC-4CBE-9F80-A1405AB84F2D}" type="presParOf" srcId="{2C6AE023-D1AF-4DBA-961F-9830AA8A68C2}" destId="{112EBC27-35B6-45EC-A173-5FFAC79FD7B9}" srcOrd="3" destOrd="0" presId="urn:microsoft.com/office/officeart/2005/8/layout/lProcess2"/>
    <dgm:cxn modelId="{B25861B7-DA88-45CB-8303-866E72A7E82C}" type="presParOf" srcId="{2C6AE023-D1AF-4DBA-961F-9830AA8A68C2}" destId="{CF2B8247-FC67-4FE6-AFC7-EABFC3A3B335}" srcOrd="4" destOrd="0" presId="urn:microsoft.com/office/officeart/2005/8/layout/lProcess2"/>
    <dgm:cxn modelId="{BD782338-240C-4ABA-B78C-1620A8317462}" type="presParOf" srcId="{2F915681-AF02-4DDE-A836-0F2476DB8259}" destId="{5409B739-6B12-42E3-8739-B47774DCBEE5}" srcOrd="3" destOrd="0" presId="urn:microsoft.com/office/officeart/2005/8/layout/lProcess2"/>
    <dgm:cxn modelId="{F5F05601-8878-41D9-9354-D2727CFFD6E8}" type="presParOf" srcId="{2F915681-AF02-4DDE-A836-0F2476DB8259}" destId="{F4A8C6CF-5E20-4005-A581-9A0E3545862B}" srcOrd="4" destOrd="0" presId="urn:microsoft.com/office/officeart/2005/8/layout/lProcess2"/>
    <dgm:cxn modelId="{BC74AC67-9487-459C-A099-8C1778693E04}" type="presParOf" srcId="{F4A8C6CF-5E20-4005-A581-9A0E3545862B}" destId="{9B5C3F0B-AC36-45E2-B68E-DAB64BBA52A2}" srcOrd="0" destOrd="0" presId="urn:microsoft.com/office/officeart/2005/8/layout/lProcess2"/>
    <dgm:cxn modelId="{CC9FE3AC-940A-4D2B-A9EC-9278DAF09101}" type="presParOf" srcId="{F4A8C6CF-5E20-4005-A581-9A0E3545862B}" destId="{57EB1618-515A-470C-B470-154022A5DB2E}" srcOrd="1" destOrd="0" presId="urn:microsoft.com/office/officeart/2005/8/layout/lProcess2"/>
    <dgm:cxn modelId="{E68643FA-B51A-4C7C-8043-ACBC9F7F519A}" type="presParOf" srcId="{F4A8C6CF-5E20-4005-A581-9A0E3545862B}" destId="{E61581FA-1AAF-4263-8714-3DFC3FFC9B7F}" srcOrd="2" destOrd="0" presId="urn:microsoft.com/office/officeart/2005/8/layout/lProcess2"/>
    <dgm:cxn modelId="{C034F219-50A9-4B9E-B3DC-8BA17B2FF4C2}" type="presParOf" srcId="{E61581FA-1AAF-4263-8714-3DFC3FFC9B7F}" destId="{794F2893-4C6F-4C55-B470-FAF73112E7D5}" srcOrd="0" destOrd="0" presId="urn:microsoft.com/office/officeart/2005/8/layout/lProcess2"/>
    <dgm:cxn modelId="{7454B02A-EE39-4451-9892-B740013F1C3F}" type="presParOf" srcId="{794F2893-4C6F-4C55-B470-FAF73112E7D5}" destId="{AAF91D29-6186-456D-BAE9-A2C258C1BF2B}" srcOrd="0" destOrd="0" presId="urn:microsoft.com/office/officeart/2005/8/layout/lProcess2"/>
    <dgm:cxn modelId="{C1B4A3EA-6332-4DE6-9DC7-F5B9C70C2BAC}" type="presParOf" srcId="{794F2893-4C6F-4C55-B470-FAF73112E7D5}" destId="{3DF435DA-94BF-4582-B16A-FDABC468075F}" srcOrd="1" destOrd="0" presId="urn:microsoft.com/office/officeart/2005/8/layout/lProcess2"/>
    <dgm:cxn modelId="{F10A5C01-8475-429A-9C25-8997E1C82BE2}" type="presParOf" srcId="{794F2893-4C6F-4C55-B470-FAF73112E7D5}" destId="{C5C35ED3-A48B-403F-82A5-EC5BB5AF82F2}" srcOrd="2" destOrd="0" presId="urn:microsoft.com/office/officeart/2005/8/layout/lProcess2"/>
    <dgm:cxn modelId="{C812E592-F6C7-4391-8B65-82746F9901A1}" type="presParOf" srcId="{794F2893-4C6F-4C55-B470-FAF73112E7D5}" destId="{5BA5BCE1-2C92-4732-8E3F-804C5314F5EC}" srcOrd="3" destOrd="0" presId="urn:microsoft.com/office/officeart/2005/8/layout/lProcess2"/>
    <dgm:cxn modelId="{E2D0ECE8-61B1-4248-983F-14EC3BBE26C1}" type="presParOf" srcId="{794F2893-4C6F-4C55-B470-FAF73112E7D5}" destId="{895C6DF4-BBC8-4142-A03F-18B0F535867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Reuniones atendidas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4</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3</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3</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2</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Informes de seguimiento realizados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F00F374-4434-4C90-8CCB-4C26BFFF7615}">
      <dgm:prSet phldrT="[Texto]" custT="1"/>
      <dgm:spPr/>
      <dgm:t>
        <a:bodyPr/>
        <a:lstStyle/>
        <a:p>
          <a:r>
            <a:rPr lang="es-CO" sz="800" dirty="0" smtClean="0"/>
            <a:t>Contratos suscritos</a:t>
          </a:r>
          <a:endParaRPr lang="es-CO" sz="800" dirty="0"/>
        </a:p>
      </dgm:t>
    </dgm:pt>
    <dgm:pt modelId="{C225CDEC-943B-4EB8-9920-BD8EC9696302}" type="parTrans" cxnId="{41F7FCD4-CF93-4B71-923D-50D08102247D}">
      <dgm:prSet/>
      <dgm:spPr/>
      <dgm:t>
        <a:bodyPr/>
        <a:lstStyle/>
        <a:p>
          <a:endParaRPr lang="es-CO"/>
        </a:p>
      </dgm:t>
    </dgm:pt>
    <dgm:pt modelId="{33C9E1A6-071D-4D57-8282-85FE649E3A89}" type="sibTrans" cxnId="{41F7FCD4-CF93-4B71-923D-50D08102247D}">
      <dgm:prSet/>
      <dgm:spPr/>
      <dgm:t>
        <a:bodyPr/>
        <a:lstStyle/>
        <a:p>
          <a:endParaRPr lang="es-CO"/>
        </a:p>
      </dgm:t>
    </dgm:pt>
    <dgm:pt modelId="{2327543E-A287-4266-BBC1-3B8AB66C3C0D}">
      <dgm:prSet phldrT="[Texto]" custT="1"/>
      <dgm:spPr/>
      <dgm:t>
        <a:bodyPr/>
        <a:lstStyle/>
        <a:p>
          <a:r>
            <a:rPr lang="es-CO" sz="1800" dirty="0" smtClean="0"/>
            <a:t>3</a:t>
          </a:r>
          <a:endParaRPr lang="es-CO" sz="1800" dirty="0"/>
        </a:p>
      </dgm:t>
    </dgm:pt>
    <dgm:pt modelId="{5D0290E2-C02F-4D26-B22A-55F755D5FFAD}" type="parTrans" cxnId="{E12968D2-1154-46BF-A750-2BD8F98C441D}">
      <dgm:prSet/>
      <dgm:spPr/>
      <dgm:t>
        <a:bodyPr/>
        <a:lstStyle/>
        <a:p>
          <a:endParaRPr lang="es-CO"/>
        </a:p>
      </dgm:t>
    </dgm:pt>
    <dgm:pt modelId="{455249B9-4773-4258-8C76-A52E904BDC26}" type="sibTrans" cxnId="{E12968D2-1154-46BF-A750-2BD8F98C441D}">
      <dgm:prSet/>
      <dgm:spPr/>
      <dgm:t>
        <a:bodyPr/>
        <a:lstStyle/>
        <a:p>
          <a:endParaRPr lang="es-CO"/>
        </a:p>
      </dgm:t>
    </dgm:pt>
    <dgm:pt modelId="{A3B8C5A7-A3A9-48E7-AB11-5B61B0B7E208}">
      <dgm:prSet phldrT="[Texto]" custT="1"/>
      <dgm:spPr/>
      <dgm:t>
        <a:bodyPr/>
        <a:lstStyle/>
        <a:p>
          <a:r>
            <a:rPr lang="es-CO" sz="1800" dirty="0" smtClean="0"/>
            <a:t>1</a:t>
          </a:r>
          <a:endParaRPr lang="es-CO" sz="1800" dirty="0"/>
        </a:p>
      </dgm:t>
    </dgm:pt>
    <dgm:pt modelId="{2C15FCC9-1AC2-4A72-96D1-DC4E24E8005F}" type="parTrans" cxnId="{6527690A-841B-4437-8B70-BC33B6F7C3B4}">
      <dgm:prSet/>
      <dgm:spPr/>
      <dgm:t>
        <a:bodyPr/>
        <a:lstStyle/>
        <a:p>
          <a:endParaRPr lang="es-CO"/>
        </a:p>
      </dgm:t>
    </dgm:pt>
    <dgm:pt modelId="{EBCFA68A-74F9-4B7D-99AA-9D9751DB4FB5}" type="sibTrans" cxnId="{6527690A-841B-4437-8B70-BC33B6F7C3B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4104" custScaleY="22449">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4104" custScaleY="22406" custLinFactNeighborX="750" custLinFactNeighborY="-42557">
        <dgm:presLayoutVars>
          <dgm:bulletEnabled val="1"/>
        </dgm:presLayoutVars>
      </dgm:prSet>
      <dgm:spPr/>
      <dgm:t>
        <a:bodyPr/>
        <a:lstStyle/>
        <a:p>
          <a:endParaRPr lang="es-CO"/>
        </a:p>
      </dgm:t>
    </dgm:pt>
    <dgm:pt modelId="{1ADFF15E-A9D5-4345-ABE7-7B34B5CE57AB}" type="pres">
      <dgm:prSet presAssocID="{1D9EEC27-F270-4046-B299-7D9CFFE41614}" presName="aSpace2" presStyleCnt="0"/>
      <dgm:spPr/>
      <dgm:t>
        <a:bodyPr/>
        <a:lstStyle/>
        <a:p>
          <a:endParaRPr lang="es-CO"/>
        </a:p>
      </dgm:t>
    </dgm:pt>
    <dgm:pt modelId="{01C365DF-5AE0-4C6A-8044-B33B9275EAC0}" type="pres">
      <dgm:prSet presAssocID="{6F00F374-4434-4C90-8CCB-4C26BFFF7615}" presName="childNode" presStyleLbl="node1" presStyleIdx="2" presStyleCnt="9" custScaleX="114014" custScaleY="22406" custLinFactNeighborX="705" custLinFactNeighborY="-67308">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6716" custScaleY="27226" custLinFactNeighborX="-201" custLinFactNeighborY="4868">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6716" custScaleY="28337" custLinFactNeighborX="-201" custLinFactNeighborY="-47748">
        <dgm:presLayoutVars>
          <dgm:bulletEnabled val="1"/>
        </dgm:presLayoutVars>
      </dgm:prSet>
      <dgm:spPr/>
      <dgm:t>
        <a:bodyPr/>
        <a:lstStyle/>
        <a:p>
          <a:endParaRPr lang="es-CO"/>
        </a:p>
      </dgm:t>
    </dgm:pt>
    <dgm:pt modelId="{F071ADAD-2520-41DB-9F9A-5AFE932A1530}" type="pres">
      <dgm:prSet presAssocID="{F79382DE-A126-4B5B-9E3C-9F6FA3EA3453}" presName="aSpace2" presStyleCnt="0"/>
      <dgm:spPr/>
      <dgm:t>
        <a:bodyPr/>
        <a:lstStyle/>
        <a:p>
          <a:endParaRPr lang="es-CO"/>
        </a:p>
      </dgm:t>
    </dgm:pt>
    <dgm:pt modelId="{62AFED4A-2233-44D9-A4D0-039C15638469}" type="pres">
      <dgm:prSet presAssocID="{2327543E-A287-4266-BBC1-3B8AB66C3C0D}" presName="childNode" presStyleLbl="node1" presStyleIdx="5" presStyleCnt="9" custScaleX="36716" custScaleY="28301" custLinFactNeighborX="-201" custLinFactNeighborY="-92116">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6716" custScaleY="25405" custLinFactNeighborX="-1878" custLinFactNeighborY="-6421">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6716" custScaleY="25405" custLinFactNeighborX="-1878" custLinFactNeighborY="-56527">
        <dgm:presLayoutVars>
          <dgm:bulletEnabled val="1"/>
        </dgm:presLayoutVars>
      </dgm:prSet>
      <dgm:spPr/>
      <dgm:t>
        <a:bodyPr/>
        <a:lstStyle/>
        <a:p>
          <a:endParaRPr lang="es-CO"/>
        </a:p>
      </dgm:t>
    </dgm:pt>
    <dgm:pt modelId="{F5780D24-288A-4C57-BF21-C348040A8B85}" type="pres">
      <dgm:prSet presAssocID="{FC774954-7EC2-413B-A07D-8F603FF39234}" presName="aSpace2" presStyleCnt="0"/>
      <dgm:spPr/>
      <dgm:t>
        <a:bodyPr/>
        <a:lstStyle/>
        <a:p>
          <a:endParaRPr lang="es-CO"/>
        </a:p>
      </dgm:t>
    </dgm:pt>
    <dgm:pt modelId="{E3CCB7A9-9AEB-4C6E-9151-61A57C9A2E09}" type="pres">
      <dgm:prSet presAssocID="{A3B8C5A7-A3A9-48E7-AB11-5B61B0B7E208}" presName="childNode" presStyleLbl="node1" presStyleIdx="8" presStyleCnt="9" custScaleX="36716" custScaleY="25405" custLinFactNeighborX="-1878" custLinFactNeighborY="-97331">
        <dgm:presLayoutVars>
          <dgm:bulletEnabled val="1"/>
        </dgm:presLayoutVars>
      </dgm:prSet>
      <dgm:spPr/>
      <dgm:t>
        <a:bodyPr/>
        <a:lstStyle/>
        <a:p>
          <a:endParaRPr lang="es-CO"/>
        </a:p>
      </dgm:t>
    </dgm:pt>
  </dgm:ptLst>
  <dgm:cxnLst>
    <dgm:cxn modelId="{109889B8-1501-4907-83DF-407EE74D4B28}" type="presOf" srcId="{1D9EEC27-F270-4046-B299-7D9CFFE41614}" destId="{1F40C5A9-8270-4A21-A9E5-3C605D0E9291}"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75FA48EC-D392-4A1C-8F9B-5482201F91AD}" type="presOf" srcId="{6F00F374-4434-4C90-8CCB-4C26BFFF7615}" destId="{01C365DF-5AE0-4C6A-8044-B33B9275EAC0}" srcOrd="0" destOrd="0" presId="urn:microsoft.com/office/officeart/2005/8/layout/lProcess2"/>
    <dgm:cxn modelId="{63887457-E47A-491A-9F26-62C4CBB1FC3C}" type="presOf" srcId="{2327543E-A287-4266-BBC1-3B8AB66C3C0D}" destId="{62AFED4A-2233-44D9-A4D0-039C15638469}" srcOrd="0" destOrd="0" presId="urn:microsoft.com/office/officeart/2005/8/layout/lProcess2"/>
    <dgm:cxn modelId="{4317C050-CD02-41CD-A028-7B86B6F1102B}" type="presOf" srcId="{5E73DC65-7811-442D-8D8E-D587AD111078}" destId="{1FF4E0E0-1B91-41F5-8BCD-9638AB17B264}" srcOrd="0" destOrd="0" presId="urn:microsoft.com/office/officeart/2005/8/layout/lProcess2"/>
    <dgm:cxn modelId="{41F7FCD4-CF93-4B71-923D-50D08102247D}" srcId="{C70A7DFC-AB52-43F6-9E76-E781D483FDB6}" destId="{6F00F374-4434-4C90-8CCB-4C26BFFF7615}" srcOrd="2" destOrd="0" parTransId="{C225CDEC-943B-4EB8-9920-BD8EC9696302}" sibTransId="{33C9E1A6-071D-4D57-8282-85FE649E3A89}"/>
    <dgm:cxn modelId="{6D41D2A1-B2BB-45A8-AEC7-7CFFB13225DF}" type="presOf" srcId="{C70A7DFC-AB52-43F6-9E76-E781D483FDB6}" destId="{854D54EE-BBDE-4FFA-9372-C9E2C0D43F26}" srcOrd="1"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74EB975-9C48-4B38-96F8-E058E7A94239}" type="presOf" srcId="{FC774954-7EC2-413B-A07D-8F603FF39234}" destId="{C5C35ED3-A48B-403F-82A5-EC5BB5AF82F2}"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D0185044-603E-421F-8C17-A5386ABAF48F}" type="presOf" srcId="{C70A7DFC-AB52-43F6-9E76-E781D483FDB6}" destId="{4696FB82-B025-4772-A81D-C0EBCC8D9AE9}" srcOrd="0" destOrd="0" presId="urn:microsoft.com/office/officeart/2005/8/layout/lProcess2"/>
    <dgm:cxn modelId="{9DD931A5-DB17-4FA1-8189-D67A197D7A88}" type="presOf" srcId="{021BB33D-7DFB-4AF6-894F-79A86E739A06}" destId="{19356602-817F-40EC-A2B8-8C62F23E90A0}" srcOrd="0" destOrd="0" presId="urn:microsoft.com/office/officeart/2005/8/layout/lProcess2"/>
    <dgm:cxn modelId="{A6C551F6-ED5E-4F6A-ACB1-99E0320C2DE4}" type="presOf" srcId="{5E73DC65-7811-442D-8D8E-D587AD111078}" destId="{44FCCF3B-6BF9-4023-B1DB-3F95B0F71307}" srcOrd="1" destOrd="0" presId="urn:microsoft.com/office/officeart/2005/8/layout/lProcess2"/>
    <dgm:cxn modelId="{5D9114E7-C34A-436E-AD83-DB01B3B516D0}" type="presOf" srcId="{FCA30541-1492-43A0-AC90-7A18B17DB2F6}" destId="{2F915681-AF02-4DDE-A836-0F2476DB8259}" srcOrd="0" destOrd="0" presId="urn:microsoft.com/office/officeart/2005/8/layout/lProcess2"/>
    <dgm:cxn modelId="{E12968D2-1154-46BF-A750-2BD8F98C441D}" srcId="{5E73DC65-7811-442D-8D8E-D587AD111078}" destId="{2327543E-A287-4266-BBC1-3B8AB66C3C0D}" srcOrd="2" destOrd="0" parTransId="{5D0290E2-C02F-4D26-B22A-55F755D5FFAD}" sibTransId="{455249B9-4773-4258-8C76-A52E904BDC26}"/>
    <dgm:cxn modelId="{66F1F40E-0F7A-444C-9A8A-BA497FE431E4}" type="presOf" srcId="{13832914-4669-4283-B18E-8CC199406200}" destId="{AAF91D29-6186-456D-BAE9-A2C258C1BF2B}" srcOrd="0" destOrd="0" presId="urn:microsoft.com/office/officeart/2005/8/layout/lProcess2"/>
    <dgm:cxn modelId="{7AC5AE9C-EF81-4995-88B6-C68DC1CC9AD6}" type="presOf" srcId="{B62979F8-CAE0-4998-A03A-A90A1F2F0CBA}" destId="{38639199-61CC-45B6-89A1-29AC996A34B5}" srcOrd="0" destOrd="0" presId="urn:microsoft.com/office/officeart/2005/8/layout/lProcess2"/>
    <dgm:cxn modelId="{717879CE-8DA2-4362-BE7F-02DD5E062ACD}" type="presOf" srcId="{A3B8C5A7-A3A9-48E7-AB11-5B61B0B7E208}" destId="{E3CCB7A9-9AEB-4C6E-9151-61A57C9A2E09}"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159CA4FE-826E-4368-B067-87AF670BEDD7}" type="presOf" srcId="{F79382DE-A126-4B5B-9E3C-9F6FA3EA3453}" destId="{F59E2664-B0A7-4941-B2BD-D9D3FCC04305}"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0EE40AFE-37DC-4643-A4BB-956AA08D999A}" type="presOf" srcId="{499F58EC-F6C0-48A8-B04D-08E24C967093}" destId="{9B5C3F0B-AC36-45E2-B68E-DAB64BBA52A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084F5143-B68C-4E7A-9DF7-DD8B5051E602}" type="presOf" srcId="{499F58EC-F6C0-48A8-B04D-08E24C967093}" destId="{57EB1618-515A-470C-B470-154022A5DB2E}" srcOrd="1" destOrd="0" presId="urn:microsoft.com/office/officeart/2005/8/layout/lProcess2"/>
    <dgm:cxn modelId="{6527690A-841B-4437-8B70-BC33B6F7C3B4}" srcId="{499F58EC-F6C0-48A8-B04D-08E24C967093}" destId="{A3B8C5A7-A3A9-48E7-AB11-5B61B0B7E208}" srcOrd="2" destOrd="0" parTransId="{2C15FCC9-1AC2-4A72-96D1-DC4E24E8005F}" sibTransId="{EBCFA68A-74F9-4B7D-99AA-9D9751DB4FB5}"/>
    <dgm:cxn modelId="{EF0491BD-EAB4-4AB4-A2EA-3E135EB114E0}" srcId="{5E73DC65-7811-442D-8D8E-D587AD111078}" destId="{F79382DE-A126-4B5B-9E3C-9F6FA3EA3453}" srcOrd="1" destOrd="0" parTransId="{EE5A7FF7-8437-4AA7-ABDC-73B6055725C8}" sibTransId="{AF9E334E-538B-4BD8-BF65-C9051BD25E52}"/>
    <dgm:cxn modelId="{10B2587A-13CF-4B9E-B185-06E2F1720FA2}" type="presParOf" srcId="{2F915681-AF02-4DDE-A836-0F2476DB8259}" destId="{E93E9C76-2931-448E-A1D0-5FA7A75E2D55}" srcOrd="0" destOrd="0" presId="urn:microsoft.com/office/officeart/2005/8/layout/lProcess2"/>
    <dgm:cxn modelId="{D3C24A14-5CF4-4A2F-9862-314BC9B95CF5}" type="presParOf" srcId="{E93E9C76-2931-448E-A1D0-5FA7A75E2D55}" destId="{4696FB82-B025-4772-A81D-C0EBCC8D9AE9}" srcOrd="0" destOrd="0" presId="urn:microsoft.com/office/officeart/2005/8/layout/lProcess2"/>
    <dgm:cxn modelId="{A14AC409-E07B-4B83-A62E-4CE5AE49E419}" type="presParOf" srcId="{E93E9C76-2931-448E-A1D0-5FA7A75E2D55}" destId="{854D54EE-BBDE-4FFA-9372-C9E2C0D43F26}" srcOrd="1" destOrd="0" presId="urn:microsoft.com/office/officeart/2005/8/layout/lProcess2"/>
    <dgm:cxn modelId="{B62DD36A-4FBB-467B-B215-96AB617829F9}" type="presParOf" srcId="{E93E9C76-2931-448E-A1D0-5FA7A75E2D55}" destId="{1363286C-7FD8-4618-A73E-3B8B2AAAACAA}" srcOrd="2" destOrd="0" presId="urn:microsoft.com/office/officeart/2005/8/layout/lProcess2"/>
    <dgm:cxn modelId="{9ED7D587-4C38-4AE1-8C8B-2676010D990B}" type="presParOf" srcId="{1363286C-7FD8-4618-A73E-3B8B2AAAACAA}" destId="{6F6DDAA1-5817-4A3C-9EB3-DFED68BDEEFF}" srcOrd="0" destOrd="0" presId="urn:microsoft.com/office/officeart/2005/8/layout/lProcess2"/>
    <dgm:cxn modelId="{1573B7A3-DEE5-4567-9ADB-74414BD4CAA5}" type="presParOf" srcId="{6F6DDAA1-5817-4A3C-9EB3-DFED68BDEEFF}" destId="{19356602-817F-40EC-A2B8-8C62F23E90A0}" srcOrd="0" destOrd="0" presId="urn:microsoft.com/office/officeart/2005/8/layout/lProcess2"/>
    <dgm:cxn modelId="{3EE9A243-66B4-4D6F-AA02-954920193624}" type="presParOf" srcId="{6F6DDAA1-5817-4A3C-9EB3-DFED68BDEEFF}" destId="{0EBE59E5-4E14-48F4-91C8-6C09E75B58D2}" srcOrd="1" destOrd="0" presId="urn:microsoft.com/office/officeart/2005/8/layout/lProcess2"/>
    <dgm:cxn modelId="{BBCBAEA2-C4EC-4C77-AD86-382BB0898958}" type="presParOf" srcId="{6F6DDAA1-5817-4A3C-9EB3-DFED68BDEEFF}" destId="{1F40C5A9-8270-4A21-A9E5-3C605D0E9291}" srcOrd="2" destOrd="0" presId="urn:microsoft.com/office/officeart/2005/8/layout/lProcess2"/>
    <dgm:cxn modelId="{6B2C0E3E-8991-4903-A045-0610FF3E2F9B}" type="presParOf" srcId="{6F6DDAA1-5817-4A3C-9EB3-DFED68BDEEFF}" destId="{1ADFF15E-A9D5-4345-ABE7-7B34B5CE57AB}" srcOrd="3" destOrd="0" presId="urn:microsoft.com/office/officeart/2005/8/layout/lProcess2"/>
    <dgm:cxn modelId="{3F6B1157-D0D7-4BBA-8B40-268CC4D0D30D}" type="presParOf" srcId="{6F6DDAA1-5817-4A3C-9EB3-DFED68BDEEFF}" destId="{01C365DF-5AE0-4C6A-8044-B33B9275EAC0}" srcOrd="4" destOrd="0" presId="urn:microsoft.com/office/officeart/2005/8/layout/lProcess2"/>
    <dgm:cxn modelId="{CE76516D-B52F-435D-B593-A3C439CBD808}" type="presParOf" srcId="{2F915681-AF02-4DDE-A836-0F2476DB8259}" destId="{3E3F79D7-42FB-40DA-B006-8A547FC99594}" srcOrd="1" destOrd="0" presId="urn:microsoft.com/office/officeart/2005/8/layout/lProcess2"/>
    <dgm:cxn modelId="{DD772E0D-762D-4369-93F1-C623899F1F1F}" type="presParOf" srcId="{2F915681-AF02-4DDE-A836-0F2476DB8259}" destId="{6BEBD168-AF67-427F-8042-C8A7E09E660B}" srcOrd="2" destOrd="0" presId="urn:microsoft.com/office/officeart/2005/8/layout/lProcess2"/>
    <dgm:cxn modelId="{FD60F3CF-241E-4A06-820B-D1C2FE8F1E0C}" type="presParOf" srcId="{6BEBD168-AF67-427F-8042-C8A7E09E660B}" destId="{1FF4E0E0-1B91-41F5-8BCD-9638AB17B264}" srcOrd="0" destOrd="0" presId="urn:microsoft.com/office/officeart/2005/8/layout/lProcess2"/>
    <dgm:cxn modelId="{003D0F1B-FA20-40EA-B3A8-870559AC1AFC}" type="presParOf" srcId="{6BEBD168-AF67-427F-8042-C8A7E09E660B}" destId="{44FCCF3B-6BF9-4023-B1DB-3F95B0F71307}" srcOrd="1" destOrd="0" presId="urn:microsoft.com/office/officeart/2005/8/layout/lProcess2"/>
    <dgm:cxn modelId="{96A8CE0F-C836-4DF7-9377-A65E39669DEB}" type="presParOf" srcId="{6BEBD168-AF67-427F-8042-C8A7E09E660B}" destId="{96C3917D-EE68-4F53-A6CE-670EB5528A18}" srcOrd="2" destOrd="0" presId="urn:microsoft.com/office/officeart/2005/8/layout/lProcess2"/>
    <dgm:cxn modelId="{F07AB88F-A8F1-44DF-8006-8487BF39E2D9}" type="presParOf" srcId="{96C3917D-EE68-4F53-A6CE-670EB5528A18}" destId="{2C6AE023-D1AF-4DBA-961F-9830AA8A68C2}" srcOrd="0" destOrd="0" presId="urn:microsoft.com/office/officeart/2005/8/layout/lProcess2"/>
    <dgm:cxn modelId="{153844FB-6D03-4A99-B897-B1A066A3F248}" type="presParOf" srcId="{2C6AE023-D1AF-4DBA-961F-9830AA8A68C2}" destId="{38639199-61CC-45B6-89A1-29AC996A34B5}" srcOrd="0" destOrd="0" presId="urn:microsoft.com/office/officeart/2005/8/layout/lProcess2"/>
    <dgm:cxn modelId="{36403381-73C3-4891-A82E-DEB7262012BA}" type="presParOf" srcId="{2C6AE023-D1AF-4DBA-961F-9830AA8A68C2}" destId="{CF6F516E-64C9-4C76-95A0-9007F9C4E542}" srcOrd="1" destOrd="0" presId="urn:microsoft.com/office/officeart/2005/8/layout/lProcess2"/>
    <dgm:cxn modelId="{DAE7C2BF-AB8F-4852-9735-68D200D2CCA4}" type="presParOf" srcId="{2C6AE023-D1AF-4DBA-961F-9830AA8A68C2}" destId="{F59E2664-B0A7-4941-B2BD-D9D3FCC04305}" srcOrd="2" destOrd="0" presId="urn:microsoft.com/office/officeart/2005/8/layout/lProcess2"/>
    <dgm:cxn modelId="{D919B4D8-B52D-48DA-8B86-949B5C60C08F}" type="presParOf" srcId="{2C6AE023-D1AF-4DBA-961F-9830AA8A68C2}" destId="{F071ADAD-2520-41DB-9F9A-5AFE932A1530}" srcOrd="3" destOrd="0" presId="urn:microsoft.com/office/officeart/2005/8/layout/lProcess2"/>
    <dgm:cxn modelId="{78B419B0-5EFC-4BBF-A6D9-0F1A21973EC5}" type="presParOf" srcId="{2C6AE023-D1AF-4DBA-961F-9830AA8A68C2}" destId="{62AFED4A-2233-44D9-A4D0-039C15638469}" srcOrd="4" destOrd="0" presId="urn:microsoft.com/office/officeart/2005/8/layout/lProcess2"/>
    <dgm:cxn modelId="{5D2395C9-A8FF-4D9B-B61A-468DBE55EE60}" type="presParOf" srcId="{2F915681-AF02-4DDE-A836-0F2476DB8259}" destId="{5409B739-6B12-42E3-8739-B47774DCBEE5}" srcOrd="3" destOrd="0" presId="urn:microsoft.com/office/officeart/2005/8/layout/lProcess2"/>
    <dgm:cxn modelId="{DC8260E1-030B-4A8F-969F-C4655766528C}" type="presParOf" srcId="{2F915681-AF02-4DDE-A836-0F2476DB8259}" destId="{F4A8C6CF-5E20-4005-A581-9A0E3545862B}" srcOrd="4" destOrd="0" presId="urn:microsoft.com/office/officeart/2005/8/layout/lProcess2"/>
    <dgm:cxn modelId="{56FAD87B-F578-49FA-A12E-4A41F217768A}" type="presParOf" srcId="{F4A8C6CF-5E20-4005-A581-9A0E3545862B}" destId="{9B5C3F0B-AC36-45E2-B68E-DAB64BBA52A2}" srcOrd="0" destOrd="0" presId="urn:microsoft.com/office/officeart/2005/8/layout/lProcess2"/>
    <dgm:cxn modelId="{64B0ACBE-1BCF-4FDA-8759-286D79C83A9A}" type="presParOf" srcId="{F4A8C6CF-5E20-4005-A581-9A0E3545862B}" destId="{57EB1618-515A-470C-B470-154022A5DB2E}" srcOrd="1" destOrd="0" presId="urn:microsoft.com/office/officeart/2005/8/layout/lProcess2"/>
    <dgm:cxn modelId="{D488C3B6-03C1-4EC6-A8C3-F5B43016CD45}" type="presParOf" srcId="{F4A8C6CF-5E20-4005-A581-9A0E3545862B}" destId="{E61581FA-1AAF-4263-8714-3DFC3FFC9B7F}" srcOrd="2" destOrd="0" presId="urn:microsoft.com/office/officeart/2005/8/layout/lProcess2"/>
    <dgm:cxn modelId="{BAA2DE49-ABE7-4532-9B85-3E56F79BBF10}" type="presParOf" srcId="{E61581FA-1AAF-4263-8714-3DFC3FFC9B7F}" destId="{794F2893-4C6F-4C55-B470-FAF73112E7D5}" srcOrd="0" destOrd="0" presId="urn:microsoft.com/office/officeart/2005/8/layout/lProcess2"/>
    <dgm:cxn modelId="{F66ECB08-232D-4EC7-A2DB-E5BB9A6BE62A}" type="presParOf" srcId="{794F2893-4C6F-4C55-B470-FAF73112E7D5}" destId="{AAF91D29-6186-456D-BAE9-A2C258C1BF2B}" srcOrd="0" destOrd="0" presId="urn:microsoft.com/office/officeart/2005/8/layout/lProcess2"/>
    <dgm:cxn modelId="{67AB557F-B684-4CFA-9ABD-33FC0B8A0266}" type="presParOf" srcId="{794F2893-4C6F-4C55-B470-FAF73112E7D5}" destId="{3DF435DA-94BF-4582-B16A-FDABC468075F}" srcOrd="1" destOrd="0" presId="urn:microsoft.com/office/officeart/2005/8/layout/lProcess2"/>
    <dgm:cxn modelId="{984E457D-3F98-4A86-9CD5-8BF88113217F}" type="presParOf" srcId="{794F2893-4C6F-4C55-B470-FAF73112E7D5}" destId="{C5C35ED3-A48B-403F-82A5-EC5BB5AF82F2}" srcOrd="2" destOrd="0" presId="urn:microsoft.com/office/officeart/2005/8/layout/lProcess2"/>
    <dgm:cxn modelId="{7A9EAC73-E043-43C5-B8DB-E1A89BF7D42A}" type="presParOf" srcId="{794F2893-4C6F-4C55-B470-FAF73112E7D5}" destId="{F5780D24-288A-4C57-BF21-C348040A8B85}" srcOrd="3" destOrd="0" presId="urn:microsoft.com/office/officeart/2005/8/layout/lProcess2"/>
    <dgm:cxn modelId="{B8D66DAA-F420-4039-9C86-B689587567B8}" type="presParOf" srcId="{794F2893-4C6F-4C55-B470-FAF73112E7D5}" destId="{E3CCB7A9-9AEB-4C6E-9151-61A57C9A2E0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dirty="0" smtClean="0"/>
            <a:t>Proteger los derechos de las victimas en el acceso a los mecanismos de Justicia Transicional y al Sistema Integral de Verdad Justicia Reparación y No Repetición.</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$2.800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200" dirty="0" smtClean="0"/>
            <a:t>Dirección de Justicia Transicional</a:t>
          </a:r>
          <a:endParaRPr lang="es-CO" sz="12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93D03F75-8836-45D4-9CA7-61D08749CCE7}" type="presOf" srcId="{187C3A49-9268-4101-A1C1-38377658C473}" destId="{E30B8D1E-AF4E-4F42-95CC-FF99D938C859}" srcOrd="1" destOrd="0" presId="urn:microsoft.com/office/officeart/2005/8/layout/process4"/>
    <dgm:cxn modelId="{E0A28B55-6933-4499-A366-AFF22A6F957B}" type="presOf" srcId="{33AD2649-D111-41C4-9874-A2B2BC789DA9}" destId="{259FF797-64FE-406E-B027-8903476E4AB3}" srcOrd="0" destOrd="0" presId="urn:microsoft.com/office/officeart/2005/8/layout/process4"/>
    <dgm:cxn modelId="{F29A1B8B-B306-4DA5-8E9D-1AF2F839B7F7}" type="presOf" srcId="{7D57F050-796B-4DFB-89D5-658C04BF4929}" destId="{DA98E216-AA2C-4502-898A-CF11976FB23E}" srcOrd="0" destOrd="0" presId="urn:microsoft.com/office/officeart/2005/8/layout/process4"/>
    <dgm:cxn modelId="{DD167DD3-05F6-478E-9CD5-5EA376E4A1E0}" type="presOf" srcId="{EEB2EDC2-4BD0-4BE2-B4D8-E6C2FE1A98BC}" destId="{78843F17-282B-4FAC-B832-3C7906C53428}" srcOrd="1" destOrd="0" presId="urn:microsoft.com/office/officeart/2005/8/layout/process4"/>
    <dgm:cxn modelId="{1241D641-F264-461C-88D8-89BEE31C1309}" type="presOf" srcId="{E1FBD125-C425-4D06-9EA1-73FA697605A3}" destId="{86AB2B48-9B95-4316-8212-26651651FB65}"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33D4998A-8626-4312-A551-2785E1A37CAE}" type="presOf" srcId="{D2D7FAE2-045F-43FD-B66A-DAFFED145737}" destId="{6794FF32-D1F6-4480-9349-99D5D96D0F7C}" srcOrd="0" destOrd="0" presId="urn:microsoft.com/office/officeart/2005/8/layout/process4"/>
    <dgm:cxn modelId="{D69AA5DF-F9D0-42F4-A1B8-AB9E000D903B}" type="presOf" srcId="{4CCD99C8-98DF-4683-A494-C6F95154D7D4}" destId="{38D91ECD-994B-4078-950E-A1AEBF829871}" srcOrd="0" destOrd="0" presId="urn:microsoft.com/office/officeart/2005/8/layout/process4"/>
    <dgm:cxn modelId="{E9E80D6B-E413-4D5F-993D-4E29AF852521}" type="presOf" srcId="{33AD2649-D111-41C4-9874-A2B2BC789DA9}" destId="{77219671-3534-4633-87A8-972F409CFD58}" srcOrd="1"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FEA336CF-1372-4DA4-BDF8-7C41EDB97E2C}" srcId="{5F3C8500-C3A5-4087-A164-19590EFE02C9}" destId="{33AD2649-D111-41C4-9874-A2B2BC789DA9}" srcOrd="0" destOrd="0" parTransId="{A58E4281-562B-4295-B5AA-A260BBD0A103}" sibTransId="{729E57AD-1D6D-46C2-8C01-76B91D25FDA2}"/>
    <dgm:cxn modelId="{0A2E39B7-C876-4D0F-AE9A-192A606581FB}" type="presOf" srcId="{EEB2EDC2-4BD0-4BE2-B4D8-E6C2FE1A98BC}" destId="{28CEF6FF-B4AE-49AD-A598-9F2A51B557B3}" srcOrd="0" destOrd="0" presId="urn:microsoft.com/office/officeart/2005/8/layout/process4"/>
    <dgm:cxn modelId="{7D0CC124-9E36-4775-8DE6-7DF7CCBF0D92}" type="presOf" srcId="{ECCBDE49-4218-4386-A280-3CD47D5B4C33}" destId="{35D8D127-89F6-4437-BCBC-315DAC616ACF}"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F7786CA8-3574-4BCF-AF18-C0ADA5186DD7}" type="presOf" srcId="{E8CE0281-7FE4-4636-9567-54DA35B4C928}" destId="{937282B0-B880-4C59-9E80-4E31B598E36F}"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14B47B59-D31E-49E9-8CF5-28E4949B0702}" type="presOf" srcId="{53A2335F-F173-4391-AACF-9A307D5D75CD}" destId="{B9878064-A5D4-48AD-9E4A-96FC70824A36}" srcOrd="0" destOrd="0" presId="urn:microsoft.com/office/officeart/2005/8/layout/process4"/>
    <dgm:cxn modelId="{C19EF14B-3D87-4C36-B52B-970540402C78}" type="presOf" srcId="{187C3A49-9268-4101-A1C1-38377658C473}" destId="{EDA68252-1181-4FD7-A11F-E6CD2135921D}"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151E91CC-D078-4BE9-AAA3-B3CF6F9AD781}" srcId="{EEB2EDC2-4BD0-4BE2-B4D8-E6C2FE1A98BC}" destId="{D2D7FAE2-045F-43FD-B66A-DAFFED145737}" srcOrd="0" destOrd="0" parTransId="{3F3493BC-D4D4-4971-97A8-5D21AA88437A}" sibTransId="{674ACC62-6B86-400F-80ED-A861F3281BA3}"/>
    <dgm:cxn modelId="{2C0F3A5A-82C5-416A-862B-E6B0373A2229}" type="presOf" srcId="{5F3C8500-C3A5-4087-A164-19590EFE02C9}" destId="{82391F34-F25A-4F5C-A4A2-BA7AAD56A029}" srcOrd="0" destOrd="0" presId="urn:microsoft.com/office/officeart/2005/8/layout/process4"/>
    <dgm:cxn modelId="{7D21DF30-8DC7-4EFC-8313-9E26C3A7C071}" type="presOf" srcId="{E8CE0281-7FE4-4636-9567-54DA35B4C928}" destId="{FC48E625-9995-454A-98F2-BA132A448028}" srcOrd="1"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31A57CB9-8B26-4174-92EA-B1DD2F572E04}" type="presParOf" srcId="{82391F34-F25A-4F5C-A4A2-BA7AAD56A029}" destId="{89683EDB-1CC3-4450-A013-034C906B1509}" srcOrd="0" destOrd="0" presId="urn:microsoft.com/office/officeart/2005/8/layout/process4"/>
    <dgm:cxn modelId="{D180DFFA-B007-47A8-B45B-F13E370D29EB}" type="presParOf" srcId="{89683EDB-1CC3-4450-A013-034C906B1509}" destId="{28CEF6FF-B4AE-49AD-A598-9F2A51B557B3}" srcOrd="0" destOrd="0" presId="urn:microsoft.com/office/officeart/2005/8/layout/process4"/>
    <dgm:cxn modelId="{11D7DCA8-B5D2-4BA9-BABF-195665DFEE50}" type="presParOf" srcId="{89683EDB-1CC3-4450-A013-034C906B1509}" destId="{78843F17-282B-4FAC-B832-3C7906C53428}" srcOrd="1" destOrd="0" presId="urn:microsoft.com/office/officeart/2005/8/layout/process4"/>
    <dgm:cxn modelId="{EBF57993-4265-4B99-8976-0172BCB01828}" type="presParOf" srcId="{89683EDB-1CC3-4450-A013-034C906B1509}" destId="{41B66683-D35A-4C35-8836-ED0EDC7C09B6}" srcOrd="2" destOrd="0" presId="urn:microsoft.com/office/officeart/2005/8/layout/process4"/>
    <dgm:cxn modelId="{B92845CD-0DA3-4C3A-9F4C-ED9FA8A6593A}" type="presParOf" srcId="{41B66683-D35A-4C35-8836-ED0EDC7C09B6}" destId="{6794FF32-D1F6-4480-9349-99D5D96D0F7C}" srcOrd="0" destOrd="0" presId="urn:microsoft.com/office/officeart/2005/8/layout/process4"/>
    <dgm:cxn modelId="{D962F4DE-E141-4473-9FDD-3E9E2526D7FE}" type="presParOf" srcId="{41B66683-D35A-4C35-8836-ED0EDC7C09B6}" destId="{DA98E216-AA2C-4502-898A-CF11976FB23E}" srcOrd="1" destOrd="0" presId="urn:microsoft.com/office/officeart/2005/8/layout/process4"/>
    <dgm:cxn modelId="{5FAE69B1-1AAB-4EDE-8287-5D454B55D827}" type="presParOf" srcId="{41B66683-D35A-4C35-8836-ED0EDC7C09B6}" destId="{38D91ECD-994B-4078-950E-A1AEBF829871}" srcOrd="2" destOrd="0" presId="urn:microsoft.com/office/officeart/2005/8/layout/process4"/>
    <dgm:cxn modelId="{21B68C11-39C0-442D-AAED-DDD5FC25FA1B}" type="presParOf" srcId="{82391F34-F25A-4F5C-A4A2-BA7AAD56A029}" destId="{84623195-D224-42B0-B067-E0CF6C7CE51C}" srcOrd="1" destOrd="0" presId="urn:microsoft.com/office/officeart/2005/8/layout/process4"/>
    <dgm:cxn modelId="{A043D649-C9EF-4CD9-9430-A622C157AB5C}" type="presParOf" srcId="{82391F34-F25A-4F5C-A4A2-BA7AAD56A029}" destId="{770DC46B-61FD-49B4-8855-AE1CDC8A170A}" srcOrd="2" destOrd="0" presId="urn:microsoft.com/office/officeart/2005/8/layout/process4"/>
    <dgm:cxn modelId="{E2097538-2671-48EA-A5D8-9E40534A0CAB}" type="presParOf" srcId="{770DC46B-61FD-49B4-8855-AE1CDC8A170A}" destId="{937282B0-B880-4C59-9E80-4E31B598E36F}" srcOrd="0" destOrd="0" presId="urn:microsoft.com/office/officeart/2005/8/layout/process4"/>
    <dgm:cxn modelId="{9025D4D1-D76F-49E8-BE86-1E1D5195C409}" type="presParOf" srcId="{770DC46B-61FD-49B4-8855-AE1CDC8A170A}" destId="{FC48E625-9995-454A-98F2-BA132A448028}" srcOrd="1" destOrd="0" presId="urn:microsoft.com/office/officeart/2005/8/layout/process4"/>
    <dgm:cxn modelId="{BC5E6677-2108-4F26-AB72-E79D92FE7E68}" type="presParOf" srcId="{770DC46B-61FD-49B4-8855-AE1CDC8A170A}" destId="{A3B1DB92-2DC5-45CF-9145-F099ACE8A5E4}" srcOrd="2" destOrd="0" presId="urn:microsoft.com/office/officeart/2005/8/layout/process4"/>
    <dgm:cxn modelId="{84D5CF4B-B8AB-44CD-A900-C1B7EFE33BF4}" type="presParOf" srcId="{A3B1DB92-2DC5-45CF-9145-F099ACE8A5E4}" destId="{35D8D127-89F6-4437-BCBC-315DAC616ACF}" srcOrd="0" destOrd="0" presId="urn:microsoft.com/office/officeart/2005/8/layout/process4"/>
    <dgm:cxn modelId="{7364C190-C6D6-4E0D-AAAB-93B9A7F2B57A}" type="presParOf" srcId="{82391F34-F25A-4F5C-A4A2-BA7AAD56A029}" destId="{19FC7771-7922-4BF9-B5E7-8B42B99ACB34}" srcOrd="3" destOrd="0" presId="urn:microsoft.com/office/officeart/2005/8/layout/process4"/>
    <dgm:cxn modelId="{E70C4FAA-7E13-490C-A5D4-849984CC306D}" type="presParOf" srcId="{82391F34-F25A-4F5C-A4A2-BA7AAD56A029}" destId="{7F7C9FD9-1279-4317-B3A1-029E423E995B}" srcOrd="4" destOrd="0" presId="urn:microsoft.com/office/officeart/2005/8/layout/process4"/>
    <dgm:cxn modelId="{C3218783-D01E-42E5-9B8C-843050CF3B71}" type="presParOf" srcId="{7F7C9FD9-1279-4317-B3A1-029E423E995B}" destId="{EDA68252-1181-4FD7-A11F-E6CD2135921D}" srcOrd="0" destOrd="0" presId="urn:microsoft.com/office/officeart/2005/8/layout/process4"/>
    <dgm:cxn modelId="{C2FFAD36-D288-421B-9CDF-A4ACF3857ECA}" type="presParOf" srcId="{7F7C9FD9-1279-4317-B3A1-029E423E995B}" destId="{E30B8D1E-AF4E-4F42-95CC-FF99D938C859}" srcOrd="1" destOrd="0" presId="urn:microsoft.com/office/officeart/2005/8/layout/process4"/>
    <dgm:cxn modelId="{5806FAC8-4FA1-4B6B-A2F7-550B389D2BC1}" type="presParOf" srcId="{7F7C9FD9-1279-4317-B3A1-029E423E995B}" destId="{4FFD2C32-F0CF-4537-8D82-4A5CC7EB5F90}" srcOrd="2" destOrd="0" presId="urn:microsoft.com/office/officeart/2005/8/layout/process4"/>
    <dgm:cxn modelId="{B70BBFC5-4613-4D8A-A79B-D9B1701D9DF5}" type="presParOf" srcId="{4FFD2C32-F0CF-4537-8D82-4A5CC7EB5F90}" destId="{B9878064-A5D4-48AD-9E4A-96FC70824A36}" srcOrd="0" destOrd="0" presId="urn:microsoft.com/office/officeart/2005/8/layout/process4"/>
    <dgm:cxn modelId="{07B699B1-8E4E-49E3-8C31-4150D87F2BCD}" type="presParOf" srcId="{82391F34-F25A-4F5C-A4A2-BA7AAD56A029}" destId="{BFD12F89-F907-47FB-8815-7F9883BA00D2}" srcOrd="5" destOrd="0" presId="urn:microsoft.com/office/officeart/2005/8/layout/process4"/>
    <dgm:cxn modelId="{6ABC76A7-5ADE-4E12-8A10-04BA3BC9D748}" type="presParOf" srcId="{82391F34-F25A-4F5C-A4A2-BA7AAD56A029}" destId="{EC4DB9DC-500E-4F86-BFC1-87C7B22AD201}" srcOrd="6" destOrd="0" presId="urn:microsoft.com/office/officeart/2005/8/layout/process4"/>
    <dgm:cxn modelId="{DE84A6C0-28A3-4D50-88B4-82C8F53CE2D3}" type="presParOf" srcId="{EC4DB9DC-500E-4F86-BFC1-87C7B22AD201}" destId="{259FF797-64FE-406E-B027-8903476E4AB3}" srcOrd="0" destOrd="0" presId="urn:microsoft.com/office/officeart/2005/8/layout/process4"/>
    <dgm:cxn modelId="{56DD4B50-D855-43DB-B3D0-D18ABD47CCC8}" type="presParOf" srcId="{EC4DB9DC-500E-4F86-BFC1-87C7B22AD201}" destId="{77219671-3534-4633-87A8-972F409CFD58}" srcOrd="1" destOrd="0" presId="urn:microsoft.com/office/officeart/2005/8/layout/process4"/>
    <dgm:cxn modelId="{5DDEDA71-FC27-4DC0-B044-7724E3AE23A4}" type="presParOf" srcId="{EC4DB9DC-500E-4F86-BFC1-87C7B22AD201}" destId="{B713546B-F632-4D5E-A58A-AC008BBBE62A}" srcOrd="2" destOrd="0" presId="urn:microsoft.com/office/officeart/2005/8/layout/process4"/>
    <dgm:cxn modelId="{905B14BA-AE9A-42EE-9913-F788499CFA20}"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1D9EEC27-F270-4046-B299-7D9CFFE41614}">
      <dgm:prSet phldrT="[Texto]" custT="1"/>
      <dgm:spPr/>
      <dgm:t>
        <a:bodyPr/>
        <a:lstStyle/>
        <a:p>
          <a:r>
            <a:rPr lang="es-CO" sz="700" dirty="0" smtClean="0"/>
            <a:t>Espacios de articulación interinstitucional celebrados</a:t>
          </a:r>
          <a:endParaRPr lang="es-CO" sz="7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custT="1"/>
      <dgm:spPr/>
      <dgm:t>
        <a:bodyPr/>
        <a:lstStyle/>
        <a:p>
          <a:r>
            <a:rPr lang="es-CO" sz="1200" dirty="0" smtClean="0"/>
            <a:t>Meta</a:t>
          </a:r>
          <a:endParaRPr lang="es-CO" sz="12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15</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1</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400" dirty="0" smtClean="0"/>
            <a:t>0</a:t>
          </a:r>
          <a:endParaRPr lang="es-CO" sz="14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400" dirty="0" smtClean="0"/>
            <a:t>0</a:t>
          </a:r>
          <a:endParaRPr lang="es-CO" sz="14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custT="1"/>
      <dgm:spPr/>
      <dgm:t>
        <a:bodyPr/>
        <a:lstStyle/>
        <a:p>
          <a:r>
            <a:rPr lang="es-CO" sz="1400" dirty="0" smtClean="0"/>
            <a:t>15</a:t>
          </a:r>
          <a:endParaRPr lang="es-CO" sz="1400"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700" dirty="0" smtClean="0"/>
            <a:t>Eventos en materia de justicia transicional realizados</a:t>
          </a:r>
          <a:endParaRPr lang="es-CO" sz="7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custT="1"/>
      <dgm:spPr/>
      <dgm:t>
        <a:bodyPr/>
        <a:lstStyle/>
        <a:p>
          <a:r>
            <a:rPr lang="es-CO" sz="1400" dirty="0" smtClean="0"/>
            <a:t>104</a:t>
          </a:r>
          <a:endParaRPr lang="es-CO" sz="1400"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1064EC31-4AB2-4EBE-836E-B973B66C83E9}">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700" dirty="0" smtClean="0"/>
            <a:t>Jornadas móviles de atención, orientación y acceso a la justicia a las víctimas del conflicto armado realizadas</a:t>
          </a:r>
          <a:endParaRPr lang="es-CO" sz="700" dirty="0"/>
        </a:p>
      </dgm:t>
    </dgm:pt>
    <dgm:pt modelId="{483D0CAB-9C1C-4407-BAC8-70CD1D60D80C}" type="parTrans" cxnId="{476B82B0-AAB3-48B6-BF70-E378A9744E2C}">
      <dgm:prSet/>
      <dgm:spPr/>
      <dgm:t>
        <a:bodyPr/>
        <a:lstStyle/>
        <a:p>
          <a:endParaRPr lang="es-CO"/>
        </a:p>
      </dgm:t>
    </dgm:pt>
    <dgm:pt modelId="{023A9BA0-B913-4917-876E-E04F627ADBD8}" type="sibTrans" cxnId="{476B82B0-AAB3-48B6-BF70-E378A9744E2C}">
      <dgm:prSet/>
      <dgm:spPr/>
      <dgm:t>
        <a:bodyPr/>
        <a:lstStyle/>
        <a:p>
          <a:endParaRPr lang="es-CO"/>
        </a:p>
      </dgm:t>
    </dgm:pt>
    <dgm:pt modelId="{124C3DC2-726A-45B3-BA63-3F0632149C58}">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64</a:t>
          </a:r>
          <a:endParaRPr lang="es-CO" sz="1400" dirty="0"/>
        </a:p>
      </dgm:t>
    </dgm:pt>
    <dgm:pt modelId="{E6E92C67-BCDD-4844-9429-E730705EFFB8}" type="parTrans" cxnId="{0A659C53-A5D8-4B2E-9129-08DC10EB7CBC}">
      <dgm:prSet/>
      <dgm:spPr/>
      <dgm:t>
        <a:bodyPr/>
        <a:lstStyle/>
        <a:p>
          <a:endParaRPr lang="es-CO"/>
        </a:p>
      </dgm:t>
    </dgm:pt>
    <dgm:pt modelId="{3F0F2DC2-6C3D-4507-8B82-31D3CD673B25}" type="sibTrans" cxnId="{0A659C53-A5D8-4B2E-9129-08DC10EB7CBC}">
      <dgm:prSet/>
      <dgm:spPr/>
      <dgm:t>
        <a:bodyPr/>
        <a:lstStyle/>
        <a:p>
          <a:endParaRPr lang="es-CO"/>
        </a:p>
      </dgm:t>
    </dgm:pt>
    <dgm:pt modelId="{84B84B84-56B0-48F8-B255-55730F01D9AE}">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15</a:t>
          </a:r>
          <a:endParaRPr lang="es-CO" sz="1400" dirty="0"/>
        </a:p>
      </dgm:t>
    </dgm:pt>
    <dgm:pt modelId="{0F5A0335-79E0-4B1A-834C-B696518557DF}" type="parTrans" cxnId="{09E4C944-71BD-48C8-A514-6AB928779716}">
      <dgm:prSet/>
      <dgm:spPr/>
      <dgm:t>
        <a:bodyPr/>
        <a:lstStyle/>
        <a:p>
          <a:endParaRPr lang="es-CO"/>
        </a:p>
      </dgm:t>
    </dgm:pt>
    <dgm:pt modelId="{58616C8C-B379-44A0-ADF1-6324A49F37EE}" type="sibTrans" cxnId="{09E4C944-71BD-48C8-A514-6AB928779716}">
      <dgm:prSet/>
      <dgm:spPr/>
      <dgm:t>
        <a:bodyPr/>
        <a:lstStyle/>
        <a:p>
          <a:endParaRPr lang="es-CO"/>
        </a:p>
      </dgm:t>
    </dgm:pt>
    <dgm:pt modelId="{A3516ED0-7953-46E6-B616-9061AC90ED27}">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700" dirty="0" smtClean="0"/>
            <a:t>Eventos de formación a los operadores de justicia y autoridades locales realizados</a:t>
          </a:r>
          <a:endParaRPr lang="es-CO" sz="700" dirty="0"/>
        </a:p>
      </dgm:t>
    </dgm:pt>
    <dgm:pt modelId="{344F268B-9529-4699-B7FA-DC8C3E3BFCD2}" type="parTrans" cxnId="{6F6617BA-F96F-4B4E-BDB1-4761AACA72A9}">
      <dgm:prSet/>
      <dgm:spPr/>
      <dgm:t>
        <a:bodyPr/>
        <a:lstStyle/>
        <a:p>
          <a:endParaRPr lang="es-CO"/>
        </a:p>
      </dgm:t>
    </dgm:pt>
    <dgm:pt modelId="{053F2D1A-1381-4117-8A48-BDD72BC1B638}" type="sibTrans" cxnId="{6F6617BA-F96F-4B4E-BDB1-4761AACA72A9}">
      <dgm:prSet/>
      <dgm:spPr/>
      <dgm:t>
        <a:bodyPr/>
        <a:lstStyle/>
        <a:p>
          <a:endParaRPr lang="es-CO"/>
        </a:p>
      </dgm:t>
    </dgm:pt>
    <dgm:pt modelId="{92BE5F3D-FE43-4A06-940C-9F0C691DDE17}">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0</a:t>
          </a:r>
          <a:endParaRPr lang="es-CO" sz="1400" dirty="0"/>
        </a:p>
      </dgm:t>
    </dgm:pt>
    <dgm:pt modelId="{01175CF3-0FD8-444A-BD0D-35BD9B8FA7B9}" type="parTrans" cxnId="{E5BB6FF3-70B3-4D95-A858-C9988C73D019}">
      <dgm:prSet/>
      <dgm:spPr/>
      <dgm:t>
        <a:bodyPr/>
        <a:lstStyle/>
        <a:p>
          <a:endParaRPr lang="es-CO"/>
        </a:p>
      </dgm:t>
    </dgm:pt>
    <dgm:pt modelId="{DA6BCDD3-1C3C-4124-A6DC-00BF27B6CF6A}" type="sibTrans" cxnId="{E5BB6FF3-70B3-4D95-A858-C9988C73D019}">
      <dgm:prSet/>
      <dgm:spPr/>
      <dgm:t>
        <a:bodyPr/>
        <a:lstStyle/>
        <a:p>
          <a:endParaRPr lang="es-CO"/>
        </a:p>
      </dgm:t>
    </dgm:pt>
    <dgm:pt modelId="{B33F35A2-F5EA-4274-95A5-7C272A678866}">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700" dirty="0" smtClean="0"/>
            <a:t>Eventos de fortalecimiento a la ciudadanía en al acceso a la justicia en materia de justicia transicional realizados</a:t>
          </a:r>
          <a:endParaRPr lang="es-CO" sz="800" dirty="0"/>
        </a:p>
      </dgm:t>
    </dgm:pt>
    <dgm:pt modelId="{CD541BA4-1176-4E5A-977A-B74C9B81A41B}" type="parTrans" cxnId="{1A17213F-35B5-43A5-8ABF-6C8941599AE5}">
      <dgm:prSet/>
      <dgm:spPr/>
      <dgm:t>
        <a:bodyPr/>
        <a:lstStyle/>
        <a:p>
          <a:endParaRPr lang="es-CO"/>
        </a:p>
      </dgm:t>
    </dgm:pt>
    <dgm:pt modelId="{5F04E0E7-76CC-4CD8-B177-92CE23960770}" type="sibTrans" cxnId="{1A17213F-35B5-43A5-8ABF-6C8941599AE5}">
      <dgm:prSet/>
      <dgm:spPr/>
      <dgm:t>
        <a:bodyPr/>
        <a:lstStyle/>
        <a:p>
          <a:endParaRPr lang="es-CO"/>
        </a:p>
      </dgm:t>
    </dgm:pt>
    <dgm:pt modelId="{32221E50-3C43-4A21-998C-5C22A4EBE557}">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20</a:t>
          </a:r>
          <a:endParaRPr lang="es-CO" sz="1400" dirty="0"/>
        </a:p>
      </dgm:t>
    </dgm:pt>
    <dgm:pt modelId="{48EE94E1-99D0-4E8E-85B2-6EF2AA0727EC}" type="parTrans" cxnId="{C8A438D3-EFEE-436D-9FFF-6F0568084959}">
      <dgm:prSet/>
      <dgm:spPr/>
      <dgm:t>
        <a:bodyPr/>
        <a:lstStyle/>
        <a:p>
          <a:endParaRPr lang="es-CO"/>
        </a:p>
      </dgm:t>
    </dgm:pt>
    <dgm:pt modelId="{97D60E7D-74AD-4543-B4C1-35407955731C}" type="sibTrans" cxnId="{C8A438D3-EFEE-436D-9FFF-6F0568084959}">
      <dgm:prSet/>
      <dgm:spPr/>
      <dgm:t>
        <a:bodyPr/>
        <a:lstStyle/>
        <a:p>
          <a:endParaRPr lang="es-CO"/>
        </a:p>
      </dgm:t>
    </dgm:pt>
    <dgm:pt modelId="{CEE41BEB-DD05-4934-B4C0-59C2C6FE4EB1}">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0</a:t>
          </a:r>
          <a:endParaRPr lang="es-CO" sz="1400" dirty="0"/>
        </a:p>
      </dgm:t>
    </dgm:pt>
    <dgm:pt modelId="{706652B3-EAFF-48FF-888A-BB67080371C6}" type="parTrans" cxnId="{5785CB28-0DFB-4892-BB9F-F1872882CC73}">
      <dgm:prSet/>
      <dgm:spPr/>
      <dgm:t>
        <a:bodyPr/>
        <a:lstStyle/>
        <a:p>
          <a:endParaRPr lang="es-CO"/>
        </a:p>
      </dgm:t>
    </dgm:pt>
    <dgm:pt modelId="{C238ACC1-03BB-46FD-AD83-C10F64481182}" type="sibTrans" cxnId="{5785CB28-0DFB-4892-BB9F-F1872882CC73}">
      <dgm:prSet/>
      <dgm:spPr/>
      <dgm:t>
        <a:bodyPr/>
        <a:lstStyle/>
        <a:p>
          <a:endParaRPr lang="es-CO"/>
        </a:p>
      </dgm:t>
    </dgm:pt>
    <dgm:pt modelId="{021BB33D-7DFB-4AF6-894F-79A86E739A06}">
      <dgm:prSet phldrT="[Texto]" custT="1"/>
      <dgm:spPr/>
      <dgm:t>
        <a:bodyPr/>
        <a:lstStyle/>
        <a:p>
          <a:r>
            <a:rPr lang="es-CO" sz="700" dirty="0" smtClean="0"/>
            <a:t>Entidades asistidas técnicamente</a:t>
          </a:r>
          <a:endParaRPr lang="es-CO" sz="700" dirty="0"/>
        </a:p>
      </dgm:t>
    </dgm:pt>
    <dgm:pt modelId="{5B817421-89E4-459B-8764-7ABD804C1C45}" type="sibTrans" cxnId="{F0A8E25A-C958-40A0-BD7B-B399F625341B}">
      <dgm:prSet/>
      <dgm:spPr/>
      <dgm:t>
        <a:bodyPr/>
        <a:lstStyle/>
        <a:p>
          <a:endParaRPr lang="es-CO"/>
        </a:p>
      </dgm:t>
    </dgm:pt>
    <dgm:pt modelId="{DA1CF682-94FA-41D0-A3D6-30871E868F42}" type="parTrans" cxnId="{F0A8E25A-C958-40A0-BD7B-B399F625341B}">
      <dgm:prSet/>
      <dgm:spPr/>
      <dgm:t>
        <a:bodyPr/>
        <a:lstStyle/>
        <a:p>
          <a:endParaRPr lang="es-CO"/>
        </a:p>
      </dgm:t>
    </dgm:pt>
    <dgm:pt modelId="{A0D53E97-DE9B-4FE2-A083-BA19B7F114B3}">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1400" dirty="0" smtClean="0"/>
            <a:t>20</a:t>
          </a:r>
          <a:endParaRPr lang="es-CO" sz="1400" dirty="0"/>
        </a:p>
      </dgm:t>
    </dgm:pt>
    <dgm:pt modelId="{E42ABA45-5AF7-449E-83F1-D319B07748E8}" type="sibTrans" cxnId="{ABDF11B9-7456-4EEB-808E-31AAB9EA388B}">
      <dgm:prSet/>
      <dgm:spPr/>
      <dgm:t>
        <a:bodyPr/>
        <a:lstStyle/>
        <a:p>
          <a:endParaRPr lang="es-CO"/>
        </a:p>
      </dgm:t>
    </dgm:pt>
    <dgm:pt modelId="{05E480A3-59B8-47DC-830A-3838F09743A8}" type="parTrans" cxnId="{ABDF11B9-7456-4EEB-808E-31AAB9EA388B}">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25595" custLinFactNeighborX="-34" custLinFactNeighborY="172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8" custScaleX="147517" custScaleY="2000000" custLinFactY="-1900833" custLinFactNeighborX="1121" custLinFactNeighborY="-20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8" custScaleX="147517" custScaleY="2000000" custLinFactY="-1500000" custLinFactNeighborX="1121" custLinFactNeighborY="-1557677">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8" custScaleX="147517" custScaleY="2000000" custLinFactY="-1100000" custLinFactNeighborX="1121" custLinFactNeighborY="-1109980">
        <dgm:presLayoutVars>
          <dgm:bulletEnabled val="1"/>
        </dgm:presLayoutVars>
      </dgm:prSet>
      <dgm:spPr/>
      <dgm:t>
        <a:bodyPr/>
        <a:lstStyle/>
        <a:p>
          <a:endParaRPr lang="es-CO"/>
        </a:p>
      </dgm:t>
    </dgm:pt>
    <dgm:pt modelId="{76DB26ED-665F-4444-8C88-C6724E784924}" type="pres">
      <dgm:prSet presAssocID="{4E4B0F1C-4AC0-4499-BFA2-B8E2C7FAED4E}" presName="aSpace2" presStyleCnt="0"/>
      <dgm:spPr/>
      <dgm:t>
        <a:bodyPr/>
        <a:lstStyle/>
        <a:p>
          <a:endParaRPr lang="es-CO"/>
        </a:p>
      </dgm:t>
    </dgm:pt>
    <dgm:pt modelId="{8D92C86E-E13D-4E47-A066-F86BBA55B936}" type="pres">
      <dgm:prSet presAssocID="{1064EC31-4AB2-4EBE-836E-B973B66C83E9}" presName="childNode" presStyleLbl="node1" presStyleIdx="3" presStyleCnt="18" custScaleX="147517" custScaleY="2000000" custLinFactY="-694193" custLinFactNeighborX="1121" custLinFactNeighborY="-700000">
        <dgm:presLayoutVars>
          <dgm:bulletEnabled val="1"/>
        </dgm:presLayoutVars>
      </dgm:prSet>
      <dgm:spPr/>
      <dgm:t>
        <a:bodyPr/>
        <a:lstStyle/>
        <a:p>
          <a:endParaRPr lang="es-CO"/>
        </a:p>
      </dgm:t>
    </dgm:pt>
    <dgm:pt modelId="{AE24F895-3DF5-4D4E-9411-24C9D7EA73D1}" type="pres">
      <dgm:prSet presAssocID="{1064EC31-4AB2-4EBE-836E-B973B66C83E9}" presName="aSpace2" presStyleCnt="0"/>
      <dgm:spPr/>
      <dgm:t>
        <a:bodyPr/>
        <a:lstStyle/>
        <a:p>
          <a:endParaRPr lang="es-CO"/>
        </a:p>
      </dgm:t>
    </dgm:pt>
    <dgm:pt modelId="{647A3F40-F420-4796-94B2-ADF87E174F06}" type="pres">
      <dgm:prSet presAssocID="{A3516ED0-7953-46E6-B616-9061AC90ED27}" presName="childNode" presStyleLbl="node1" presStyleIdx="4" presStyleCnt="18" custScaleX="147517" custScaleY="2000000" custLinFactY="-286856" custLinFactNeighborX="1121" custLinFactNeighborY="-300000">
        <dgm:presLayoutVars>
          <dgm:bulletEnabled val="1"/>
        </dgm:presLayoutVars>
      </dgm:prSet>
      <dgm:spPr/>
      <dgm:t>
        <a:bodyPr/>
        <a:lstStyle/>
        <a:p>
          <a:endParaRPr lang="es-CO"/>
        </a:p>
      </dgm:t>
    </dgm:pt>
    <dgm:pt modelId="{D7E18708-57CB-4232-BD3C-D1B404C32ADC}" type="pres">
      <dgm:prSet presAssocID="{A3516ED0-7953-46E6-B616-9061AC90ED27}" presName="aSpace2" presStyleCnt="0"/>
      <dgm:spPr/>
      <dgm:t>
        <a:bodyPr/>
        <a:lstStyle/>
        <a:p>
          <a:endParaRPr lang="es-CO"/>
        </a:p>
      </dgm:t>
    </dgm:pt>
    <dgm:pt modelId="{8DD5D1E7-2A36-43DF-8D57-1EDB26BA189E}" type="pres">
      <dgm:prSet presAssocID="{B33F35A2-F5EA-4274-95A5-7C272A678866}" presName="childNode" presStyleLbl="node1" presStyleIdx="5" presStyleCnt="18" custScaleX="147517" custScaleY="2000000" custLinFactY="105101" custLinFactNeighborX="1121" custLinFactNeighborY="2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6409" custLinFactNeighborX="-234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6" presStyleCnt="18" custScaleX="41241" custScaleY="185027" custLinFactY="-169627" custLinFactNeighborX="-4936" custLinFactNeighborY="-2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7" presStyleCnt="18" custScaleX="41241" custScaleY="186766" custLinFactY="-145239" custLinFactNeighborX="-4895" custLinFactNeighborY="-2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8" presStyleCnt="18" custScaleX="41241" custScaleY="181313" custLinFactY="-102370" custLinFactNeighborX="-4936" custLinFactNeighborY="-200000">
        <dgm:presLayoutVars>
          <dgm:bulletEnabled val="1"/>
        </dgm:presLayoutVars>
      </dgm:prSet>
      <dgm:spPr/>
      <dgm:t>
        <a:bodyPr/>
        <a:lstStyle/>
        <a:p>
          <a:endParaRPr lang="es-CO"/>
        </a:p>
      </dgm:t>
    </dgm:pt>
    <dgm:pt modelId="{A0E0CC47-C478-4F3A-A5AA-7B8E8FB5273A}" type="pres">
      <dgm:prSet presAssocID="{6BA2F2E2-0DD1-4A52-BCF5-692DFD7B5739}" presName="aSpace2" presStyleCnt="0"/>
      <dgm:spPr/>
      <dgm:t>
        <a:bodyPr/>
        <a:lstStyle/>
        <a:p>
          <a:endParaRPr lang="es-CO"/>
        </a:p>
      </dgm:t>
    </dgm:pt>
    <dgm:pt modelId="{A70564D9-1051-449B-B8C1-784495336CCC}" type="pres">
      <dgm:prSet presAssocID="{124C3DC2-726A-45B3-BA63-3F0632149C58}" presName="childNode" presStyleLbl="node1" presStyleIdx="9" presStyleCnt="18" custScaleX="41241" custScaleY="178704" custLinFactY="-64583" custLinFactNeighborX="-5053" custLinFactNeighborY="-100000">
        <dgm:presLayoutVars>
          <dgm:bulletEnabled val="1"/>
        </dgm:presLayoutVars>
      </dgm:prSet>
      <dgm:spPr/>
      <dgm:t>
        <a:bodyPr/>
        <a:lstStyle/>
        <a:p>
          <a:endParaRPr lang="es-CO"/>
        </a:p>
      </dgm:t>
    </dgm:pt>
    <dgm:pt modelId="{9543CAFD-96E2-44AB-BF4F-9D7478F4B611}" type="pres">
      <dgm:prSet presAssocID="{124C3DC2-726A-45B3-BA63-3F0632149C58}" presName="aSpace2" presStyleCnt="0"/>
      <dgm:spPr/>
      <dgm:t>
        <a:bodyPr/>
        <a:lstStyle/>
        <a:p>
          <a:endParaRPr lang="es-CO"/>
        </a:p>
      </dgm:t>
    </dgm:pt>
    <dgm:pt modelId="{470F283D-8008-4AE0-B977-015C23C0BB42}" type="pres">
      <dgm:prSet presAssocID="{A0D53E97-DE9B-4FE2-A083-BA19B7F114B3}" presName="childNode" presStyleLbl="node1" presStyleIdx="10" presStyleCnt="18" custScaleX="41241" custScaleY="176482" custLinFactY="-19971" custLinFactNeighborX="-4895" custLinFactNeighborY="-100000">
        <dgm:presLayoutVars>
          <dgm:bulletEnabled val="1"/>
        </dgm:presLayoutVars>
      </dgm:prSet>
      <dgm:spPr/>
      <dgm:t>
        <a:bodyPr/>
        <a:lstStyle/>
        <a:p>
          <a:endParaRPr lang="es-CO"/>
        </a:p>
      </dgm:t>
    </dgm:pt>
    <dgm:pt modelId="{4ECD2002-F347-465E-B111-3A54F83A15D7}" type="pres">
      <dgm:prSet presAssocID="{A0D53E97-DE9B-4FE2-A083-BA19B7F114B3}" presName="aSpace2" presStyleCnt="0"/>
      <dgm:spPr/>
      <dgm:t>
        <a:bodyPr/>
        <a:lstStyle/>
        <a:p>
          <a:endParaRPr lang="es-CO"/>
        </a:p>
      </dgm:t>
    </dgm:pt>
    <dgm:pt modelId="{73C64118-3C50-4BD6-A607-807091AA24D0}" type="pres">
      <dgm:prSet presAssocID="{32221E50-3C43-4A21-998C-5C22A4EBE557}" presName="childNode" presStyleLbl="node1" presStyleIdx="11" presStyleCnt="18" custScaleX="41241" custScaleY="174928" custLinFactY="3966" custLinFactNeighborX="-4895"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3183" custLinFactNeighborX="34" custLinFactNeighborY="200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2" presStyleCnt="18" custScaleX="41270" custScaleY="301401" custLinFactY="-272337" custLinFactNeighborX="70" custLinFactNeighborY="-3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3" presStyleCnt="18" custScaleX="41270" custScaleY="301401" custLinFactY="-230848" custLinFactNeighborX="147" custLinFactNeighborY="-3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4" presStyleCnt="18" custScaleX="41270" custScaleY="301401" custLinFactY="-164897" custLinFactNeighborX="89" custLinFactNeighborY="-200000">
        <dgm:presLayoutVars>
          <dgm:bulletEnabled val="1"/>
        </dgm:presLayoutVars>
      </dgm:prSet>
      <dgm:spPr/>
      <dgm:t>
        <a:bodyPr/>
        <a:lstStyle/>
        <a:p>
          <a:endParaRPr lang="es-CO"/>
        </a:p>
      </dgm:t>
    </dgm:pt>
    <dgm:pt modelId="{C5B3B1A4-5BD9-46F2-BD7F-8E9AB9DF6870}" type="pres">
      <dgm:prSet presAssocID="{7F048139-B060-4DB6-B7D9-27DF17557D25}" presName="aSpace2" presStyleCnt="0"/>
      <dgm:spPr/>
      <dgm:t>
        <a:bodyPr/>
        <a:lstStyle/>
        <a:p>
          <a:endParaRPr lang="es-CO"/>
        </a:p>
      </dgm:t>
    </dgm:pt>
    <dgm:pt modelId="{BEAFFA7A-7267-48B5-92A8-94188ECCA08E}" type="pres">
      <dgm:prSet presAssocID="{84B84B84-56B0-48F8-B255-55730F01D9AE}" presName="childNode" presStyleLbl="node1" presStyleIdx="15" presStyleCnt="18" custScaleX="41270" custScaleY="301401" custLinFactY="-98947" custLinFactNeighborX="147" custLinFactNeighborY="-100000">
        <dgm:presLayoutVars>
          <dgm:bulletEnabled val="1"/>
        </dgm:presLayoutVars>
      </dgm:prSet>
      <dgm:spPr/>
      <dgm:t>
        <a:bodyPr/>
        <a:lstStyle/>
        <a:p>
          <a:endParaRPr lang="es-CO"/>
        </a:p>
      </dgm:t>
    </dgm:pt>
    <dgm:pt modelId="{9AC53FBA-E5C4-4FC5-B22E-B534EB18F23D}" type="pres">
      <dgm:prSet presAssocID="{84B84B84-56B0-48F8-B255-55730F01D9AE}" presName="aSpace2" presStyleCnt="0"/>
      <dgm:spPr/>
      <dgm:t>
        <a:bodyPr/>
        <a:lstStyle/>
        <a:p>
          <a:endParaRPr lang="es-CO"/>
        </a:p>
      </dgm:t>
    </dgm:pt>
    <dgm:pt modelId="{2395AB06-CDCE-4F24-9BF1-DE29BA71F544}" type="pres">
      <dgm:prSet presAssocID="{92BE5F3D-FE43-4A06-940C-9F0C691DDE17}" presName="childNode" presStyleLbl="node1" presStyleIdx="16" presStyleCnt="18" custScaleX="41270" custScaleY="301401" custLinFactY="-17612" custLinFactNeighborX="147" custLinFactNeighborY="-100000">
        <dgm:presLayoutVars>
          <dgm:bulletEnabled val="1"/>
        </dgm:presLayoutVars>
      </dgm:prSet>
      <dgm:spPr/>
      <dgm:t>
        <a:bodyPr/>
        <a:lstStyle/>
        <a:p>
          <a:endParaRPr lang="es-CO"/>
        </a:p>
      </dgm:t>
    </dgm:pt>
    <dgm:pt modelId="{26F9502F-2492-4FCB-8F71-155DC4BBD6F9}" type="pres">
      <dgm:prSet presAssocID="{92BE5F3D-FE43-4A06-940C-9F0C691DDE17}" presName="aSpace2" presStyleCnt="0"/>
      <dgm:spPr/>
      <dgm:t>
        <a:bodyPr/>
        <a:lstStyle/>
        <a:p>
          <a:endParaRPr lang="es-CO"/>
        </a:p>
      </dgm:t>
    </dgm:pt>
    <dgm:pt modelId="{8F82E6BE-7438-48D4-9FD1-FB6AB7A3FA14}" type="pres">
      <dgm:prSet presAssocID="{CEE41BEB-DD05-4934-B4C0-59C2C6FE4EB1}" presName="childNode" presStyleLbl="node1" presStyleIdx="17" presStyleCnt="18" custScaleX="41270" custScaleY="301401" custLinFactY="15925" custLinFactNeighborX="89" custLinFactNeighborY="100000">
        <dgm:presLayoutVars>
          <dgm:bulletEnabled val="1"/>
        </dgm:presLayoutVars>
      </dgm:prSet>
      <dgm:spPr/>
      <dgm:t>
        <a:bodyPr/>
        <a:lstStyle/>
        <a:p>
          <a:endParaRPr lang="es-CO"/>
        </a:p>
      </dgm:t>
    </dgm:pt>
  </dgm:ptLst>
  <dgm:cxnLst>
    <dgm:cxn modelId="{19EAA9B4-C724-47DC-BE42-9CF77FC49DE1}" srcId="{5E73DC65-7811-442D-8D8E-D587AD111078}" destId="{6BA2F2E2-0DD1-4A52-BCF5-692DFD7B5739}" srcOrd="2" destOrd="0" parTransId="{E2CB81D2-1C1F-439E-9431-07DB934B3ADF}" sibTransId="{78AD2ED2-8E66-4F11-BA6B-93B1F85E78F1}"/>
    <dgm:cxn modelId="{63A4EB28-99E3-428C-87C6-B09795F666E4}" type="presOf" srcId="{1064EC31-4AB2-4EBE-836E-B973B66C83E9}" destId="{8D92C86E-E13D-4E47-A066-F86BBA55B936}" srcOrd="0" destOrd="0" presId="urn:microsoft.com/office/officeart/2005/8/layout/lProcess2"/>
    <dgm:cxn modelId="{09E4C944-71BD-48C8-A514-6AB928779716}" srcId="{499F58EC-F6C0-48A8-B04D-08E24C967093}" destId="{84B84B84-56B0-48F8-B255-55730F01D9AE}" srcOrd="3" destOrd="0" parTransId="{0F5A0335-79E0-4B1A-834C-B696518557DF}" sibTransId="{58616C8C-B379-44A0-ADF1-6324A49F37EE}"/>
    <dgm:cxn modelId="{0F4E4A66-B73E-4F15-8A1D-9FF2FC857406}" type="presOf" srcId="{124C3DC2-726A-45B3-BA63-3F0632149C58}" destId="{A70564D9-1051-449B-B8C1-784495336CCC}" srcOrd="0" destOrd="0" presId="urn:microsoft.com/office/officeart/2005/8/layout/lProcess2"/>
    <dgm:cxn modelId="{ABDF11B9-7456-4EEB-808E-31AAB9EA388B}" srcId="{5E73DC65-7811-442D-8D8E-D587AD111078}" destId="{A0D53E97-DE9B-4FE2-A083-BA19B7F114B3}" srcOrd="4" destOrd="0" parTransId="{05E480A3-59B8-47DC-830A-3838F09743A8}" sibTransId="{E42ABA45-5AF7-449E-83F1-D319B07748E8}"/>
    <dgm:cxn modelId="{D0BE0085-619D-4053-A3F3-37ACF2609008}" type="presOf" srcId="{A0D53E97-DE9B-4FE2-A083-BA19B7F114B3}" destId="{470F283D-8008-4AE0-B977-015C23C0BB42}" srcOrd="0" destOrd="0" presId="urn:microsoft.com/office/officeart/2005/8/layout/lProcess2"/>
    <dgm:cxn modelId="{B6925501-1DDF-4E5B-9C2E-B3502E3D831C}" type="presOf" srcId="{6BA2F2E2-0DD1-4A52-BCF5-692DFD7B5739}" destId="{CF2B8247-FC67-4FE6-AFC7-EABFC3A3B335}" srcOrd="0" destOrd="0" presId="urn:microsoft.com/office/officeart/2005/8/layout/lProcess2"/>
    <dgm:cxn modelId="{333CFCE7-1296-4DF8-8BE0-106EE5581DBD}" type="presOf" srcId="{13832914-4669-4283-B18E-8CC199406200}" destId="{AAF91D29-6186-456D-BAE9-A2C258C1BF2B}" srcOrd="0" destOrd="0" presId="urn:microsoft.com/office/officeart/2005/8/layout/lProcess2"/>
    <dgm:cxn modelId="{0A659C53-A5D8-4B2E-9129-08DC10EB7CBC}" srcId="{5E73DC65-7811-442D-8D8E-D587AD111078}" destId="{124C3DC2-726A-45B3-BA63-3F0632149C58}" srcOrd="3" destOrd="0" parTransId="{E6E92C67-BCDD-4844-9429-E730705EFFB8}" sibTransId="{3F0F2DC2-6C3D-4507-8B82-31D3CD673B25}"/>
    <dgm:cxn modelId="{0797F47F-036F-43CF-A365-6DE4086BCD18}" type="presOf" srcId="{4E4B0F1C-4AC0-4499-BFA2-B8E2C7FAED4E}" destId="{357FF518-73AE-4981-82A9-BA026BAAD305}" srcOrd="0" destOrd="0" presId="urn:microsoft.com/office/officeart/2005/8/layout/lProcess2"/>
    <dgm:cxn modelId="{5FDFADC9-5259-4A3E-98CD-AD3E7DFE5622}" type="presOf" srcId="{FCA30541-1492-43A0-AC90-7A18B17DB2F6}" destId="{2F915681-AF02-4DDE-A836-0F2476DB8259}" srcOrd="0" destOrd="0" presId="urn:microsoft.com/office/officeart/2005/8/layout/lProcess2"/>
    <dgm:cxn modelId="{CC2EC7C9-51C8-4E04-B7DF-9362697F66CB}" type="presOf" srcId="{7F048139-B060-4DB6-B7D9-27DF17557D25}" destId="{895C6DF4-BBC8-4142-A03F-18B0F535867C}" srcOrd="0" destOrd="0" presId="urn:microsoft.com/office/officeart/2005/8/layout/lProcess2"/>
    <dgm:cxn modelId="{FFF110D6-B161-40C3-8A1A-06DDFC0D5DF3}" type="presOf" srcId="{5E73DC65-7811-442D-8D8E-D587AD111078}" destId="{44FCCF3B-6BF9-4023-B1DB-3F95B0F71307}" srcOrd="1" destOrd="0" presId="urn:microsoft.com/office/officeart/2005/8/layout/lProcess2"/>
    <dgm:cxn modelId="{2F732B7F-EAB6-4155-A067-09D0A6E8BB39}" type="presOf" srcId="{B62979F8-CAE0-4998-A03A-A90A1F2F0CBA}" destId="{38639199-61CC-45B6-89A1-29AC996A34B5}" srcOrd="0" destOrd="0" presId="urn:microsoft.com/office/officeart/2005/8/layout/lProcess2"/>
    <dgm:cxn modelId="{7C4C07AE-FF56-4AEF-AF0B-2B61F21AE81B}" type="presOf" srcId="{B33F35A2-F5EA-4274-95A5-7C272A678866}" destId="{8DD5D1E7-2A36-43DF-8D57-1EDB26BA189E}"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6C182C6D-9B09-47D7-B369-BEC416891079}" srcId="{499F58EC-F6C0-48A8-B04D-08E24C967093}" destId="{7F048139-B060-4DB6-B7D9-27DF17557D25}" srcOrd="2" destOrd="0" parTransId="{A07F3F37-D370-47FC-94A2-09BBA0A11098}" sibTransId="{9487C49F-593B-4CC9-BB71-B0E7F6672EDC}"/>
    <dgm:cxn modelId="{DAF6E736-EFBD-45C1-986A-3712DFFCD322}" type="presOf" srcId="{C70A7DFC-AB52-43F6-9E76-E781D483FDB6}" destId="{4696FB82-B025-4772-A81D-C0EBCC8D9AE9}" srcOrd="0" destOrd="0" presId="urn:microsoft.com/office/officeart/2005/8/layout/lProcess2"/>
    <dgm:cxn modelId="{EE3F175C-DCDE-48A3-A635-452694C2EF0A}" srcId="{C70A7DFC-AB52-43F6-9E76-E781D483FDB6}" destId="{4E4B0F1C-4AC0-4499-BFA2-B8E2C7FAED4E}" srcOrd="2" destOrd="0" parTransId="{99E8A6A0-71D7-4941-A677-D1A72D474389}" sibTransId="{10FFF97C-9400-4F03-9394-3D6FBFB9EDD8}"/>
    <dgm:cxn modelId="{52965B06-6886-4CCB-A729-B344A3FD595B}" type="presOf" srcId="{499F58EC-F6C0-48A8-B04D-08E24C967093}" destId="{9B5C3F0B-AC36-45E2-B68E-DAB64BBA52A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FFCBAD69-B9CC-4FF9-992C-CB120DA9C91E}" type="presOf" srcId="{A3516ED0-7953-46E6-B616-9061AC90ED27}" destId="{647A3F40-F420-4796-94B2-ADF87E174F06}" srcOrd="0" destOrd="0" presId="urn:microsoft.com/office/officeart/2005/8/layout/lProcess2"/>
    <dgm:cxn modelId="{1A17213F-35B5-43A5-8ABF-6C8941599AE5}" srcId="{C70A7DFC-AB52-43F6-9E76-E781D483FDB6}" destId="{B33F35A2-F5EA-4274-95A5-7C272A678866}" srcOrd="5" destOrd="0" parTransId="{CD541BA4-1176-4E5A-977A-B74C9B81A41B}" sibTransId="{5F04E0E7-76CC-4CD8-B177-92CE23960770}"/>
    <dgm:cxn modelId="{B3ECFCED-5666-4A96-A721-E4084D9A976C}" type="presOf" srcId="{C70A7DFC-AB52-43F6-9E76-E781D483FDB6}" destId="{854D54EE-BBDE-4FFA-9372-C9E2C0D43F26}" srcOrd="1" destOrd="0" presId="urn:microsoft.com/office/officeart/2005/8/layout/lProcess2"/>
    <dgm:cxn modelId="{0DB649D6-D765-4AA7-A9B8-19BE76B0A072}" type="presOf" srcId="{021BB33D-7DFB-4AF6-894F-79A86E739A06}" destId="{19356602-817F-40EC-A2B8-8C62F23E90A0}" srcOrd="0" destOrd="0" presId="urn:microsoft.com/office/officeart/2005/8/layout/lProcess2"/>
    <dgm:cxn modelId="{5785CB28-0DFB-4892-BB9F-F1872882CC73}" srcId="{499F58EC-F6C0-48A8-B04D-08E24C967093}" destId="{CEE41BEB-DD05-4934-B4C0-59C2C6FE4EB1}" srcOrd="5" destOrd="0" parTransId="{706652B3-EAFF-48FF-888A-BB67080371C6}" sibTransId="{C238ACC1-03BB-46FD-AD83-C10F64481182}"/>
    <dgm:cxn modelId="{02C6CE3C-FFCD-44A9-BF40-35A57BF3EDE8}" srcId="{499F58EC-F6C0-48A8-B04D-08E24C967093}" destId="{13832914-4669-4283-B18E-8CC199406200}" srcOrd="0" destOrd="0" parTransId="{DE260918-FF83-4669-BB44-7CD193B32EFD}" sibTransId="{7CC645C9-4BA5-44DA-9873-28F035403492}"/>
    <dgm:cxn modelId="{218909C2-5C39-466E-B105-76AF23751EAD}" type="presOf" srcId="{499F58EC-F6C0-48A8-B04D-08E24C967093}" destId="{57EB1618-515A-470C-B470-154022A5DB2E}" srcOrd="1" destOrd="0" presId="urn:microsoft.com/office/officeart/2005/8/layout/lProcess2"/>
    <dgm:cxn modelId="{BC381C6C-8B22-4877-8C9B-0124E6C3BD40}" type="presOf" srcId="{1D9EEC27-F270-4046-B299-7D9CFFE41614}" destId="{1F40C5A9-8270-4A21-A9E5-3C605D0E9291}" srcOrd="0" destOrd="0" presId="urn:microsoft.com/office/officeart/2005/8/layout/lProcess2"/>
    <dgm:cxn modelId="{1A73F125-A6D0-4A70-8E25-C1EE9A252066}" type="presOf" srcId="{FC774954-7EC2-413B-A07D-8F603FF39234}" destId="{C5C35ED3-A48B-403F-82A5-EC5BB5AF82F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0F69AEC-9B48-4BAA-ACD5-4E8BED9D6968}" srcId="{FCA30541-1492-43A0-AC90-7A18B17DB2F6}" destId="{5E73DC65-7811-442D-8D8E-D587AD111078}" srcOrd="1" destOrd="0" parTransId="{438F09E6-55C4-499C-8DB6-D56A43F26156}" sibTransId="{F76EAB33-BC23-46A1-8876-1CA0FC384826}"/>
    <dgm:cxn modelId="{2D6B2DAD-F879-46FA-876D-90F2F7A15833}" type="presOf" srcId="{92BE5F3D-FE43-4A06-940C-9F0C691DDE17}" destId="{2395AB06-CDCE-4F24-9BF1-DE29BA71F544}"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8BBFA5DD-2A0B-4915-8A2B-8E56DBB1D68A}" type="presOf" srcId="{F79382DE-A126-4B5B-9E3C-9F6FA3EA3453}" destId="{F59E2664-B0A7-4941-B2BD-D9D3FCC04305}" srcOrd="0" destOrd="0" presId="urn:microsoft.com/office/officeart/2005/8/layout/lProcess2"/>
    <dgm:cxn modelId="{E02381DD-1B03-4A6E-B5E0-3086CC1CA6B3}" type="presOf" srcId="{5E73DC65-7811-442D-8D8E-D587AD111078}" destId="{1FF4E0E0-1B91-41F5-8BCD-9638AB17B264}" srcOrd="0" destOrd="0" presId="urn:microsoft.com/office/officeart/2005/8/layout/lProcess2"/>
    <dgm:cxn modelId="{0B343082-E32E-4E95-A4B3-75A82E51B099}" type="presOf" srcId="{84B84B84-56B0-48F8-B255-55730F01D9AE}" destId="{BEAFFA7A-7267-48B5-92A8-94188ECCA08E}" srcOrd="0" destOrd="0" presId="urn:microsoft.com/office/officeart/2005/8/layout/lProcess2"/>
    <dgm:cxn modelId="{476B82B0-AAB3-48B6-BF70-E378A9744E2C}" srcId="{C70A7DFC-AB52-43F6-9E76-E781D483FDB6}" destId="{1064EC31-4AB2-4EBE-836E-B973B66C83E9}" srcOrd="3" destOrd="0" parTransId="{483D0CAB-9C1C-4407-BAC8-70CD1D60D80C}" sibTransId="{023A9BA0-B913-4917-876E-E04F627ADBD8}"/>
    <dgm:cxn modelId="{C34ECB77-6723-4D97-8C18-D00B33619119}" type="presOf" srcId="{32221E50-3C43-4A21-998C-5C22A4EBE557}" destId="{73C64118-3C50-4BD6-A607-807091AA24D0}" srcOrd="0" destOrd="0" presId="urn:microsoft.com/office/officeart/2005/8/layout/lProcess2"/>
    <dgm:cxn modelId="{E5BB6FF3-70B3-4D95-A858-C9988C73D019}" srcId="{499F58EC-F6C0-48A8-B04D-08E24C967093}" destId="{92BE5F3D-FE43-4A06-940C-9F0C691DDE17}" srcOrd="4" destOrd="0" parTransId="{01175CF3-0FD8-444A-BD0D-35BD9B8FA7B9}" sibTransId="{DA6BCDD3-1C3C-4124-A6DC-00BF27B6CF6A}"/>
    <dgm:cxn modelId="{F0A8E25A-C958-40A0-BD7B-B399F625341B}" srcId="{C70A7DFC-AB52-43F6-9E76-E781D483FDB6}" destId="{021BB33D-7DFB-4AF6-894F-79A86E739A06}" srcOrd="0" destOrd="0" parTransId="{DA1CF682-94FA-41D0-A3D6-30871E868F42}" sibTransId="{5B817421-89E4-459B-8764-7ABD804C1C45}"/>
    <dgm:cxn modelId="{C8A438D3-EFEE-436D-9FFF-6F0568084959}" srcId="{5E73DC65-7811-442D-8D8E-D587AD111078}" destId="{32221E50-3C43-4A21-998C-5C22A4EBE557}" srcOrd="5" destOrd="0" parTransId="{48EE94E1-99D0-4E8E-85B2-6EF2AA0727EC}" sibTransId="{97D60E7D-74AD-4543-B4C1-35407955731C}"/>
    <dgm:cxn modelId="{EF0491BD-EAB4-4AB4-A2EA-3E135EB114E0}" srcId="{5E73DC65-7811-442D-8D8E-D587AD111078}" destId="{F79382DE-A126-4B5B-9E3C-9F6FA3EA3453}" srcOrd="1" destOrd="0" parTransId="{EE5A7FF7-8437-4AA7-ABDC-73B6055725C8}" sibTransId="{AF9E334E-538B-4BD8-BF65-C9051BD25E52}"/>
    <dgm:cxn modelId="{3C74349C-EDC1-46F4-8DD9-1D86C6179BB6}" type="presOf" srcId="{CEE41BEB-DD05-4934-B4C0-59C2C6FE4EB1}" destId="{8F82E6BE-7438-48D4-9FD1-FB6AB7A3FA14}" srcOrd="0" destOrd="0" presId="urn:microsoft.com/office/officeart/2005/8/layout/lProcess2"/>
    <dgm:cxn modelId="{6F6617BA-F96F-4B4E-BDB1-4761AACA72A9}" srcId="{C70A7DFC-AB52-43F6-9E76-E781D483FDB6}" destId="{A3516ED0-7953-46E6-B616-9061AC90ED27}" srcOrd="4" destOrd="0" parTransId="{344F268B-9529-4699-B7FA-DC8C3E3BFCD2}" sibTransId="{053F2D1A-1381-4117-8A48-BDD72BC1B638}"/>
    <dgm:cxn modelId="{91D920BE-903B-4419-8C3E-A1B4FA379F13}" type="presParOf" srcId="{2F915681-AF02-4DDE-A836-0F2476DB8259}" destId="{E93E9C76-2931-448E-A1D0-5FA7A75E2D55}" srcOrd="0" destOrd="0" presId="urn:microsoft.com/office/officeart/2005/8/layout/lProcess2"/>
    <dgm:cxn modelId="{CECFED2F-3457-4AFE-9EAC-4C2332103D11}" type="presParOf" srcId="{E93E9C76-2931-448E-A1D0-5FA7A75E2D55}" destId="{4696FB82-B025-4772-A81D-C0EBCC8D9AE9}" srcOrd="0" destOrd="0" presId="urn:microsoft.com/office/officeart/2005/8/layout/lProcess2"/>
    <dgm:cxn modelId="{1F62078B-0D84-488C-8AF1-A19CC1B4D85A}" type="presParOf" srcId="{E93E9C76-2931-448E-A1D0-5FA7A75E2D55}" destId="{854D54EE-BBDE-4FFA-9372-C9E2C0D43F26}" srcOrd="1" destOrd="0" presId="urn:microsoft.com/office/officeart/2005/8/layout/lProcess2"/>
    <dgm:cxn modelId="{CD3D206D-A73C-4FFD-AD1C-6F686BF56876}" type="presParOf" srcId="{E93E9C76-2931-448E-A1D0-5FA7A75E2D55}" destId="{1363286C-7FD8-4618-A73E-3B8B2AAAACAA}" srcOrd="2" destOrd="0" presId="urn:microsoft.com/office/officeart/2005/8/layout/lProcess2"/>
    <dgm:cxn modelId="{7EA07D23-50CE-440B-A55F-302C1304C8BF}" type="presParOf" srcId="{1363286C-7FD8-4618-A73E-3B8B2AAAACAA}" destId="{6F6DDAA1-5817-4A3C-9EB3-DFED68BDEEFF}" srcOrd="0" destOrd="0" presId="urn:microsoft.com/office/officeart/2005/8/layout/lProcess2"/>
    <dgm:cxn modelId="{38D481AB-F125-472A-8EB9-0E8187992B38}" type="presParOf" srcId="{6F6DDAA1-5817-4A3C-9EB3-DFED68BDEEFF}" destId="{19356602-817F-40EC-A2B8-8C62F23E90A0}" srcOrd="0" destOrd="0" presId="urn:microsoft.com/office/officeart/2005/8/layout/lProcess2"/>
    <dgm:cxn modelId="{357C9813-C87E-4197-B75E-6EF2695A7A29}" type="presParOf" srcId="{6F6DDAA1-5817-4A3C-9EB3-DFED68BDEEFF}" destId="{0EBE59E5-4E14-48F4-91C8-6C09E75B58D2}" srcOrd="1" destOrd="0" presId="urn:microsoft.com/office/officeart/2005/8/layout/lProcess2"/>
    <dgm:cxn modelId="{79F68AD6-D638-46AC-B00E-402A8BA15C22}" type="presParOf" srcId="{6F6DDAA1-5817-4A3C-9EB3-DFED68BDEEFF}" destId="{1F40C5A9-8270-4A21-A9E5-3C605D0E9291}" srcOrd="2" destOrd="0" presId="urn:microsoft.com/office/officeart/2005/8/layout/lProcess2"/>
    <dgm:cxn modelId="{6819BE4E-A48F-4CC5-976D-E326E727B7ED}" type="presParOf" srcId="{6F6DDAA1-5817-4A3C-9EB3-DFED68BDEEFF}" destId="{FA009FE0-8DF6-4ADB-AEA1-7F12D428474D}" srcOrd="3" destOrd="0" presId="urn:microsoft.com/office/officeart/2005/8/layout/lProcess2"/>
    <dgm:cxn modelId="{000C4D8E-45EA-4473-AE72-2C147E04228A}" type="presParOf" srcId="{6F6DDAA1-5817-4A3C-9EB3-DFED68BDEEFF}" destId="{357FF518-73AE-4981-82A9-BA026BAAD305}" srcOrd="4" destOrd="0" presId="urn:microsoft.com/office/officeart/2005/8/layout/lProcess2"/>
    <dgm:cxn modelId="{CF591AE6-78DD-41A4-ACD7-01722DB2F3AF}" type="presParOf" srcId="{6F6DDAA1-5817-4A3C-9EB3-DFED68BDEEFF}" destId="{76DB26ED-665F-4444-8C88-C6724E784924}" srcOrd="5" destOrd="0" presId="urn:microsoft.com/office/officeart/2005/8/layout/lProcess2"/>
    <dgm:cxn modelId="{4990164E-002D-4A16-9857-6EA2204DA940}" type="presParOf" srcId="{6F6DDAA1-5817-4A3C-9EB3-DFED68BDEEFF}" destId="{8D92C86E-E13D-4E47-A066-F86BBA55B936}" srcOrd="6" destOrd="0" presId="urn:microsoft.com/office/officeart/2005/8/layout/lProcess2"/>
    <dgm:cxn modelId="{BCFEA3E7-81D2-48DE-9EB4-D2B55EEC60F8}" type="presParOf" srcId="{6F6DDAA1-5817-4A3C-9EB3-DFED68BDEEFF}" destId="{AE24F895-3DF5-4D4E-9411-24C9D7EA73D1}" srcOrd="7" destOrd="0" presId="urn:microsoft.com/office/officeart/2005/8/layout/lProcess2"/>
    <dgm:cxn modelId="{C7245F28-68FC-4643-8FD5-467A3F8FE965}" type="presParOf" srcId="{6F6DDAA1-5817-4A3C-9EB3-DFED68BDEEFF}" destId="{647A3F40-F420-4796-94B2-ADF87E174F06}" srcOrd="8" destOrd="0" presId="urn:microsoft.com/office/officeart/2005/8/layout/lProcess2"/>
    <dgm:cxn modelId="{254EB1D6-523D-4955-BDDB-B0F0025CF9B3}" type="presParOf" srcId="{6F6DDAA1-5817-4A3C-9EB3-DFED68BDEEFF}" destId="{D7E18708-57CB-4232-BD3C-D1B404C32ADC}" srcOrd="9" destOrd="0" presId="urn:microsoft.com/office/officeart/2005/8/layout/lProcess2"/>
    <dgm:cxn modelId="{B64C820F-5B50-4AE0-8F43-1A6DEE07044D}" type="presParOf" srcId="{6F6DDAA1-5817-4A3C-9EB3-DFED68BDEEFF}" destId="{8DD5D1E7-2A36-43DF-8D57-1EDB26BA189E}" srcOrd="10" destOrd="0" presId="urn:microsoft.com/office/officeart/2005/8/layout/lProcess2"/>
    <dgm:cxn modelId="{BB5BDD36-C95B-4E6D-8C57-B137CBC97C80}" type="presParOf" srcId="{2F915681-AF02-4DDE-A836-0F2476DB8259}" destId="{3E3F79D7-42FB-40DA-B006-8A547FC99594}" srcOrd="1" destOrd="0" presId="urn:microsoft.com/office/officeart/2005/8/layout/lProcess2"/>
    <dgm:cxn modelId="{C570BAE0-30A3-4690-A751-A8AE1446AB6D}" type="presParOf" srcId="{2F915681-AF02-4DDE-A836-0F2476DB8259}" destId="{6BEBD168-AF67-427F-8042-C8A7E09E660B}" srcOrd="2" destOrd="0" presId="urn:microsoft.com/office/officeart/2005/8/layout/lProcess2"/>
    <dgm:cxn modelId="{2DF5AB49-64FA-497E-8C6E-AC1AFAEAF5A6}" type="presParOf" srcId="{6BEBD168-AF67-427F-8042-C8A7E09E660B}" destId="{1FF4E0E0-1B91-41F5-8BCD-9638AB17B264}" srcOrd="0" destOrd="0" presId="urn:microsoft.com/office/officeart/2005/8/layout/lProcess2"/>
    <dgm:cxn modelId="{F42AF21D-8D6C-4439-A353-50AB3F02E78B}" type="presParOf" srcId="{6BEBD168-AF67-427F-8042-C8A7E09E660B}" destId="{44FCCF3B-6BF9-4023-B1DB-3F95B0F71307}" srcOrd="1" destOrd="0" presId="urn:microsoft.com/office/officeart/2005/8/layout/lProcess2"/>
    <dgm:cxn modelId="{68685138-0822-4FD7-9F78-8D5F54178F4F}" type="presParOf" srcId="{6BEBD168-AF67-427F-8042-C8A7E09E660B}" destId="{96C3917D-EE68-4F53-A6CE-670EB5528A18}" srcOrd="2" destOrd="0" presId="urn:microsoft.com/office/officeart/2005/8/layout/lProcess2"/>
    <dgm:cxn modelId="{8C4699A1-6839-43F1-B95C-1D093B9F8D47}" type="presParOf" srcId="{96C3917D-EE68-4F53-A6CE-670EB5528A18}" destId="{2C6AE023-D1AF-4DBA-961F-9830AA8A68C2}" srcOrd="0" destOrd="0" presId="urn:microsoft.com/office/officeart/2005/8/layout/lProcess2"/>
    <dgm:cxn modelId="{B868C3D6-C337-4091-A1D2-72D63737B94E}" type="presParOf" srcId="{2C6AE023-D1AF-4DBA-961F-9830AA8A68C2}" destId="{38639199-61CC-45B6-89A1-29AC996A34B5}" srcOrd="0" destOrd="0" presId="urn:microsoft.com/office/officeart/2005/8/layout/lProcess2"/>
    <dgm:cxn modelId="{F93673B2-10DF-4F53-A66F-26E9A9C88AB6}" type="presParOf" srcId="{2C6AE023-D1AF-4DBA-961F-9830AA8A68C2}" destId="{CF6F516E-64C9-4C76-95A0-9007F9C4E542}" srcOrd="1" destOrd="0" presId="urn:microsoft.com/office/officeart/2005/8/layout/lProcess2"/>
    <dgm:cxn modelId="{7CB82234-3736-4016-B30E-9E2A0EBC7903}" type="presParOf" srcId="{2C6AE023-D1AF-4DBA-961F-9830AA8A68C2}" destId="{F59E2664-B0A7-4941-B2BD-D9D3FCC04305}" srcOrd="2" destOrd="0" presId="urn:microsoft.com/office/officeart/2005/8/layout/lProcess2"/>
    <dgm:cxn modelId="{051B56E6-A092-4D2F-9D9C-38885F10FC96}" type="presParOf" srcId="{2C6AE023-D1AF-4DBA-961F-9830AA8A68C2}" destId="{112EBC27-35B6-45EC-A173-5FFAC79FD7B9}" srcOrd="3" destOrd="0" presId="urn:microsoft.com/office/officeart/2005/8/layout/lProcess2"/>
    <dgm:cxn modelId="{438A6F5B-2E26-45E6-856F-FEAC14D4CF5C}" type="presParOf" srcId="{2C6AE023-D1AF-4DBA-961F-9830AA8A68C2}" destId="{CF2B8247-FC67-4FE6-AFC7-EABFC3A3B335}" srcOrd="4" destOrd="0" presId="urn:microsoft.com/office/officeart/2005/8/layout/lProcess2"/>
    <dgm:cxn modelId="{F09D1301-97E7-499F-A837-261A35E88223}" type="presParOf" srcId="{2C6AE023-D1AF-4DBA-961F-9830AA8A68C2}" destId="{A0E0CC47-C478-4F3A-A5AA-7B8E8FB5273A}" srcOrd="5" destOrd="0" presId="urn:microsoft.com/office/officeart/2005/8/layout/lProcess2"/>
    <dgm:cxn modelId="{86976977-25F6-4E81-9BA0-03114A7A70F7}" type="presParOf" srcId="{2C6AE023-D1AF-4DBA-961F-9830AA8A68C2}" destId="{A70564D9-1051-449B-B8C1-784495336CCC}" srcOrd="6" destOrd="0" presId="urn:microsoft.com/office/officeart/2005/8/layout/lProcess2"/>
    <dgm:cxn modelId="{1C2824D6-42B6-437F-AED3-7CE4F9196987}" type="presParOf" srcId="{2C6AE023-D1AF-4DBA-961F-9830AA8A68C2}" destId="{9543CAFD-96E2-44AB-BF4F-9D7478F4B611}" srcOrd="7" destOrd="0" presId="urn:microsoft.com/office/officeart/2005/8/layout/lProcess2"/>
    <dgm:cxn modelId="{780F394B-3365-40FA-A552-9B9B7FBD64CF}" type="presParOf" srcId="{2C6AE023-D1AF-4DBA-961F-9830AA8A68C2}" destId="{470F283D-8008-4AE0-B977-015C23C0BB42}" srcOrd="8" destOrd="0" presId="urn:microsoft.com/office/officeart/2005/8/layout/lProcess2"/>
    <dgm:cxn modelId="{E92426A2-7BA5-4604-BC81-A1D6213DAEA1}" type="presParOf" srcId="{2C6AE023-D1AF-4DBA-961F-9830AA8A68C2}" destId="{4ECD2002-F347-465E-B111-3A54F83A15D7}" srcOrd="9" destOrd="0" presId="urn:microsoft.com/office/officeart/2005/8/layout/lProcess2"/>
    <dgm:cxn modelId="{9E88DB0C-2414-48F1-ACCE-C5D7617960A1}" type="presParOf" srcId="{2C6AE023-D1AF-4DBA-961F-9830AA8A68C2}" destId="{73C64118-3C50-4BD6-A607-807091AA24D0}" srcOrd="10" destOrd="0" presId="urn:microsoft.com/office/officeart/2005/8/layout/lProcess2"/>
    <dgm:cxn modelId="{3A6D3F42-48A1-49D7-8DCB-60272B748558}" type="presParOf" srcId="{2F915681-AF02-4DDE-A836-0F2476DB8259}" destId="{5409B739-6B12-42E3-8739-B47774DCBEE5}" srcOrd="3" destOrd="0" presId="urn:microsoft.com/office/officeart/2005/8/layout/lProcess2"/>
    <dgm:cxn modelId="{84086043-7F7F-47C5-8DDA-20CD5B2DE1EC}" type="presParOf" srcId="{2F915681-AF02-4DDE-A836-0F2476DB8259}" destId="{F4A8C6CF-5E20-4005-A581-9A0E3545862B}" srcOrd="4" destOrd="0" presId="urn:microsoft.com/office/officeart/2005/8/layout/lProcess2"/>
    <dgm:cxn modelId="{AB1B7ACD-19E0-4137-83FB-D23F9C024025}" type="presParOf" srcId="{F4A8C6CF-5E20-4005-A581-9A0E3545862B}" destId="{9B5C3F0B-AC36-45E2-B68E-DAB64BBA52A2}" srcOrd="0" destOrd="0" presId="urn:microsoft.com/office/officeart/2005/8/layout/lProcess2"/>
    <dgm:cxn modelId="{3C122604-E7D5-4014-8954-BAAB6E3AF5DF}" type="presParOf" srcId="{F4A8C6CF-5E20-4005-A581-9A0E3545862B}" destId="{57EB1618-515A-470C-B470-154022A5DB2E}" srcOrd="1" destOrd="0" presId="urn:microsoft.com/office/officeart/2005/8/layout/lProcess2"/>
    <dgm:cxn modelId="{5BCB6D09-BCB6-4E4A-83D6-B4F12E5063BE}" type="presParOf" srcId="{F4A8C6CF-5E20-4005-A581-9A0E3545862B}" destId="{E61581FA-1AAF-4263-8714-3DFC3FFC9B7F}" srcOrd="2" destOrd="0" presId="urn:microsoft.com/office/officeart/2005/8/layout/lProcess2"/>
    <dgm:cxn modelId="{C20E92B8-B612-4D0D-AB32-CF7EEBBECDA7}" type="presParOf" srcId="{E61581FA-1AAF-4263-8714-3DFC3FFC9B7F}" destId="{794F2893-4C6F-4C55-B470-FAF73112E7D5}" srcOrd="0" destOrd="0" presId="urn:microsoft.com/office/officeart/2005/8/layout/lProcess2"/>
    <dgm:cxn modelId="{81D91AE4-E3AD-4719-9AF4-B836F0CECBC8}" type="presParOf" srcId="{794F2893-4C6F-4C55-B470-FAF73112E7D5}" destId="{AAF91D29-6186-456D-BAE9-A2C258C1BF2B}" srcOrd="0" destOrd="0" presId="urn:microsoft.com/office/officeart/2005/8/layout/lProcess2"/>
    <dgm:cxn modelId="{5374A3A6-B4B6-48FE-A47C-99A7D41C81AA}" type="presParOf" srcId="{794F2893-4C6F-4C55-B470-FAF73112E7D5}" destId="{3DF435DA-94BF-4582-B16A-FDABC468075F}" srcOrd="1" destOrd="0" presId="urn:microsoft.com/office/officeart/2005/8/layout/lProcess2"/>
    <dgm:cxn modelId="{8EA21AFA-8276-4B2C-9A74-24D3AB1032B7}" type="presParOf" srcId="{794F2893-4C6F-4C55-B470-FAF73112E7D5}" destId="{C5C35ED3-A48B-403F-82A5-EC5BB5AF82F2}" srcOrd="2" destOrd="0" presId="urn:microsoft.com/office/officeart/2005/8/layout/lProcess2"/>
    <dgm:cxn modelId="{63F35BA3-4219-4125-B878-578716EBA618}" type="presParOf" srcId="{794F2893-4C6F-4C55-B470-FAF73112E7D5}" destId="{5BA5BCE1-2C92-4732-8E3F-804C5314F5EC}" srcOrd="3" destOrd="0" presId="urn:microsoft.com/office/officeart/2005/8/layout/lProcess2"/>
    <dgm:cxn modelId="{449B4F60-6209-41ED-AC7F-A9BA579978D4}" type="presParOf" srcId="{794F2893-4C6F-4C55-B470-FAF73112E7D5}" destId="{895C6DF4-BBC8-4142-A03F-18B0F535867C}" srcOrd="4" destOrd="0" presId="urn:microsoft.com/office/officeart/2005/8/layout/lProcess2"/>
    <dgm:cxn modelId="{817972EE-F9B6-48F1-B895-110F2A34B4EB}" type="presParOf" srcId="{794F2893-4C6F-4C55-B470-FAF73112E7D5}" destId="{C5B3B1A4-5BD9-46F2-BD7F-8E9AB9DF6870}" srcOrd="5" destOrd="0" presId="urn:microsoft.com/office/officeart/2005/8/layout/lProcess2"/>
    <dgm:cxn modelId="{2CE48A1B-16B8-4467-A9B0-55015A38086C}" type="presParOf" srcId="{794F2893-4C6F-4C55-B470-FAF73112E7D5}" destId="{BEAFFA7A-7267-48B5-92A8-94188ECCA08E}" srcOrd="6" destOrd="0" presId="urn:microsoft.com/office/officeart/2005/8/layout/lProcess2"/>
    <dgm:cxn modelId="{6AB3489A-8FA8-4BD6-8134-D6E715C93D02}" type="presParOf" srcId="{794F2893-4C6F-4C55-B470-FAF73112E7D5}" destId="{9AC53FBA-E5C4-4FC5-B22E-B534EB18F23D}" srcOrd="7" destOrd="0" presId="urn:microsoft.com/office/officeart/2005/8/layout/lProcess2"/>
    <dgm:cxn modelId="{AA86F86F-2633-47F8-94D6-BAA2FF2D09A5}" type="presParOf" srcId="{794F2893-4C6F-4C55-B470-FAF73112E7D5}" destId="{2395AB06-CDCE-4F24-9BF1-DE29BA71F544}" srcOrd="8" destOrd="0" presId="urn:microsoft.com/office/officeart/2005/8/layout/lProcess2"/>
    <dgm:cxn modelId="{B87FA580-E638-465E-83C3-03F2B1B24EAA}" type="presParOf" srcId="{794F2893-4C6F-4C55-B470-FAF73112E7D5}" destId="{26F9502F-2492-4FCB-8F71-155DC4BBD6F9}" srcOrd="9" destOrd="0" presId="urn:microsoft.com/office/officeart/2005/8/layout/lProcess2"/>
    <dgm:cxn modelId="{E79DB58A-2A57-4C85-8285-FEEAFD934D3F}" type="presParOf" srcId="{794F2893-4C6F-4C55-B470-FAF73112E7D5}" destId="{8F82E6BE-7438-48D4-9FD1-FB6AB7A3FA14}"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F6453-9354-47F4-8820-3980A012B268}" type="doc">
      <dgm:prSet loTypeId="urn:microsoft.com/office/officeart/2009/3/layout/IncreasingArrowsProcess" loCatId="process" qsTypeId="urn:microsoft.com/office/officeart/2005/8/quickstyle/3d2" qsCatId="3D" csTypeId="urn:microsoft.com/office/officeart/2005/8/colors/accent1_3" csCatId="accent1" phldr="1"/>
      <dgm:spPr/>
      <dgm:t>
        <a:bodyPr/>
        <a:lstStyle/>
        <a:p>
          <a:endParaRPr lang="es-CO"/>
        </a:p>
      </dgm:t>
    </dgm:pt>
    <dgm:pt modelId="{3EA026BC-B226-406F-971E-2CC21A1A510E}">
      <dgm:prSet phldrT="[Texto]"/>
      <dgm:spPr/>
      <dgm:t>
        <a:bodyPr/>
        <a:lstStyle/>
        <a:p>
          <a:r>
            <a:rPr lang="es-CO" dirty="0" smtClean="0"/>
            <a:t>Avance Físico del Producto</a:t>
          </a:r>
          <a:endParaRPr lang="es-CO" dirty="0"/>
        </a:p>
      </dgm:t>
    </dgm:pt>
    <dgm:pt modelId="{EC640CCC-D28E-4846-82CD-92D23185098B}" type="parTrans" cxnId="{9A4A76C8-E45A-400B-920B-DF2239770F5F}">
      <dgm:prSet/>
      <dgm:spPr/>
      <dgm:t>
        <a:bodyPr/>
        <a:lstStyle/>
        <a:p>
          <a:endParaRPr lang="es-CO"/>
        </a:p>
      </dgm:t>
    </dgm:pt>
    <dgm:pt modelId="{924DEA73-8ADB-4161-BB08-08763744C265}" type="sibTrans" cxnId="{9A4A76C8-E45A-400B-920B-DF2239770F5F}">
      <dgm:prSet/>
      <dgm:spPr/>
      <dgm:t>
        <a:bodyPr/>
        <a:lstStyle/>
        <a:p>
          <a:endParaRPr lang="es-CO"/>
        </a:p>
      </dgm:t>
    </dgm:pt>
    <dgm:pt modelId="{60EFD395-D9DF-4456-A7CE-C1A0274DDA90}">
      <dgm:prSet phldrT="[Texto]"/>
      <dgm:spPr/>
      <dgm:t>
        <a:bodyPr/>
        <a:lstStyle/>
        <a:p>
          <a:r>
            <a:rPr lang="es-CO" dirty="0" smtClean="0"/>
            <a:t>Sumatoria de (Avance Vigencia del indicador de producto de la cadena de valor / Meta Vigente * Peso2 * 100) </a:t>
          </a:r>
          <a:endParaRPr lang="es-CO" dirty="0"/>
        </a:p>
      </dgm:t>
    </dgm:pt>
    <dgm:pt modelId="{EDC20ADC-2A3C-434D-BB03-A0FF785CAF9C}" type="parTrans" cxnId="{604F9CC8-1EEB-409E-B294-E0F35796375E}">
      <dgm:prSet/>
      <dgm:spPr/>
      <dgm:t>
        <a:bodyPr/>
        <a:lstStyle/>
        <a:p>
          <a:endParaRPr lang="es-CO"/>
        </a:p>
      </dgm:t>
    </dgm:pt>
    <dgm:pt modelId="{C8D26D15-FF93-4D1E-BA37-4B55CA4C90A0}" type="sibTrans" cxnId="{604F9CC8-1EEB-409E-B294-E0F35796375E}">
      <dgm:prSet/>
      <dgm:spPr/>
      <dgm:t>
        <a:bodyPr/>
        <a:lstStyle/>
        <a:p>
          <a:endParaRPr lang="es-CO"/>
        </a:p>
      </dgm:t>
    </dgm:pt>
    <dgm:pt modelId="{9CF59FAB-45C5-470C-938C-6487E10CB00D}">
      <dgm:prSet phldrT="[Texto]"/>
      <dgm:spPr/>
      <dgm:t>
        <a:bodyPr/>
        <a:lstStyle/>
        <a:p>
          <a:r>
            <a:rPr lang="es-CO" dirty="0" smtClean="0"/>
            <a:t>Avance Financiero</a:t>
          </a:r>
          <a:endParaRPr lang="es-CO" dirty="0"/>
        </a:p>
      </dgm:t>
    </dgm:pt>
    <dgm:pt modelId="{6729EC7E-67C9-4FDA-9FFE-A706C969E4C1}" type="parTrans" cxnId="{6D2E56DC-2F47-47E5-9801-6D8CD0B4921D}">
      <dgm:prSet/>
      <dgm:spPr/>
      <dgm:t>
        <a:bodyPr/>
        <a:lstStyle/>
        <a:p>
          <a:endParaRPr lang="es-CO"/>
        </a:p>
      </dgm:t>
    </dgm:pt>
    <dgm:pt modelId="{486A51E6-81A8-48EA-AE07-78BC8215BB8F}" type="sibTrans" cxnId="{6D2E56DC-2F47-47E5-9801-6D8CD0B4921D}">
      <dgm:prSet/>
      <dgm:spPr/>
      <dgm:t>
        <a:bodyPr/>
        <a:lstStyle/>
        <a:p>
          <a:endParaRPr lang="es-CO"/>
        </a:p>
      </dgm:t>
    </dgm:pt>
    <dgm:pt modelId="{98FBE946-84A1-4BD1-9D71-1C9F301A6FDB}">
      <dgm:prSet phldrT="[Texto]"/>
      <dgm:spPr/>
      <dgm:t>
        <a:bodyPr/>
        <a:lstStyle/>
        <a:p>
          <a:r>
            <a:rPr lang="es-CO" dirty="0" smtClean="0"/>
            <a:t>(Obligación / Apropiación Vigente)*100. </a:t>
          </a:r>
          <a:endParaRPr lang="es-CO" dirty="0"/>
        </a:p>
      </dgm:t>
    </dgm:pt>
    <dgm:pt modelId="{E4890896-F93E-4167-86A3-750F8112DB1F}" type="parTrans" cxnId="{F7D0D871-D993-422F-B951-5925CCC02892}">
      <dgm:prSet/>
      <dgm:spPr/>
      <dgm:t>
        <a:bodyPr/>
        <a:lstStyle/>
        <a:p>
          <a:endParaRPr lang="es-CO"/>
        </a:p>
      </dgm:t>
    </dgm:pt>
    <dgm:pt modelId="{C7636817-0BA2-476D-B535-00B3974B83D8}" type="sibTrans" cxnId="{F7D0D871-D993-422F-B951-5925CCC02892}">
      <dgm:prSet/>
      <dgm:spPr/>
      <dgm:t>
        <a:bodyPr/>
        <a:lstStyle/>
        <a:p>
          <a:endParaRPr lang="es-CO"/>
        </a:p>
      </dgm:t>
    </dgm:pt>
    <dgm:pt modelId="{3DF1EDDD-4064-460B-AD78-5965697949CA}">
      <dgm:prSet phldrT="[Texto]"/>
      <dgm:spPr/>
      <dgm:t>
        <a:bodyPr/>
        <a:lstStyle/>
        <a:p>
          <a:r>
            <a:rPr lang="es-CO" dirty="0" smtClean="0"/>
            <a:t>Avance de Gestión</a:t>
          </a:r>
          <a:endParaRPr lang="es-CO" dirty="0"/>
        </a:p>
      </dgm:t>
    </dgm:pt>
    <dgm:pt modelId="{403899E5-9CD0-4EC4-8392-5D3EFCD994FC}" type="parTrans" cxnId="{85C2905D-DCD2-43E4-9D49-48875490BEF8}">
      <dgm:prSet/>
      <dgm:spPr/>
      <dgm:t>
        <a:bodyPr/>
        <a:lstStyle/>
        <a:p>
          <a:endParaRPr lang="es-CO"/>
        </a:p>
      </dgm:t>
    </dgm:pt>
    <dgm:pt modelId="{D15F4399-55DB-4695-AF5D-943EB4CE40C9}" type="sibTrans" cxnId="{85C2905D-DCD2-43E4-9D49-48875490BEF8}">
      <dgm:prSet/>
      <dgm:spPr/>
      <dgm:t>
        <a:bodyPr/>
        <a:lstStyle/>
        <a:p>
          <a:endParaRPr lang="es-CO"/>
        </a:p>
      </dgm:t>
    </dgm:pt>
    <dgm:pt modelId="{26F9ED8D-713A-4677-A4CA-CACAFCC074CE}">
      <dgm:prSet phldrT="[Texto]"/>
      <dgm:spPr/>
      <dgm:t>
        <a:bodyPr/>
        <a:lstStyle/>
        <a:p>
          <a:r>
            <a:rPr lang="es-CO" dirty="0" smtClean="0"/>
            <a:t>Sumatoria de (Avance Vigencia Indicador Gestión/ Meta Vigente * Peso3 * 100) </a:t>
          </a:r>
          <a:endParaRPr lang="es-CO" dirty="0"/>
        </a:p>
      </dgm:t>
    </dgm:pt>
    <dgm:pt modelId="{991E0714-2FA5-419D-9273-6FB29C04FCAC}" type="parTrans" cxnId="{1E0D220D-3CC7-419F-B77F-67DF87CD1AD3}">
      <dgm:prSet/>
      <dgm:spPr/>
      <dgm:t>
        <a:bodyPr/>
        <a:lstStyle/>
        <a:p>
          <a:endParaRPr lang="es-CO"/>
        </a:p>
      </dgm:t>
    </dgm:pt>
    <dgm:pt modelId="{521D9151-FA3D-48F5-A6D9-1310C953F0DE}" type="sibTrans" cxnId="{1E0D220D-3CC7-419F-B77F-67DF87CD1AD3}">
      <dgm:prSet/>
      <dgm:spPr/>
      <dgm:t>
        <a:bodyPr/>
        <a:lstStyle/>
        <a:p>
          <a:endParaRPr lang="es-CO"/>
        </a:p>
      </dgm:t>
    </dgm:pt>
    <dgm:pt modelId="{61F3A550-1063-4921-9E57-65D5FA73A986}" type="pres">
      <dgm:prSet presAssocID="{585F6453-9354-47F4-8820-3980A012B268}" presName="Name0" presStyleCnt="0">
        <dgm:presLayoutVars>
          <dgm:chMax val="5"/>
          <dgm:chPref val="5"/>
          <dgm:dir/>
          <dgm:animLvl val="lvl"/>
        </dgm:presLayoutVars>
      </dgm:prSet>
      <dgm:spPr/>
      <dgm:t>
        <a:bodyPr/>
        <a:lstStyle/>
        <a:p>
          <a:endParaRPr lang="es-CO"/>
        </a:p>
      </dgm:t>
    </dgm:pt>
    <dgm:pt modelId="{8514F7CB-8FB2-4320-BF9F-AF687E526F74}" type="pres">
      <dgm:prSet presAssocID="{3EA026BC-B226-406F-971E-2CC21A1A510E}" presName="parentText1" presStyleLbl="node1" presStyleIdx="0" presStyleCnt="3">
        <dgm:presLayoutVars>
          <dgm:chMax/>
          <dgm:chPref val="3"/>
          <dgm:bulletEnabled val="1"/>
        </dgm:presLayoutVars>
      </dgm:prSet>
      <dgm:spPr/>
      <dgm:t>
        <a:bodyPr/>
        <a:lstStyle/>
        <a:p>
          <a:endParaRPr lang="es-CO"/>
        </a:p>
      </dgm:t>
    </dgm:pt>
    <dgm:pt modelId="{0C4DF992-E64D-481F-87F1-DA2DE1D6F109}" type="pres">
      <dgm:prSet presAssocID="{3EA026BC-B226-406F-971E-2CC21A1A510E}" presName="childText1" presStyleLbl="solidAlignAcc1" presStyleIdx="0" presStyleCnt="3">
        <dgm:presLayoutVars>
          <dgm:chMax val="0"/>
          <dgm:chPref val="0"/>
          <dgm:bulletEnabled val="1"/>
        </dgm:presLayoutVars>
      </dgm:prSet>
      <dgm:spPr/>
      <dgm:t>
        <a:bodyPr/>
        <a:lstStyle/>
        <a:p>
          <a:endParaRPr lang="es-CO"/>
        </a:p>
      </dgm:t>
    </dgm:pt>
    <dgm:pt modelId="{DFA85F0F-124F-4693-AFCA-56C930088D7A}" type="pres">
      <dgm:prSet presAssocID="{9CF59FAB-45C5-470C-938C-6487E10CB00D}" presName="parentText2" presStyleLbl="node1" presStyleIdx="1" presStyleCnt="3">
        <dgm:presLayoutVars>
          <dgm:chMax/>
          <dgm:chPref val="3"/>
          <dgm:bulletEnabled val="1"/>
        </dgm:presLayoutVars>
      </dgm:prSet>
      <dgm:spPr/>
      <dgm:t>
        <a:bodyPr/>
        <a:lstStyle/>
        <a:p>
          <a:endParaRPr lang="es-CO"/>
        </a:p>
      </dgm:t>
    </dgm:pt>
    <dgm:pt modelId="{C612E4BD-95BB-42B4-ABAB-7C01DD355A23}" type="pres">
      <dgm:prSet presAssocID="{9CF59FAB-45C5-470C-938C-6487E10CB00D}" presName="childText2" presStyleLbl="solidAlignAcc1" presStyleIdx="1" presStyleCnt="3">
        <dgm:presLayoutVars>
          <dgm:chMax val="0"/>
          <dgm:chPref val="0"/>
          <dgm:bulletEnabled val="1"/>
        </dgm:presLayoutVars>
      </dgm:prSet>
      <dgm:spPr/>
      <dgm:t>
        <a:bodyPr/>
        <a:lstStyle/>
        <a:p>
          <a:endParaRPr lang="es-CO"/>
        </a:p>
      </dgm:t>
    </dgm:pt>
    <dgm:pt modelId="{CF44E68C-2D5B-42E3-BD1A-B294F07EA1E1}" type="pres">
      <dgm:prSet presAssocID="{3DF1EDDD-4064-460B-AD78-5965697949CA}" presName="parentText3" presStyleLbl="node1" presStyleIdx="2" presStyleCnt="3">
        <dgm:presLayoutVars>
          <dgm:chMax/>
          <dgm:chPref val="3"/>
          <dgm:bulletEnabled val="1"/>
        </dgm:presLayoutVars>
      </dgm:prSet>
      <dgm:spPr/>
      <dgm:t>
        <a:bodyPr/>
        <a:lstStyle/>
        <a:p>
          <a:endParaRPr lang="es-CO"/>
        </a:p>
      </dgm:t>
    </dgm:pt>
    <dgm:pt modelId="{752948A9-92FC-4708-B968-CF73C0A13C1C}" type="pres">
      <dgm:prSet presAssocID="{3DF1EDDD-4064-460B-AD78-5965697949CA}" presName="childText3" presStyleLbl="solidAlignAcc1" presStyleIdx="2" presStyleCnt="3">
        <dgm:presLayoutVars>
          <dgm:chMax val="0"/>
          <dgm:chPref val="0"/>
          <dgm:bulletEnabled val="1"/>
        </dgm:presLayoutVars>
      </dgm:prSet>
      <dgm:spPr/>
      <dgm:t>
        <a:bodyPr/>
        <a:lstStyle/>
        <a:p>
          <a:endParaRPr lang="es-CO"/>
        </a:p>
      </dgm:t>
    </dgm:pt>
  </dgm:ptLst>
  <dgm:cxnLst>
    <dgm:cxn modelId="{FDFC6A43-999A-4C67-A844-BE5603D3F76E}" type="presOf" srcId="{3EA026BC-B226-406F-971E-2CC21A1A510E}" destId="{8514F7CB-8FB2-4320-BF9F-AF687E526F74}" srcOrd="0" destOrd="0" presId="urn:microsoft.com/office/officeart/2009/3/layout/IncreasingArrowsProcess"/>
    <dgm:cxn modelId="{6D2E56DC-2F47-47E5-9801-6D8CD0B4921D}" srcId="{585F6453-9354-47F4-8820-3980A012B268}" destId="{9CF59FAB-45C5-470C-938C-6487E10CB00D}" srcOrd="1" destOrd="0" parTransId="{6729EC7E-67C9-4FDA-9FFE-A706C969E4C1}" sibTransId="{486A51E6-81A8-48EA-AE07-78BC8215BB8F}"/>
    <dgm:cxn modelId="{9155CA47-8F77-494A-BA7A-C81E5BD2DF23}" type="presOf" srcId="{26F9ED8D-713A-4677-A4CA-CACAFCC074CE}" destId="{752948A9-92FC-4708-B968-CF73C0A13C1C}" srcOrd="0" destOrd="0" presId="urn:microsoft.com/office/officeart/2009/3/layout/IncreasingArrowsProcess"/>
    <dgm:cxn modelId="{7E623077-31DA-4B41-8A1D-B180A974162C}" type="presOf" srcId="{60EFD395-D9DF-4456-A7CE-C1A0274DDA90}" destId="{0C4DF992-E64D-481F-87F1-DA2DE1D6F109}" srcOrd="0" destOrd="0" presId="urn:microsoft.com/office/officeart/2009/3/layout/IncreasingArrowsProcess"/>
    <dgm:cxn modelId="{8E618A5A-95C7-4E76-9867-218EF1065D93}" type="presOf" srcId="{3DF1EDDD-4064-460B-AD78-5965697949CA}" destId="{CF44E68C-2D5B-42E3-BD1A-B294F07EA1E1}" srcOrd="0" destOrd="0" presId="urn:microsoft.com/office/officeart/2009/3/layout/IncreasingArrowsProcess"/>
    <dgm:cxn modelId="{1E0D220D-3CC7-419F-B77F-67DF87CD1AD3}" srcId="{3DF1EDDD-4064-460B-AD78-5965697949CA}" destId="{26F9ED8D-713A-4677-A4CA-CACAFCC074CE}" srcOrd="0" destOrd="0" parTransId="{991E0714-2FA5-419D-9273-6FB29C04FCAC}" sibTransId="{521D9151-FA3D-48F5-A6D9-1310C953F0DE}"/>
    <dgm:cxn modelId="{9A4A76C8-E45A-400B-920B-DF2239770F5F}" srcId="{585F6453-9354-47F4-8820-3980A012B268}" destId="{3EA026BC-B226-406F-971E-2CC21A1A510E}" srcOrd="0" destOrd="0" parTransId="{EC640CCC-D28E-4846-82CD-92D23185098B}" sibTransId="{924DEA73-8ADB-4161-BB08-08763744C265}"/>
    <dgm:cxn modelId="{E2A68307-9772-4978-9636-3C15B280A7B8}" type="presOf" srcId="{585F6453-9354-47F4-8820-3980A012B268}" destId="{61F3A550-1063-4921-9E57-65D5FA73A986}" srcOrd="0" destOrd="0" presId="urn:microsoft.com/office/officeart/2009/3/layout/IncreasingArrowsProcess"/>
    <dgm:cxn modelId="{BE04BB62-EECB-40A9-86B9-D471ED7F89EE}" type="presOf" srcId="{9CF59FAB-45C5-470C-938C-6487E10CB00D}" destId="{DFA85F0F-124F-4693-AFCA-56C930088D7A}" srcOrd="0" destOrd="0" presId="urn:microsoft.com/office/officeart/2009/3/layout/IncreasingArrowsProcess"/>
    <dgm:cxn modelId="{85C2905D-DCD2-43E4-9D49-48875490BEF8}" srcId="{585F6453-9354-47F4-8820-3980A012B268}" destId="{3DF1EDDD-4064-460B-AD78-5965697949CA}" srcOrd="2" destOrd="0" parTransId="{403899E5-9CD0-4EC4-8392-5D3EFCD994FC}" sibTransId="{D15F4399-55DB-4695-AF5D-943EB4CE40C9}"/>
    <dgm:cxn modelId="{8AE83188-4E37-4E20-BADC-49B2120E06C4}" type="presOf" srcId="{98FBE946-84A1-4BD1-9D71-1C9F301A6FDB}" destId="{C612E4BD-95BB-42B4-ABAB-7C01DD355A23}" srcOrd="0" destOrd="0" presId="urn:microsoft.com/office/officeart/2009/3/layout/IncreasingArrowsProcess"/>
    <dgm:cxn modelId="{604F9CC8-1EEB-409E-B294-E0F35796375E}" srcId="{3EA026BC-B226-406F-971E-2CC21A1A510E}" destId="{60EFD395-D9DF-4456-A7CE-C1A0274DDA90}" srcOrd="0" destOrd="0" parTransId="{EDC20ADC-2A3C-434D-BB03-A0FF785CAF9C}" sibTransId="{C8D26D15-FF93-4D1E-BA37-4B55CA4C90A0}"/>
    <dgm:cxn modelId="{F7D0D871-D993-422F-B951-5925CCC02892}" srcId="{9CF59FAB-45C5-470C-938C-6487E10CB00D}" destId="{98FBE946-84A1-4BD1-9D71-1C9F301A6FDB}" srcOrd="0" destOrd="0" parTransId="{E4890896-F93E-4167-86A3-750F8112DB1F}" sibTransId="{C7636817-0BA2-476D-B535-00B3974B83D8}"/>
    <dgm:cxn modelId="{C82C4FC0-DBCC-4063-A64A-1628788A4AE5}" type="presParOf" srcId="{61F3A550-1063-4921-9E57-65D5FA73A986}" destId="{8514F7CB-8FB2-4320-BF9F-AF687E526F74}" srcOrd="0" destOrd="0" presId="urn:microsoft.com/office/officeart/2009/3/layout/IncreasingArrowsProcess"/>
    <dgm:cxn modelId="{D43A931A-277A-45C1-8512-6D03FC14F292}" type="presParOf" srcId="{61F3A550-1063-4921-9E57-65D5FA73A986}" destId="{0C4DF992-E64D-481F-87F1-DA2DE1D6F109}" srcOrd="1" destOrd="0" presId="urn:microsoft.com/office/officeart/2009/3/layout/IncreasingArrowsProcess"/>
    <dgm:cxn modelId="{5E596258-1E17-4104-B165-4AE2A5466F0F}" type="presParOf" srcId="{61F3A550-1063-4921-9E57-65D5FA73A986}" destId="{DFA85F0F-124F-4693-AFCA-56C930088D7A}" srcOrd="2" destOrd="0" presId="urn:microsoft.com/office/officeart/2009/3/layout/IncreasingArrowsProcess"/>
    <dgm:cxn modelId="{CFD767DB-4912-4AB0-B538-CB039E66DE56}" type="presParOf" srcId="{61F3A550-1063-4921-9E57-65D5FA73A986}" destId="{C612E4BD-95BB-42B4-ABAB-7C01DD355A23}" srcOrd="3" destOrd="0" presId="urn:microsoft.com/office/officeart/2009/3/layout/IncreasingArrowsProcess"/>
    <dgm:cxn modelId="{8F83540F-8409-40B3-89CA-8B4DB26D460D}" type="presParOf" srcId="{61F3A550-1063-4921-9E57-65D5FA73A986}" destId="{CF44E68C-2D5B-42E3-BD1A-B294F07EA1E1}" srcOrd="4" destOrd="0" presId="urn:microsoft.com/office/officeart/2009/3/layout/IncreasingArrowsProcess"/>
    <dgm:cxn modelId="{FB1EB23E-0B8C-4B30-A6BE-4936D25E27B9}" type="presParOf" srcId="{61F3A550-1063-4921-9E57-65D5FA73A986}" destId="{752948A9-92FC-4708-B968-CF73C0A13C1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Asesorías y consultorías contratadas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1</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64</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1D9EEC27-F270-4046-B299-7D9CFFE41614}">
      <dgm:prSet phldrT="[Texto]" custT="1"/>
      <dgm:spPr/>
      <dgm:t>
        <a:bodyPr/>
        <a:lstStyle/>
        <a:p>
          <a:r>
            <a:rPr lang="es-CO" sz="900" dirty="0" smtClean="0"/>
            <a:t>Talleres o actividades de capacitación realizadas</a:t>
          </a:r>
          <a:endParaRPr lang="es-CO" sz="9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EFCA2A38-056C-4D90-AFA1-56DB5FA3048B}" type="sibTrans" cxnId="{37FE9D43-3E58-49D7-AE1F-00E8829971BD}">
      <dgm:prSet/>
      <dgm:spPr/>
      <dgm:t>
        <a:bodyPr/>
        <a:lstStyle/>
        <a:p>
          <a:endParaRPr lang="es-CO"/>
        </a:p>
      </dgm:t>
    </dgm:pt>
    <dgm:pt modelId="{038EB9A2-FF95-47CA-B57C-BF34B9EE8097}" type="parTrans" cxnId="{37FE9D43-3E58-49D7-AE1F-00E8829971BD}">
      <dgm:prSet/>
      <dgm:spPr/>
      <dgm:t>
        <a:bodyPr/>
        <a:lstStyle/>
        <a:p>
          <a:endParaRPr lang="es-CO"/>
        </a:p>
      </dgm:t>
    </dgm:pt>
    <dgm:pt modelId="{2E8FB16C-53AF-49DF-804B-B65BAC7AA2FD}">
      <dgm:prSet phldrT="[Texto]" custT="1"/>
      <dgm:spPr/>
      <dgm:t>
        <a:bodyPr/>
        <a:lstStyle/>
        <a:p>
          <a:r>
            <a:rPr lang="es-CO" sz="900" dirty="0" smtClean="0"/>
            <a:t>Asistencia técnicas realizadas</a:t>
          </a:r>
          <a:endParaRPr lang="es-CO" sz="900" dirty="0"/>
        </a:p>
      </dgm:t>
    </dgm:pt>
    <dgm:pt modelId="{DC4B3016-2268-490F-BF26-06FD665D83BD}" type="parTrans" cxnId="{EA58EC99-E893-4678-B852-1D54B2C4F1DA}">
      <dgm:prSet/>
      <dgm:spPr/>
      <dgm:t>
        <a:bodyPr/>
        <a:lstStyle/>
        <a:p>
          <a:endParaRPr lang="es-CO"/>
        </a:p>
      </dgm:t>
    </dgm:pt>
    <dgm:pt modelId="{A051405C-B532-47FA-909C-E98F63584D12}" type="sibTrans" cxnId="{EA58EC99-E893-4678-B852-1D54B2C4F1DA}">
      <dgm:prSet/>
      <dgm:spPr/>
      <dgm:t>
        <a:bodyPr/>
        <a:lstStyle/>
        <a:p>
          <a:endParaRPr lang="es-CO"/>
        </a:p>
      </dgm:t>
    </dgm:pt>
    <dgm:pt modelId="{BB6963E5-E41C-4DA4-A4A9-F4FDD3462159}">
      <dgm:prSet phldrT="[Texto]" custT="1"/>
      <dgm:spPr/>
      <dgm:t>
        <a:bodyPr/>
        <a:lstStyle/>
        <a:p>
          <a:r>
            <a:rPr lang="es-CO" sz="1800" dirty="0" smtClean="0"/>
            <a:t>15</a:t>
          </a:r>
          <a:endParaRPr lang="es-CO" sz="1800" dirty="0"/>
        </a:p>
      </dgm:t>
    </dgm:pt>
    <dgm:pt modelId="{26E476BB-A34C-4FE4-920D-4F34FACA8D8E}" type="parTrans" cxnId="{CD769A6A-B52B-4B89-9AB7-B9DCE2BB4C5B}">
      <dgm:prSet/>
      <dgm:spPr/>
      <dgm:t>
        <a:bodyPr/>
        <a:lstStyle/>
        <a:p>
          <a:endParaRPr lang="es-CO"/>
        </a:p>
      </dgm:t>
    </dgm:pt>
    <dgm:pt modelId="{2A849F9E-F481-48BD-85FD-D26A1DBAB89C}" type="sibTrans" cxnId="{CD769A6A-B52B-4B89-9AB7-B9DCE2BB4C5B}">
      <dgm:prSet/>
      <dgm:spPr/>
      <dgm:t>
        <a:bodyPr/>
        <a:lstStyle/>
        <a:p>
          <a:endParaRPr lang="es-CO"/>
        </a:p>
      </dgm:t>
    </dgm:pt>
    <dgm:pt modelId="{378E76FF-C7EF-4A74-82A7-EAF2E1686541}">
      <dgm:prSet phldrT="[Texto]" custT="1"/>
      <dgm:spPr/>
      <dgm:t>
        <a:bodyPr/>
        <a:lstStyle/>
        <a:p>
          <a:r>
            <a:rPr lang="es-CO" sz="1800" dirty="0" smtClean="0"/>
            <a:t>0</a:t>
          </a:r>
          <a:endParaRPr lang="es-CO" sz="1800" dirty="0"/>
        </a:p>
      </dgm:t>
    </dgm:pt>
    <dgm:pt modelId="{DEDBFE8B-6806-433C-9D6B-35129405B89A}" type="parTrans" cxnId="{C5EEEF3C-4FA7-416B-94BD-FB064E3C5FC6}">
      <dgm:prSet/>
      <dgm:spPr/>
      <dgm:t>
        <a:bodyPr/>
        <a:lstStyle/>
        <a:p>
          <a:endParaRPr lang="es-CO"/>
        </a:p>
      </dgm:t>
    </dgm:pt>
    <dgm:pt modelId="{3D492FBF-780F-427A-A6C9-C8DC1F9108F2}" type="sibTrans" cxnId="{C5EEEF3C-4FA7-416B-94BD-FB064E3C5FC6}">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99739" custLinFactNeighborX="690" custLinFactNeighborY="2000"/>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5650" custScaleY="14306" custLinFactY="-14026" custLinFactNeighborX="1311"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5650" custScaleY="14306" custLinFactY="-25819" custLinFactNeighborY="-100000">
        <dgm:presLayoutVars>
          <dgm:bulletEnabled val="1"/>
        </dgm:presLayoutVars>
      </dgm:prSet>
      <dgm:spPr/>
      <dgm:t>
        <a:bodyPr/>
        <a:lstStyle/>
        <a:p>
          <a:endParaRPr lang="es-CO"/>
        </a:p>
      </dgm:t>
    </dgm:pt>
    <dgm:pt modelId="{5BDC3798-5C9F-4745-BE37-9D4047A6BE65}" type="pres">
      <dgm:prSet presAssocID="{1D9EEC27-F270-4046-B299-7D9CFFE41614}" presName="aSpace2" presStyleCnt="0"/>
      <dgm:spPr/>
    </dgm:pt>
    <dgm:pt modelId="{D445FAB6-7D0C-45C5-90D5-05B108B92EED}" type="pres">
      <dgm:prSet presAssocID="{2E8FB16C-53AF-49DF-804B-B65BAC7AA2FD}" presName="childNode" presStyleLbl="node1" presStyleIdx="2" presStyleCnt="9" custScaleX="115650" custScaleY="14306" custLinFactY="-37563" custLinFactNeighborX="-488"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3889"/>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5922" custScaleY="14306" custLinFactY="-13156" custLinFactNeighborX="-214"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5922" custScaleY="14306" custLinFactY="-26384" custLinFactNeighborX="807" custLinFactNeighborY="-100000">
        <dgm:presLayoutVars>
          <dgm:bulletEnabled val="1"/>
        </dgm:presLayoutVars>
      </dgm:prSet>
      <dgm:spPr/>
      <dgm:t>
        <a:bodyPr/>
        <a:lstStyle/>
        <a:p>
          <a:endParaRPr lang="es-CO"/>
        </a:p>
      </dgm:t>
    </dgm:pt>
    <dgm:pt modelId="{2ED907EF-DFB3-425D-BB7C-533338EC3D5B}" type="pres">
      <dgm:prSet presAssocID="{F79382DE-A126-4B5B-9E3C-9F6FA3EA3453}" presName="aSpace2" presStyleCnt="0"/>
      <dgm:spPr/>
    </dgm:pt>
    <dgm:pt modelId="{C2CDD355-2C23-4B66-AAD9-BDC1C10F8B32}" type="pres">
      <dgm:prSet presAssocID="{BB6963E5-E41C-4DA4-A4A9-F4FDD3462159}" presName="childNode" presStyleLbl="node1" presStyleIdx="5" presStyleCnt="9" custScaleX="35922" custScaleY="14306" custLinFactY="-37536" custLinFactNeighborX="1591"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6904"/>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4169" custScaleY="14306" custLinFactY="-13156" custLinFactNeighborX="604"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4169" custScaleY="14306" custLinFactY="-26384" custLinFactNeighborX="604" custLinFactNeighborY="-100000">
        <dgm:presLayoutVars>
          <dgm:bulletEnabled val="1"/>
        </dgm:presLayoutVars>
      </dgm:prSet>
      <dgm:spPr/>
      <dgm:t>
        <a:bodyPr/>
        <a:lstStyle/>
        <a:p>
          <a:endParaRPr lang="es-CO"/>
        </a:p>
      </dgm:t>
    </dgm:pt>
    <dgm:pt modelId="{B1ADDDB7-0D17-450E-925C-BF26FB9E143C}" type="pres">
      <dgm:prSet presAssocID="{FC774954-7EC2-413B-A07D-8F603FF39234}" presName="aSpace2" presStyleCnt="0"/>
      <dgm:spPr/>
    </dgm:pt>
    <dgm:pt modelId="{F180B236-5F52-4692-9954-AB6A17C3D389}" type="pres">
      <dgm:prSet presAssocID="{378E76FF-C7EF-4A74-82A7-EAF2E1686541}" presName="childNode" presStyleLbl="node1" presStyleIdx="8" presStyleCnt="9" custScaleX="34169" custScaleY="14306" custLinFactY="-38691" custLinFactNeighborX="604"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3616268E-EDB3-40AA-BDE2-6E598AEAC0A6}" type="presOf" srcId="{FCA30541-1492-43A0-AC90-7A18B17DB2F6}" destId="{2F915681-AF02-4DDE-A836-0F2476DB8259}" srcOrd="0" destOrd="0" presId="urn:microsoft.com/office/officeart/2005/8/layout/lProcess2"/>
    <dgm:cxn modelId="{39B9F3B4-A2D4-492D-96B2-3BC7620B14D1}" type="presOf" srcId="{C70A7DFC-AB52-43F6-9E76-E781D483FDB6}" destId="{854D54EE-BBDE-4FFA-9372-C9E2C0D43F26}" srcOrd="1" destOrd="0" presId="urn:microsoft.com/office/officeart/2005/8/layout/lProcess2"/>
    <dgm:cxn modelId="{891B245A-0216-4530-90F9-C036A68E51E6}" type="presOf" srcId="{021BB33D-7DFB-4AF6-894F-79A86E739A06}" destId="{19356602-817F-40EC-A2B8-8C62F23E90A0}" srcOrd="0" destOrd="0" presId="urn:microsoft.com/office/officeart/2005/8/layout/lProcess2"/>
    <dgm:cxn modelId="{CD769A6A-B52B-4B89-9AB7-B9DCE2BB4C5B}" srcId="{5E73DC65-7811-442D-8D8E-D587AD111078}" destId="{BB6963E5-E41C-4DA4-A4A9-F4FDD3462159}" srcOrd="2" destOrd="0" parTransId="{26E476BB-A34C-4FE4-920D-4F34FACA8D8E}" sibTransId="{2A849F9E-F481-48BD-85FD-D26A1DBAB89C}"/>
    <dgm:cxn modelId="{AC4E4BD5-7488-4A81-90ED-91478FB64C4A}" type="presOf" srcId="{499F58EC-F6C0-48A8-B04D-08E24C967093}" destId="{9B5C3F0B-AC36-45E2-B68E-DAB64BBA52A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475E65DE-EE54-494B-8C13-8A628090791D}" type="presOf" srcId="{13832914-4669-4283-B18E-8CC199406200}" destId="{AAF91D29-6186-456D-BAE9-A2C258C1BF2B}" srcOrd="0" destOrd="0" presId="urn:microsoft.com/office/officeart/2005/8/layout/lProcess2"/>
    <dgm:cxn modelId="{CA396768-9F50-40B6-97FA-D5A97B080A55}" type="presOf" srcId="{B62979F8-CAE0-4998-A03A-A90A1F2F0CBA}" destId="{38639199-61CC-45B6-89A1-29AC996A34B5}"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884E5498-FE5A-4B3E-8134-9DAC617504A7}" type="presOf" srcId="{FC774954-7EC2-413B-A07D-8F603FF39234}" destId="{C5C35ED3-A48B-403F-82A5-EC5BB5AF82F2}" srcOrd="0" destOrd="0" presId="urn:microsoft.com/office/officeart/2005/8/layout/lProcess2"/>
    <dgm:cxn modelId="{61DA080D-91CC-45B8-AD7A-D709D03BAED7}" type="presOf" srcId="{5E73DC65-7811-442D-8D8E-D587AD111078}" destId="{44FCCF3B-6BF9-4023-B1DB-3F95B0F71307}" srcOrd="1" destOrd="0" presId="urn:microsoft.com/office/officeart/2005/8/layout/lProcess2"/>
    <dgm:cxn modelId="{C5EEEF3C-4FA7-416B-94BD-FB064E3C5FC6}" srcId="{499F58EC-F6C0-48A8-B04D-08E24C967093}" destId="{378E76FF-C7EF-4A74-82A7-EAF2E1686541}" srcOrd="2" destOrd="0" parTransId="{DEDBFE8B-6806-433C-9D6B-35129405B89A}" sibTransId="{3D492FBF-780F-427A-A6C9-C8DC1F9108F2}"/>
    <dgm:cxn modelId="{02C6CE3C-FFCD-44A9-BF40-35A57BF3EDE8}" srcId="{499F58EC-F6C0-48A8-B04D-08E24C967093}" destId="{13832914-4669-4283-B18E-8CC199406200}" srcOrd="0" destOrd="0" parTransId="{DE260918-FF83-4669-BB44-7CD193B32EFD}" sibTransId="{7CC645C9-4BA5-44DA-9873-28F035403492}"/>
    <dgm:cxn modelId="{B8E3DABF-F3BE-4CF6-824C-41120CBECC02}" type="presOf" srcId="{5E73DC65-7811-442D-8D8E-D587AD111078}" destId="{1FF4E0E0-1B91-41F5-8BCD-9638AB17B264}"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2613E59A-0573-4284-8F80-7E0914B6407F}" type="presOf" srcId="{1D9EEC27-F270-4046-B299-7D9CFFE41614}" destId="{1F40C5A9-8270-4A21-A9E5-3C605D0E9291}" srcOrd="0" destOrd="0" presId="urn:microsoft.com/office/officeart/2005/8/layout/lProcess2"/>
    <dgm:cxn modelId="{84A63B98-6AC1-460F-9B8A-1EEB670EB1EE}" type="presOf" srcId="{C70A7DFC-AB52-43F6-9E76-E781D483FDB6}" destId="{4696FB82-B025-4772-A81D-C0EBCC8D9AE9}" srcOrd="0" destOrd="0" presId="urn:microsoft.com/office/officeart/2005/8/layout/lProcess2"/>
    <dgm:cxn modelId="{2419992F-FC8B-4AA0-8185-A64347953DC1}" type="presOf" srcId="{2E8FB16C-53AF-49DF-804B-B65BAC7AA2FD}" destId="{D445FAB6-7D0C-45C5-90D5-05B108B92EED}" srcOrd="0" destOrd="0" presId="urn:microsoft.com/office/officeart/2005/8/layout/lProcess2"/>
    <dgm:cxn modelId="{D678100F-1AC7-4CF2-B278-1E43BFE06DF3}" type="presOf" srcId="{BB6963E5-E41C-4DA4-A4A9-F4FDD3462159}" destId="{C2CDD355-2C23-4B66-AAD9-BDC1C10F8B3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13F8965-8529-46CA-B87E-B8DCC23EB16B}" type="presOf" srcId="{378E76FF-C7EF-4A74-82A7-EAF2E1686541}" destId="{F180B236-5F52-4692-9954-AB6A17C3D389}"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C0E11391-AE9D-4F5F-B6C3-BE156C764714}" type="presOf" srcId="{499F58EC-F6C0-48A8-B04D-08E24C967093}" destId="{57EB1618-515A-470C-B470-154022A5DB2E}" srcOrd="1" destOrd="0" presId="urn:microsoft.com/office/officeart/2005/8/layout/lProcess2"/>
    <dgm:cxn modelId="{0DCA20AA-8387-4B05-8172-B18B4A0DAE4E}" type="presOf" srcId="{F79382DE-A126-4B5B-9E3C-9F6FA3EA3453}" destId="{F59E2664-B0A7-4941-B2BD-D9D3FCC04305}" srcOrd="0" destOrd="0" presId="urn:microsoft.com/office/officeart/2005/8/layout/lProcess2"/>
    <dgm:cxn modelId="{EA58EC99-E893-4678-B852-1D54B2C4F1DA}" srcId="{C70A7DFC-AB52-43F6-9E76-E781D483FDB6}" destId="{2E8FB16C-53AF-49DF-804B-B65BAC7AA2FD}" srcOrd="2" destOrd="0" parTransId="{DC4B3016-2268-490F-BF26-06FD665D83BD}" sibTransId="{A051405C-B532-47FA-909C-E98F63584D12}"/>
    <dgm:cxn modelId="{E74CA58E-1C9F-479B-B331-261BAA472A1A}" type="presParOf" srcId="{2F915681-AF02-4DDE-A836-0F2476DB8259}" destId="{E93E9C76-2931-448E-A1D0-5FA7A75E2D55}" srcOrd="0" destOrd="0" presId="urn:microsoft.com/office/officeart/2005/8/layout/lProcess2"/>
    <dgm:cxn modelId="{3E62625E-DBE1-4558-B2B8-FD24E6BFE590}" type="presParOf" srcId="{E93E9C76-2931-448E-A1D0-5FA7A75E2D55}" destId="{4696FB82-B025-4772-A81D-C0EBCC8D9AE9}" srcOrd="0" destOrd="0" presId="urn:microsoft.com/office/officeart/2005/8/layout/lProcess2"/>
    <dgm:cxn modelId="{C0922CE6-6C9F-4E48-9178-2451C0D32160}" type="presParOf" srcId="{E93E9C76-2931-448E-A1D0-5FA7A75E2D55}" destId="{854D54EE-BBDE-4FFA-9372-C9E2C0D43F26}" srcOrd="1" destOrd="0" presId="urn:microsoft.com/office/officeart/2005/8/layout/lProcess2"/>
    <dgm:cxn modelId="{9911482A-E4D8-4C17-A9C3-21D8B0B034BA}" type="presParOf" srcId="{E93E9C76-2931-448E-A1D0-5FA7A75E2D55}" destId="{1363286C-7FD8-4618-A73E-3B8B2AAAACAA}" srcOrd="2" destOrd="0" presId="urn:microsoft.com/office/officeart/2005/8/layout/lProcess2"/>
    <dgm:cxn modelId="{3409B2BD-77A1-4329-A168-19790749B234}" type="presParOf" srcId="{1363286C-7FD8-4618-A73E-3B8B2AAAACAA}" destId="{6F6DDAA1-5817-4A3C-9EB3-DFED68BDEEFF}" srcOrd="0" destOrd="0" presId="urn:microsoft.com/office/officeart/2005/8/layout/lProcess2"/>
    <dgm:cxn modelId="{92E62E86-CEBD-4882-82E7-C0D551DB05B4}" type="presParOf" srcId="{6F6DDAA1-5817-4A3C-9EB3-DFED68BDEEFF}" destId="{19356602-817F-40EC-A2B8-8C62F23E90A0}" srcOrd="0" destOrd="0" presId="urn:microsoft.com/office/officeart/2005/8/layout/lProcess2"/>
    <dgm:cxn modelId="{23847824-A8DB-4165-A283-1F8A029BC583}" type="presParOf" srcId="{6F6DDAA1-5817-4A3C-9EB3-DFED68BDEEFF}" destId="{0EBE59E5-4E14-48F4-91C8-6C09E75B58D2}" srcOrd="1" destOrd="0" presId="urn:microsoft.com/office/officeart/2005/8/layout/lProcess2"/>
    <dgm:cxn modelId="{6261F4A1-1CE4-442C-9EC0-CD1F636C8833}" type="presParOf" srcId="{6F6DDAA1-5817-4A3C-9EB3-DFED68BDEEFF}" destId="{1F40C5A9-8270-4A21-A9E5-3C605D0E9291}" srcOrd="2" destOrd="0" presId="urn:microsoft.com/office/officeart/2005/8/layout/lProcess2"/>
    <dgm:cxn modelId="{95EFC4D2-2140-49D9-A8B6-41B995FC3DE7}" type="presParOf" srcId="{6F6DDAA1-5817-4A3C-9EB3-DFED68BDEEFF}" destId="{5BDC3798-5C9F-4745-BE37-9D4047A6BE65}" srcOrd="3" destOrd="0" presId="urn:microsoft.com/office/officeart/2005/8/layout/lProcess2"/>
    <dgm:cxn modelId="{D276938B-AEE7-4B16-898A-E05EFA5FABCB}" type="presParOf" srcId="{6F6DDAA1-5817-4A3C-9EB3-DFED68BDEEFF}" destId="{D445FAB6-7D0C-45C5-90D5-05B108B92EED}" srcOrd="4" destOrd="0" presId="urn:microsoft.com/office/officeart/2005/8/layout/lProcess2"/>
    <dgm:cxn modelId="{988DB171-82CF-494C-9DF2-D072E5903A34}" type="presParOf" srcId="{2F915681-AF02-4DDE-A836-0F2476DB8259}" destId="{3E3F79D7-42FB-40DA-B006-8A547FC99594}" srcOrd="1" destOrd="0" presId="urn:microsoft.com/office/officeart/2005/8/layout/lProcess2"/>
    <dgm:cxn modelId="{13F03F70-C983-4604-A488-947C5A8CF8F5}" type="presParOf" srcId="{2F915681-AF02-4DDE-A836-0F2476DB8259}" destId="{6BEBD168-AF67-427F-8042-C8A7E09E660B}" srcOrd="2" destOrd="0" presId="urn:microsoft.com/office/officeart/2005/8/layout/lProcess2"/>
    <dgm:cxn modelId="{596BC821-2ACD-4C38-A0A9-A731F20AE0D9}" type="presParOf" srcId="{6BEBD168-AF67-427F-8042-C8A7E09E660B}" destId="{1FF4E0E0-1B91-41F5-8BCD-9638AB17B264}" srcOrd="0" destOrd="0" presId="urn:microsoft.com/office/officeart/2005/8/layout/lProcess2"/>
    <dgm:cxn modelId="{356B85E1-2D63-4BBB-A8AA-6D2D18D6D37F}" type="presParOf" srcId="{6BEBD168-AF67-427F-8042-C8A7E09E660B}" destId="{44FCCF3B-6BF9-4023-B1DB-3F95B0F71307}" srcOrd="1" destOrd="0" presId="urn:microsoft.com/office/officeart/2005/8/layout/lProcess2"/>
    <dgm:cxn modelId="{28A542E5-9EFB-4325-8838-A425E490684F}" type="presParOf" srcId="{6BEBD168-AF67-427F-8042-C8A7E09E660B}" destId="{96C3917D-EE68-4F53-A6CE-670EB5528A18}" srcOrd="2" destOrd="0" presId="urn:microsoft.com/office/officeart/2005/8/layout/lProcess2"/>
    <dgm:cxn modelId="{FABCF1DB-0B53-4DB1-A4EC-CC7269170FB6}" type="presParOf" srcId="{96C3917D-EE68-4F53-A6CE-670EB5528A18}" destId="{2C6AE023-D1AF-4DBA-961F-9830AA8A68C2}" srcOrd="0" destOrd="0" presId="urn:microsoft.com/office/officeart/2005/8/layout/lProcess2"/>
    <dgm:cxn modelId="{BBB8868D-405D-47EC-90DA-68D42E389B32}" type="presParOf" srcId="{2C6AE023-D1AF-4DBA-961F-9830AA8A68C2}" destId="{38639199-61CC-45B6-89A1-29AC996A34B5}" srcOrd="0" destOrd="0" presId="urn:microsoft.com/office/officeart/2005/8/layout/lProcess2"/>
    <dgm:cxn modelId="{D94E7EEF-E99C-41CD-8F48-566102E788B8}" type="presParOf" srcId="{2C6AE023-D1AF-4DBA-961F-9830AA8A68C2}" destId="{CF6F516E-64C9-4C76-95A0-9007F9C4E542}" srcOrd="1" destOrd="0" presId="urn:microsoft.com/office/officeart/2005/8/layout/lProcess2"/>
    <dgm:cxn modelId="{B8AEDE0D-8CE0-48C0-A9BA-CCA6A6EAC6F8}" type="presParOf" srcId="{2C6AE023-D1AF-4DBA-961F-9830AA8A68C2}" destId="{F59E2664-B0A7-4941-B2BD-D9D3FCC04305}" srcOrd="2" destOrd="0" presId="urn:microsoft.com/office/officeart/2005/8/layout/lProcess2"/>
    <dgm:cxn modelId="{8C45C7F5-4E08-4E89-8D2F-4DC7D9C02759}" type="presParOf" srcId="{2C6AE023-D1AF-4DBA-961F-9830AA8A68C2}" destId="{2ED907EF-DFB3-425D-BB7C-533338EC3D5B}" srcOrd="3" destOrd="0" presId="urn:microsoft.com/office/officeart/2005/8/layout/lProcess2"/>
    <dgm:cxn modelId="{CACA2195-2C08-4F37-AC38-0DFF5AB00CAF}" type="presParOf" srcId="{2C6AE023-D1AF-4DBA-961F-9830AA8A68C2}" destId="{C2CDD355-2C23-4B66-AAD9-BDC1C10F8B32}" srcOrd="4" destOrd="0" presId="urn:microsoft.com/office/officeart/2005/8/layout/lProcess2"/>
    <dgm:cxn modelId="{C2BABA62-BD05-47BC-AD01-DD1D6AF6CB71}" type="presParOf" srcId="{2F915681-AF02-4DDE-A836-0F2476DB8259}" destId="{5409B739-6B12-42E3-8739-B47774DCBEE5}" srcOrd="3" destOrd="0" presId="urn:microsoft.com/office/officeart/2005/8/layout/lProcess2"/>
    <dgm:cxn modelId="{B0B9073A-2381-456D-B61F-0F86CAE24555}" type="presParOf" srcId="{2F915681-AF02-4DDE-A836-0F2476DB8259}" destId="{F4A8C6CF-5E20-4005-A581-9A0E3545862B}" srcOrd="4" destOrd="0" presId="urn:microsoft.com/office/officeart/2005/8/layout/lProcess2"/>
    <dgm:cxn modelId="{0D3F26C5-0521-45AE-90ED-148720010671}" type="presParOf" srcId="{F4A8C6CF-5E20-4005-A581-9A0E3545862B}" destId="{9B5C3F0B-AC36-45E2-B68E-DAB64BBA52A2}" srcOrd="0" destOrd="0" presId="urn:microsoft.com/office/officeart/2005/8/layout/lProcess2"/>
    <dgm:cxn modelId="{E4508D63-094B-450D-876D-059CBA0E5B1F}" type="presParOf" srcId="{F4A8C6CF-5E20-4005-A581-9A0E3545862B}" destId="{57EB1618-515A-470C-B470-154022A5DB2E}" srcOrd="1" destOrd="0" presId="urn:microsoft.com/office/officeart/2005/8/layout/lProcess2"/>
    <dgm:cxn modelId="{B4FE53B8-596B-46AC-9AFF-770AE3B6A44D}" type="presParOf" srcId="{F4A8C6CF-5E20-4005-A581-9A0E3545862B}" destId="{E61581FA-1AAF-4263-8714-3DFC3FFC9B7F}" srcOrd="2" destOrd="0" presId="urn:microsoft.com/office/officeart/2005/8/layout/lProcess2"/>
    <dgm:cxn modelId="{0F02923A-9108-4557-A3D9-489DAEF2D6B3}" type="presParOf" srcId="{E61581FA-1AAF-4263-8714-3DFC3FFC9B7F}" destId="{794F2893-4C6F-4C55-B470-FAF73112E7D5}" srcOrd="0" destOrd="0" presId="urn:microsoft.com/office/officeart/2005/8/layout/lProcess2"/>
    <dgm:cxn modelId="{FA4962E9-2E4C-4746-86F2-0F7BB7B1F73F}" type="presParOf" srcId="{794F2893-4C6F-4C55-B470-FAF73112E7D5}" destId="{AAF91D29-6186-456D-BAE9-A2C258C1BF2B}" srcOrd="0" destOrd="0" presId="urn:microsoft.com/office/officeart/2005/8/layout/lProcess2"/>
    <dgm:cxn modelId="{F8EE1829-FFDB-49AA-BFB7-9D26EDC88754}" type="presParOf" srcId="{794F2893-4C6F-4C55-B470-FAF73112E7D5}" destId="{3DF435DA-94BF-4582-B16A-FDABC468075F}" srcOrd="1" destOrd="0" presId="urn:microsoft.com/office/officeart/2005/8/layout/lProcess2"/>
    <dgm:cxn modelId="{12CB57BF-F08C-4226-B79E-D113D1FCD674}" type="presParOf" srcId="{794F2893-4C6F-4C55-B470-FAF73112E7D5}" destId="{C5C35ED3-A48B-403F-82A5-EC5BB5AF82F2}" srcOrd="2" destOrd="0" presId="urn:microsoft.com/office/officeart/2005/8/layout/lProcess2"/>
    <dgm:cxn modelId="{89C85FA7-80A7-4984-AA60-357DC5536232}" type="presParOf" srcId="{794F2893-4C6F-4C55-B470-FAF73112E7D5}" destId="{B1ADDDB7-0D17-450E-925C-BF26FB9E143C}" srcOrd="3" destOrd="0" presId="urn:microsoft.com/office/officeart/2005/8/layout/lProcess2"/>
    <dgm:cxn modelId="{AC612AFF-BD05-4CF4-AF5A-AD4B9B181ACE}" type="presParOf" srcId="{794F2893-4C6F-4C55-B470-FAF73112E7D5}" destId="{F180B236-5F52-4692-9954-AB6A17C3D38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Incrementar la capacidad estatal para el fortalecimiento del pluralismo jurídico</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$2.000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 Justicia Formal</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5160"/>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custLinFactNeighborY="5854">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81486AF4-0439-481E-A68B-EC8688B7A61E}" type="presOf" srcId="{D2D7FAE2-045F-43FD-B66A-DAFFED145737}" destId="{6794FF32-D1F6-4480-9349-99D5D96D0F7C}"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C2DF2116-49B3-4346-9C2C-44BC57A1DFF4}" type="presOf" srcId="{5F3C8500-C3A5-4087-A164-19590EFE02C9}" destId="{82391F34-F25A-4F5C-A4A2-BA7AAD56A029}" srcOrd="0" destOrd="0" presId="urn:microsoft.com/office/officeart/2005/8/layout/process4"/>
    <dgm:cxn modelId="{9DE3DD6D-2CA9-4DF1-9D3B-C4334A608BD8}" type="presOf" srcId="{4CCD99C8-98DF-4683-A494-C6F95154D7D4}" destId="{38D91ECD-994B-4078-950E-A1AEBF829871}" srcOrd="0" destOrd="0" presId="urn:microsoft.com/office/officeart/2005/8/layout/process4"/>
    <dgm:cxn modelId="{A6A75C3D-54D8-4927-BEEF-108BFE87395A}" type="presOf" srcId="{EEB2EDC2-4BD0-4BE2-B4D8-E6C2FE1A98BC}" destId="{28CEF6FF-B4AE-49AD-A598-9F2A51B557B3}"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8643AE2E-FA43-4774-9466-30BBC643F0AA}" type="presOf" srcId="{E1FBD125-C425-4D06-9EA1-73FA697605A3}" destId="{86AB2B48-9B95-4316-8212-26651651FB65}" srcOrd="0" destOrd="0" presId="urn:microsoft.com/office/officeart/2005/8/layout/process4"/>
    <dgm:cxn modelId="{7613AB71-6C54-4525-9495-A72D834DCB75}" type="presOf" srcId="{E8CE0281-7FE4-4636-9567-54DA35B4C928}" destId="{FC48E625-9995-454A-98F2-BA132A448028}" srcOrd="1" destOrd="0" presId="urn:microsoft.com/office/officeart/2005/8/layout/process4"/>
    <dgm:cxn modelId="{23C2146C-3A3B-4E88-A3BB-9A36B739FA51}" type="presOf" srcId="{187C3A49-9268-4101-A1C1-38377658C473}" destId="{E30B8D1E-AF4E-4F42-95CC-FF99D938C859}" srcOrd="1" destOrd="0" presId="urn:microsoft.com/office/officeart/2005/8/layout/process4"/>
    <dgm:cxn modelId="{4E1306A4-21EF-4287-9030-517A5C54E539}" type="presOf" srcId="{E8CE0281-7FE4-4636-9567-54DA35B4C928}" destId="{937282B0-B880-4C59-9E80-4E31B598E36F}" srcOrd="0" destOrd="0" presId="urn:microsoft.com/office/officeart/2005/8/layout/process4"/>
    <dgm:cxn modelId="{AC99B5D0-C6D1-4978-8BC2-13659CD1AB3F}" type="presOf" srcId="{ECCBDE49-4218-4386-A280-3CD47D5B4C33}" destId="{35D8D127-89F6-4437-BCBC-315DAC616ACF}" srcOrd="0" destOrd="0" presId="urn:microsoft.com/office/officeart/2005/8/layout/process4"/>
    <dgm:cxn modelId="{8D0DF377-3C1E-4D2B-AF16-FC5348BFDF9C}" type="presOf" srcId="{187C3A49-9268-4101-A1C1-38377658C473}" destId="{EDA68252-1181-4FD7-A11F-E6CD2135921D}" srcOrd="0" destOrd="0" presId="urn:microsoft.com/office/officeart/2005/8/layout/process4"/>
    <dgm:cxn modelId="{9CE0F86E-6D91-4976-898A-38E35D78F68E}" type="presOf" srcId="{EEB2EDC2-4BD0-4BE2-B4D8-E6C2FE1A98BC}" destId="{78843F17-282B-4FAC-B832-3C7906C53428}" srcOrd="1"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ABC15370-54C1-4C2D-BD2D-5218D3C07BF8}" type="presOf" srcId="{7D57F050-796B-4DFB-89D5-658C04BF4929}" destId="{DA98E216-AA2C-4502-898A-CF11976FB23E}" srcOrd="0" destOrd="0" presId="urn:microsoft.com/office/officeart/2005/8/layout/process4"/>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AFC57B09-8D95-4806-9BF1-9A11E6C45CAF}" type="presOf" srcId="{53A2335F-F173-4391-AACF-9A307D5D75CD}" destId="{B9878064-A5D4-48AD-9E4A-96FC70824A36}" srcOrd="0" destOrd="0" presId="urn:microsoft.com/office/officeart/2005/8/layout/process4"/>
    <dgm:cxn modelId="{3E316739-677D-4F6D-A510-4267E4301830}" type="presOf" srcId="{33AD2649-D111-41C4-9874-A2B2BC789DA9}" destId="{259FF797-64FE-406E-B027-8903476E4AB3}" srcOrd="0" destOrd="0" presId="urn:microsoft.com/office/officeart/2005/8/layout/process4"/>
    <dgm:cxn modelId="{6F4A85B8-3125-4F1A-955E-4A0E97386E34}" type="presOf" srcId="{33AD2649-D111-41C4-9874-A2B2BC789DA9}" destId="{77219671-3534-4633-87A8-972F409CFD58}" srcOrd="1" destOrd="0" presId="urn:microsoft.com/office/officeart/2005/8/layout/process4"/>
    <dgm:cxn modelId="{7B9F460A-2B4B-42DA-A81C-A91D5CDF8045}" type="presParOf" srcId="{82391F34-F25A-4F5C-A4A2-BA7AAD56A029}" destId="{89683EDB-1CC3-4450-A013-034C906B1509}" srcOrd="0" destOrd="0" presId="urn:microsoft.com/office/officeart/2005/8/layout/process4"/>
    <dgm:cxn modelId="{6325EF79-C8DC-4094-858F-55EA24D41D6F}" type="presParOf" srcId="{89683EDB-1CC3-4450-A013-034C906B1509}" destId="{28CEF6FF-B4AE-49AD-A598-9F2A51B557B3}" srcOrd="0" destOrd="0" presId="urn:microsoft.com/office/officeart/2005/8/layout/process4"/>
    <dgm:cxn modelId="{C0E4E5BA-A1D0-4E97-A27C-BB0EFC2610A7}" type="presParOf" srcId="{89683EDB-1CC3-4450-A013-034C906B1509}" destId="{78843F17-282B-4FAC-B832-3C7906C53428}" srcOrd="1" destOrd="0" presId="urn:microsoft.com/office/officeart/2005/8/layout/process4"/>
    <dgm:cxn modelId="{BA108C01-AA23-4A5E-B84F-8A4C40CD7555}" type="presParOf" srcId="{89683EDB-1CC3-4450-A013-034C906B1509}" destId="{41B66683-D35A-4C35-8836-ED0EDC7C09B6}" srcOrd="2" destOrd="0" presId="urn:microsoft.com/office/officeart/2005/8/layout/process4"/>
    <dgm:cxn modelId="{91EC106A-0F04-4BE5-8D55-486148A801FE}" type="presParOf" srcId="{41B66683-D35A-4C35-8836-ED0EDC7C09B6}" destId="{6794FF32-D1F6-4480-9349-99D5D96D0F7C}" srcOrd="0" destOrd="0" presId="urn:microsoft.com/office/officeart/2005/8/layout/process4"/>
    <dgm:cxn modelId="{FEE28D94-5348-49E6-8741-B8541EAF2480}" type="presParOf" srcId="{41B66683-D35A-4C35-8836-ED0EDC7C09B6}" destId="{DA98E216-AA2C-4502-898A-CF11976FB23E}" srcOrd="1" destOrd="0" presId="urn:microsoft.com/office/officeart/2005/8/layout/process4"/>
    <dgm:cxn modelId="{7EB828E9-2545-430C-B5C6-BC68293CB3A4}" type="presParOf" srcId="{41B66683-D35A-4C35-8836-ED0EDC7C09B6}" destId="{38D91ECD-994B-4078-950E-A1AEBF829871}" srcOrd="2" destOrd="0" presId="urn:microsoft.com/office/officeart/2005/8/layout/process4"/>
    <dgm:cxn modelId="{444B9EED-64CA-4265-903C-674A15CEFF8B}" type="presParOf" srcId="{82391F34-F25A-4F5C-A4A2-BA7AAD56A029}" destId="{84623195-D224-42B0-B067-E0CF6C7CE51C}" srcOrd="1" destOrd="0" presId="urn:microsoft.com/office/officeart/2005/8/layout/process4"/>
    <dgm:cxn modelId="{4715C240-C00E-4803-9A9F-AEAA9BB47273}" type="presParOf" srcId="{82391F34-F25A-4F5C-A4A2-BA7AAD56A029}" destId="{770DC46B-61FD-49B4-8855-AE1CDC8A170A}" srcOrd="2" destOrd="0" presId="urn:microsoft.com/office/officeart/2005/8/layout/process4"/>
    <dgm:cxn modelId="{7B42C405-FB62-45B5-9004-AEA323659952}" type="presParOf" srcId="{770DC46B-61FD-49B4-8855-AE1CDC8A170A}" destId="{937282B0-B880-4C59-9E80-4E31B598E36F}" srcOrd="0" destOrd="0" presId="urn:microsoft.com/office/officeart/2005/8/layout/process4"/>
    <dgm:cxn modelId="{D5292E59-989E-414C-BB10-97903FD5A1AC}" type="presParOf" srcId="{770DC46B-61FD-49B4-8855-AE1CDC8A170A}" destId="{FC48E625-9995-454A-98F2-BA132A448028}" srcOrd="1" destOrd="0" presId="urn:microsoft.com/office/officeart/2005/8/layout/process4"/>
    <dgm:cxn modelId="{227E68E3-CD04-481B-A289-0D2D05C57D17}" type="presParOf" srcId="{770DC46B-61FD-49B4-8855-AE1CDC8A170A}" destId="{A3B1DB92-2DC5-45CF-9145-F099ACE8A5E4}" srcOrd="2" destOrd="0" presId="urn:microsoft.com/office/officeart/2005/8/layout/process4"/>
    <dgm:cxn modelId="{F685546F-E074-4E64-A6E1-30117A00F4FE}" type="presParOf" srcId="{A3B1DB92-2DC5-45CF-9145-F099ACE8A5E4}" destId="{35D8D127-89F6-4437-BCBC-315DAC616ACF}" srcOrd="0" destOrd="0" presId="urn:microsoft.com/office/officeart/2005/8/layout/process4"/>
    <dgm:cxn modelId="{3CD5CE86-F2F4-444D-BC23-3D6AF344D48F}" type="presParOf" srcId="{82391F34-F25A-4F5C-A4A2-BA7AAD56A029}" destId="{19FC7771-7922-4BF9-B5E7-8B42B99ACB34}" srcOrd="3" destOrd="0" presId="urn:microsoft.com/office/officeart/2005/8/layout/process4"/>
    <dgm:cxn modelId="{2639C370-19A2-4F95-954C-48DB142F2CAF}" type="presParOf" srcId="{82391F34-F25A-4F5C-A4A2-BA7AAD56A029}" destId="{7F7C9FD9-1279-4317-B3A1-029E423E995B}" srcOrd="4" destOrd="0" presId="urn:microsoft.com/office/officeart/2005/8/layout/process4"/>
    <dgm:cxn modelId="{FB921F7C-689D-40D4-B151-71B6896676F9}" type="presParOf" srcId="{7F7C9FD9-1279-4317-B3A1-029E423E995B}" destId="{EDA68252-1181-4FD7-A11F-E6CD2135921D}" srcOrd="0" destOrd="0" presId="urn:microsoft.com/office/officeart/2005/8/layout/process4"/>
    <dgm:cxn modelId="{DEE43248-1616-4F4B-BECF-608E82C553CE}" type="presParOf" srcId="{7F7C9FD9-1279-4317-B3A1-029E423E995B}" destId="{E30B8D1E-AF4E-4F42-95CC-FF99D938C859}" srcOrd="1" destOrd="0" presId="urn:microsoft.com/office/officeart/2005/8/layout/process4"/>
    <dgm:cxn modelId="{DD684442-814A-4BAF-B07F-6D27B2BC2F19}" type="presParOf" srcId="{7F7C9FD9-1279-4317-B3A1-029E423E995B}" destId="{4FFD2C32-F0CF-4537-8D82-4A5CC7EB5F90}" srcOrd="2" destOrd="0" presId="urn:microsoft.com/office/officeart/2005/8/layout/process4"/>
    <dgm:cxn modelId="{3BC10CFF-8183-4C0A-AE71-F8658FA5C45E}" type="presParOf" srcId="{4FFD2C32-F0CF-4537-8D82-4A5CC7EB5F90}" destId="{B9878064-A5D4-48AD-9E4A-96FC70824A36}" srcOrd="0" destOrd="0" presId="urn:microsoft.com/office/officeart/2005/8/layout/process4"/>
    <dgm:cxn modelId="{F78EF9E6-FFFD-4A73-9570-4FEDA72596FE}" type="presParOf" srcId="{82391F34-F25A-4F5C-A4A2-BA7AAD56A029}" destId="{BFD12F89-F907-47FB-8815-7F9883BA00D2}" srcOrd="5" destOrd="0" presId="urn:microsoft.com/office/officeart/2005/8/layout/process4"/>
    <dgm:cxn modelId="{B9090647-9256-44B1-ACD6-DE6B7128A9EF}" type="presParOf" srcId="{82391F34-F25A-4F5C-A4A2-BA7AAD56A029}" destId="{EC4DB9DC-500E-4F86-BFC1-87C7B22AD201}" srcOrd="6" destOrd="0" presId="urn:microsoft.com/office/officeart/2005/8/layout/process4"/>
    <dgm:cxn modelId="{A0BAEFB0-8B3B-485D-BB29-02DCB4F2DA7C}" type="presParOf" srcId="{EC4DB9DC-500E-4F86-BFC1-87C7B22AD201}" destId="{259FF797-64FE-406E-B027-8903476E4AB3}" srcOrd="0" destOrd="0" presId="urn:microsoft.com/office/officeart/2005/8/layout/process4"/>
    <dgm:cxn modelId="{58BAF966-5C85-4289-9CD6-9FCE6E7FFCD8}" type="presParOf" srcId="{EC4DB9DC-500E-4F86-BFC1-87C7B22AD201}" destId="{77219671-3534-4633-87A8-972F409CFD58}" srcOrd="1" destOrd="0" presId="urn:microsoft.com/office/officeart/2005/8/layout/process4"/>
    <dgm:cxn modelId="{C53F83E9-67FD-4D43-AA99-7F95B0BB9ADF}" type="presParOf" srcId="{EC4DB9DC-500E-4F86-BFC1-87C7B22AD201}" destId="{B713546B-F632-4D5E-A58A-AC008BBBE62A}" srcOrd="2" destOrd="0" presId="urn:microsoft.com/office/officeart/2005/8/layout/process4"/>
    <dgm:cxn modelId="{5C649CEC-9F90-4436-A2D0-1BC49E87B3BF}"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750" dirty="0" smtClean="0"/>
            <a:t>Documentos de lineamientos técnicos realizados</a:t>
          </a:r>
          <a:endParaRPr lang="es-CO" sz="75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750" smtClean="0"/>
            <a:t>Documentos metodológicos Realizados</a:t>
          </a:r>
          <a:endParaRPr lang="es-CO" sz="75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4E4B0F1C-4AC0-4499-BFA2-B8E2C7FAED4E}">
      <dgm:prSet phldrT="[Texto]" custT="1"/>
      <dgm:spPr/>
      <dgm:t>
        <a:bodyPr/>
        <a:lstStyle/>
        <a:p>
          <a:r>
            <a:rPr lang="es-CO" sz="750" smtClean="0"/>
            <a:t>Iniciativas viabilizadas apoyadas</a:t>
          </a:r>
          <a:endParaRPr lang="es-CO" sz="75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2A54BD03-6DDA-40C4-9198-2A1421DF8556}">
      <dgm:prSet phldrT="[Texto]" custT="1"/>
      <dgm:spPr/>
      <dgm:t>
        <a:bodyPr/>
        <a:lstStyle/>
        <a:p>
          <a:r>
            <a:rPr lang="es-CO" sz="750" smtClean="0"/>
            <a:t>Documentos normativos realizados</a:t>
          </a:r>
          <a:endParaRPr lang="es-CO" sz="750" dirty="0"/>
        </a:p>
      </dgm:t>
    </dgm:pt>
    <dgm:pt modelId="{A5BDF719-E9CE-4A92-8C81-FD283F04901E}" type="parTrans" cxnId="{D7A98BBC-F752-40F1-A047-26EFF0259C73}">
      <dgm:prSet/>
      <dgm:spPr/>
      <dgm:t>
        <a:bodyPr/>
        <a:lstStyle/>
        <a:p>
          <a:endParaRPr lang="es-CO"/>
        </a:p>
      </dgm:t>
    </dgm:pt>
    <dgm:pt modelId="{079081A4-3358-4000-B15C-0D8AB9C3D66F}" type="sibTrans" cxnId="{D7A98BBC-F752-40F1-A047-26EFF0259C73}">
      <dgm:prSet/>
      <dgm:spPr/>
      <dgm:t>
        <a:bodyPr/>
        <a:lstStyle/>
        <a:p>
          <a:endParaRPr lang="es-CO"/>
        </a:p>
      </dgm:t>
    </dgm:pt>
    <dgm:pt modelId="{5F5D7C4D-6EC2-443C-8FC9-EB625C9E3874}">
      <dgm:prSet phldrT="[Texto]"/>
      <dgm:spPr/>
      <dgm:t>
        <a:bodyPr/>
        <a:lstStyle/>
        <a:p>
          <a:r>
            <a:rPr lang="es-CO" dirty="0" smtClean="0"/>
            <a:t>0</a:t>
          </a:r>
          <a:endParaRPr lang="es-CO" dirty="0"/>
        </a:p>
      </dgm:t>
    </dgm:pt>
    <dgm:pt modelId="{CA765DAF-56F7-4050-BB3F-D17B4D9D4A03}" type="parTrans" cxnId="{08A98D0F-34B1-40D7-A4E3-D83FB0A97FBE}">
      <dgm:prSet/>
      <dgm:spPr/>
      <dgm:t>
        <a:bodyPr/>
        <a:lstStyle/>
        <a:p>
          <a:endParaRPr lang="es-CO"/>
        </a:p>
      </dgm:t>
    </dgm:pt>
    <dgm:pt modelId="{7BFA0B42-334B-466B-91A3-26B0934DD0B0}" type="sibTrans" cxnId="{08A98D0F-34B1-40D7-A4E3-D83FB0A97FBE}">
      <dgm:prSet/>
      <dgm:spPr/>
      <dgm:t>
        <a:bodyPr/>
        <a:lstStyle/>
        <a:p>
          <a:endParaRPr lang="es-CO"/>
        </a:p>
      </dgm:t>
    </dgm:pt>
    <dgm:pt modelId="{EE1590CB-6ACD-4E85-B7CF-24FD9E2BE778}">
      <dgm:prSet phldrT="[Texto]" custT="1"/>
      <dgm:spPr/>
      <dgm:t>
        <a:bodyPr/>
        <a:lstStyle/>
        <a:p>
          <a:r>
            <a:rPr lang="es-CO" sz="750" smtClean="0"/>
            <a:t>Estrategias de acceso a la justicia desarrolladas</a:t>
          </a:r>
          <a:endParaRPr lang="es-CO" sz="750" dirty="0"/>
        </a:p>
      </dgm:t>
    </dgm:pt>
    <dgm:pt modelId="{677FCFB5-7F8D-46B2-8BCB-4EA721852261}" type="parTrans" cxnId="{E7CDD4EF-998E-404B-9503-0DA734805DAB}">
      <dgm:prSet/>
      <dgm:spPr/>
      <dgm:t>
        <a:bodyPr/>
        <a:lstStyle/>
        <a:p>
          <a:endParaRPr lang="es-CO"/>
        </a:p>
      </dgm:t>
    </dgm:pt>
    <dgm:pt modelId="{6D88FB26-47BA-43EE-8568-DEA5DB391FDE}" type="sibTrans" cxnId="{E7CDD4EF-998E-404B-9503-0DA734805DAB}">
      <dgm:prSet/>
      <dgm:spPr/>
      <dgm:t>
        <a:bodyPr/>
        <a:lstStyle/>
        <a:p>
          <a:endParaRPr lang="es-CO"/>
        </a:p>
      </dgm:t>
    </dgm:pt>
    <dgm:pt modelId="{55C06E49-7F79-45F1-BBD6-3327E077194B}">
      <dgm:prSet phldrT="[Texto]"/>
      <dgm:spPr/>
      <dgm:t>
        <a:bodyPr/>
        <a:lstStyle/>
        <a:p>
          <a:r>
            <a:rPr lang="es-CO" dirty="0" smtClean="0"/>
            <a:t>3</a:t>
          </a:r>
          <a:endParaRPr lang="es-CO" dirty="0"/>
        </a:p>
      </dgm:t>
    </dgm:pt>
    <dgm:pt modelId="{1A3CDEA3-1D35-45AD-9035-EE8B9AFAF86D}" type="parTrans" cxnId="{4183AD21-9BF1-4DFB-9F7F-247CFC5D8276}">
      <dgm:prSet/>
      <dgm:spPr/>
      <dgm:t>
        <a:bodyPr/>
        <a:lstStyle/>
        <a:p>
          <a:endParaRPr lang="es-CO"/>
        </a:p>
      </dgm:t>
    </dgm:pt>
    <dgm:pt modelId="{89678FBE-FACF-4436-8B7A-2C5FABB22B37}" type="sibTrans" cxnId="{4183AD21-9BF1-4DFB-9F7F-247CFC5D8276}">
      <dgm:prSet/>
      <dgm:spPr/>
      <dgm:t>
        <a:bodyPr/>
        <a:lstStyle/>
        <a:p>
          <a:endParaRPr lang="es-CO"/>
        </a:p>
      </dgm:t>
    </dgm:pt>
    <dgm:pt modelId="{2938BA91-6C06-419E-8718-70F5F93049CE}">
      <dgm:prSet phldrT="[Texto]"/>
      <dgm:spPr/>
      <dgm:t>
        <a:bodyPr/>
        <a:lstStyle/>
        <a:p>
          <a:r>
            <a:rPr lang="es-CO" dirty="0" smtClean="0"/>
            <a:t>0</a:t>
          </a:r>
          <a:endParaRPr lang="es-CO" dirty="0"/>
        </a:p>
      </dgm:t>
    </dgm:pt>
    <dgm:pt modelId="{D0466B2E-FB5F-4F27-A680-4A84CE2F559E}" type="parTrans" cxnId="{0C977183-DA14-484B-A67B-45A668B28BCC}">
      <dgm:prSet/>
      <dgm:spPr/>
      <dgm:t>
        <a:bodyPr/>
        <a:lstStyle/>
        <a:p>
          <a:endParaRPr lang="es-CO"/>
        </a:p>
      </dgm:t>
    </dgm:pt>
    <dgm:pt modelId="{3D268C4D-04F8-4D3D-AFC1-C8619E65AE67}" type="sibTrans" cxnId="{0C977183-DA14-484B-A67B-45A668B28BCC}">
      <dgm:prSet/>
      <dgm:spPr/>
      <dgm:t>
        <a:bodyPr/>
        <a:lstStyle/>
        <a:p>
          <a:endParaRPr lang="es-CO"/>
        </a:p>
      </dgm:t>
    </dgm:pt>
    <dgm:pt modelId="{3FA440E9-9615-4442-998C-1886832900F8}">
      <dgm:prSet phldrT="[Texto]"/>
      <dgm:spPr/>
      <dgm:t>
        <a:bodyPr/>
        <a:lstStyle/>
        <a:p>
          <a:r>
            <a:rPr lang="es-CO" dirty="0" smtClean="0"/>
            <a:t>12</a:t>
          </a:r>
          <a:endParaRPr lang="es-CO" dirty="0"/>
        </a:p>
      </dgm:t>
    </dgm:pt>
    <dgm:pt modelId="{C1087AFE-D1A7-4E98-9BB7-3E397533AA59}" type="parTrans" cxnId="{19301138-DE84-4386-BE4A-8017BC736CDC}">
      <dgm:prSet/>
      <dgm:spPr/>
      <dgm:t>
        <a:bodyPr/>
        <a:lstStyle/>
        <a:p>
          <a:endParaRPr lang="es-CO"/>
        </a:p>
      </dgm:t>
    </dgm:pt>
    <dgm:pt modelId="{D4ABD251-709C-419B-A6FE-17135878D10E}" type="sibTrans" cxnId="{19301138-DE84-4386-BE4A-8017BC736CDC}">
      <dgm:prSet/>
      <dgm:spPr/>
      <dgm:t>
        <a:bodyPr/>
        <a:lstStyle/>
        <a:p>
          <a:endParaRPr lang="es-CO"/>
        </a:p>
      </dgm:t>
    </dgm:pt>
    <dgm:pt modelId="{CCEF0A1F-EA75-41E3-BFE8-92870F45FBD1}">
      <dgm:prSet phldrT="[Texto]"/>
      <dgm:spPr/>
      <dgm:t>
        <a:bodyPr/>
        <a:lstStyle/>
        <a:p>
          <a:r>
            <a:rPr lang="es-CO" dirty="0" smtClean="0"/>
            <a:t>0</a:t>
          </a:r>
          <a:endParaRPr lang="es-CO" dirty="0"/>
        </a:p>
      </dgm:t>
    </dgm:pt>
    <dgm:pt modelId="{8AD30011-76A1-4E4D-986E-C7607E400861}" type="parTrans" cxnId="{C597DD70-398F-4DDC-ADAE-F9FB08B49EC2}">
      <dgm:prSet/>
      <dgm:spPr/>
      <dgm:t>
        <a:bodyPr/>
        <a:lstStyle/>
        <a:p>
          <a:endParaRPr lang="es-CO"/>
        </a:p>
      </dgm:t>
    </dgm:pt>
    <dgm:pt modelId="{D1AE84FF-5F79-453A-A79F-71292261CDE3}" type="sibTrans" cxnId="{C597DD70-398F-4DDC-ADAE-F9FB08B49EC2}">
      <dgm:prSet/>
      <dgm:spPr/>
      <dgm:t>
        <a:bodyPr/>
        <a:lstStyle/>
        <a:p>
          <a:endParaRPr lang="es-CO"/>
        </a:p>
      </dgm:t>
    </dgm:pt>
    <dgm:pt modelId="{9EECA0E5-DF5B-4D52-A501-CF4649C3C6CC}">
      <dgm:prSet phldrT="[Texto]"/>
      <dgm:spPr/>
      <dgm:t>
        <a:bodyPr/>
        <a:lstStyle/>
        <a:p>
          <a:r>
            <a:rPr lang="es-CO" dirty="0" smtClean="0"/>
            <a:t>1</a:t>
          </a:r>
          <a:endParaRPr lang="es-CO" dirty="0"/>
        </a:p>
      </dgm:t>
    </dgm:pt>
    <dgm:pt modelId="{ABA47F06-3AC8-413A-A119-C3A40597B344}" type="parTrans" cxnId="{EA11F20A-7CA5-4676-9D09-E23ED04167AB}">
      <dgm:prSet/>
      <dgm:spPr/>
      <dgm:t>
        <a:bodyPr/>
        <a:lstStyle/>
        <a:p>
          <a:endParaRPr lang="es-CO"/>
        </a:p>
      </dgm:t>
    </dgm:pt>
    <dgm:pt modelId="{342E0E9B-3F75-49B1-A237-64A07C673E75}" type="sibTrans" cxnId="{EA11F20A-7CA5-4676-9D09-E23ED04167AB}">
      <dgm:prSet/>
      <dgm:spPr/>
      <dgm:t>
        <a:bodyPr/>
        <a:lstStyle/>
        <a:p>
          <a:endParaRPr lang="es-CO"/>
        </a:p>
      </dgm:t>
    </dgm:pt>
    <dgm:pt modelId="{543F14F8-7B03-4DF5-8C53-F56B1B14406F}">
      <dgm:prSet phldrT="[Texto]"/>
      <dgm:spPr/>
      <dgm:t>
        <a:bodyPr/>
        <a:lstStyle/>
        <a:p>
          <a:r>
            <a:rPr lang="es-CO" dirty="0" smtClean="0"/>
            <a:t>1</a:t>
          </a:r>
          <a:endParaRPr lang="es-CO" dirty="0"/>
        </a:p>
      </dgm:t>
    </dgm:pt>
    <dgm:pt modelId="{E4BEE0E1-38EE-4F60-9AA5-E14269661ED8}" type="parTrans" cxnId="{61B666B7-83E3-4D0C-89F9-0B449D1E7E7B}">
      <dgm:prSet/>
      <dgm:spPr/>
      <dgm:t>
        <a:bodyPr/>
        <a:lstStyle/>
        <a:p>
          <a:endParaRPr lang="es-CO"/>
        </a:p>
      </dgm:t>
    </dgm:pt>
    <dgm:pt modelId="{33E1CD2C-943F-421F-9121-E87FBCC3F165}" type="sibTrans" cxnId="{61B666B7-83E3-4D0C-89F9-0B449D1E7E7B}">
      <dgm:prSet/>
      <dgm:spPr/>
      <dgm:t>
        <a:bodyPr/>
        <a:lstStyle/>
        <a:p>
          <a:endParaRPr lang="es-CO"/>
        </a:p>
      </dgm:t>
    </dgm:pt>
    <dgm:pt modelId="{D4E0AD6B-5CD0-4C3D-B69B-875B3AB48047}">
      <dgm:prSet phldrT="[Texto]"/>
      <dgm:spPr/>
      <dgm:t>
        <a:bodyPr/>
        <a:lstStyle/>
        <a:p>
          <a:r>
            <a:rPr lang="es-CO" dirty="0" smtClean="0"/>
            <a:t>12</a:t>
          </a:r>
          <a:endParaRPr lang="es-CO" dirty="0"/>
        </a:p>
      </dgm:t>
    </dgm:pt>
    <dgm:pt modelId="{5C0F5078-2A89-439C-9A37-623FEE7C07BB}" type="parTrans" cxnId="{E7DA1D69-CEBA-4819-8D2C-AE69587DDA5F}">
      <dgm:prSet/>
      <dgm:spPr/>
      <dgm:t>
        <a:bodyPr/>
        <a:lstStyle/>
        <a:p>
          <a:endParaRPr lang="es-CO"/>
        </a:p>
      </dgm:t>
    </dgm:pt>
    <dgm:pt modelId="{E06DE618-92F4-4076-974C-D27ECE42C932}" type="sibTrans" cxnId="{E7DA1D69-CEBA-4819-8D2C-AE69587DDA5F}">
      <dgm:prSet/>
      <dgm:spPr/>
      <dgm:t>
        <a:bodyPr/>
        <a:lstStyle/>
        <a:p>
          <a:endParaRPr lang="es-CO"/>
        </a:p>
      </dgm:t>
    </dgm:pt>
    <dgm:pt modelId="{C9541126-9970-4090-8EB1-236119B5BCA3}">
      <dgm:prSet phldrT="[Texto]"/>
      <dgm:spPr/>
      <dgm:t>
        <a:bodyPr/>
        <a:lstStyle/>
        <a:p>
          <a:r>
            <a:rPr lang="es-CO" dirty="0" smtClean="0"/>
            <a:t>1</a:t>
          </a:r>
          <a:endParaRPr lang="es-CO" dirty="0"/>
        </a:p>
      </dgm:t>
    </dgm:pt>
    <dgm:pt modelId="{945EFB6A-D042-4DBD-96D4-1D25564C1E11}" type="parTrans" cxnId="{51501886-2E26-4D46-949F-5B103E50B934}">
      <dgm:prSet/>
      <dgm:spPr/>
      <dgm:t>
        <a:bodyPr/>
        <a:lstStyle/>
        <a:p>
          <a:endParaRPr lang="es-CO"/>
        </a:p>
      </dgm:t>
    </dgm:pt>
    <dgm:pt modelId="{11B24C83-E18C-4DD9-BB3F-28427C20F69B}" type="sibTrans" cxnId="{51501886-2E26-4D46-949F-5B103E50B934}">
      <dgm:prSet/>
      <dgm:spPr/>
      <dgm:t>
        <a:bodyPr/>
        <a:lstStyle/>
        <a:p>
          <a:endParaRPr lang="es-CO"/>
        </a:p>
      </dgm:t>
    </dgm:pt>
    <dgm:pt modelId="{67E47A1A-2036-4FB7-B5E6-B594D1998E71}">
      <dgm:prSet phldrT="[Texto]"/>
      <dgm:spPr/>
      <dgm:t>
        <a:bodyPr/>
        <a:lstStyle/>
        <a:p>
          <a:r>
            <a:rPr lang="es-CO" dirty="0" smtClean="0"/>
            <a:t>1</a:t>
          </a:r>
          <a:endParaRPr lang="es-CO" dirty="0"/>
        </a:p>
      </dgm:t>
    </dgm:pt>
    <dgm:pt modelId="{A5980453-A6EA-4AC1-ACDB-8B61CAEE46BB}" type="parTrans" cxnId="{CF682B50-D655-4F8B-984C-98712A49E47D}">
      <dgm:prSet/>
      <dgm:spPr/>
      <dgm:t>
        <a:bodyPr/>
        <a:lstStyle/>
        <a:p>
          <a:endParaRPr lang="es-CO"/>
        </a:p>
      </dgm:t>
    </dgm:pt>
    <dgm:pt modelId="{CA63831B-BDBA-4045-A2AD-8A6E61B33B93}" type="sibTrans" cxnId="{CF682B50-D655-4F8B-984C-98712A49E47D}">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2386"/>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5" custScaleX="178302" custScaleY="2000000" custLinFactY="-717768" custLinFactNeighborX="-1304" custLinFactNeighborY="-8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5" custScaleX="178302" custScaleY="2000000" custLinFactY="-424978" custLinFactNeighborX="-4065" custLinFactNeighborY="-5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5" custScaleX="178302" custScaleY="2000000" custLinFactY="-137062" custLinFactNeighborX="-1039" custLinFactNeighborY="-200000">
        <dgm:presLayoutVars>
          <dgm:bulletEnabled val="1"/>
        </dgm:presLayoutVars>
      </dgm:prSet>
      <dgm:spPr/>
      <dgm:t>
        <a:bodyPr/>
        <a:lstStyle/>
        <a:p>
          <a:endParaRPr lang="es-CO"/>
        </a:p>
      </dgm:t>
    </dgm:pt>
    <dgm:pt modelId="{4C330BA5-A36C-4473-A69A-EC2364ACC35C}" type="pres">
      <dgm:prSet presAssocID="{4E4B0F1C-4AC0-4499-BFA2-B8E2C7FAED4E}" presName="aSpace2" presStyleCnt="0"/>
      <dgm:spPr/>
      <dgm:t>
        <a:bodyPr/>
        <a:lstStyle/>
        <a:p>
          <a:endParaRPr lang="es-CO"/>
        </a:p>
      </dgm:t>
    </dgm:pt>
    <dgm:pt modelId="{BF02D021-1256-4BD9-8C7D-FB5ED3E8002A}" type="pres">
      <dgm:prSet presAssocID="{2A54BD03-6DDA-40C4-9198-2A1421DF8556}" presName="childNode" presStyleLbl="node1" presStyleIdx="3" presStyleCnt="15" custScaleX="178302" custScaleY="2000000" custLinFactY="116560" custLinFactNeighborX="-1039" custLinFactNeighborY="200000">
        <dgm:presLayoutVars>
          <dgm:bulletEnabled val="1"/>
        </dgm:presLayoutVars>
      </dgm:prSet>
      <dgm:spPr/>
      <dgm:t>
        <a:bodyPr/>
        <a:lstStyle/>
        <a:p>
          <a:endParaRPr lang="es-CO"/>
        </a:p>
      </dgm:t>
    </dgm:pt>
    <dgm:pt modelId="{52A61B64-989E-4CEC-99D9-C2EFFE4A6DD2}" type="pres">
      <dgm:prSet presAssocID="{2A54BD03-6DDA-40C4-9198-2A1421DF8556}" presName="aSpace2" presStyleCnt="0"/>
      <dgm:spPr/>
      <dgm:t>
        <a:bodyPr/>
        <a:lstStyle/>
        <a:p>
          <a:endParaRPr lang="es-CO"/>
        </a:p>
      </dgm:t>
    </dgm:pt>
    <dgm:pt modelId="{CECC0427-5372-4D60-921F-DDCB5345D17D}" type="pres">
      <dgm:prSet presAssocID="{EE1590CB-6ACD-4E85-B7CF-24FD9E2BE778}" presName="childNode" presStyleLbl="node1" presStyleIdx="4" presStyleCnt="15" custScaleX="178302" custScaleY="2000000" custLinFactY="219873" custLinFactNeighborX="-1039" custLinFactNeighborY="3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3333"/>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AD1C27CB-C58B-4F86-B174-9A8F65213B29}" type="pres">
      <dgm:prSet presAssocID="{55C06E49-7F79-45F1-BBD6-3327E077194B}" presName="childNode" presStyleLbl="node1" presStyleIdx="5" presStyleCnt="15" custScaleX="33213" custLinFactY="-28142" custLinFactNeighborX="-3076" custLinFactNeighborY="-100000">
        <dgm:presLayoutVars>
          <dgm:bulletEnabled val="1"/>
        </dgm:presLayoutVars>
      </dgm:prSet>
      <dgm:spPr/>
      <dgm:t>
        <a:bodyPr/>
        <a:lstStyle/>
        <a:p>
          <a:endParaRPr lang="es-CO"/>
        </a:p>
      </dgm:t>
    </dgm:pt>
    <dgm:pt modelId="{F01EC552-FBD9-4DAC-9682-AEB67F9F2B0F}" type="pres">
      <dgm:prSet presAssocID="{55C06E49-7F79-45F1-BBD6-3327E077194B}" presName="aSpace2" presStyleCnt="0"/>
      <dgm:spPr/>
      <dgm:t>
        <a:bodyPr/>
        <a:lstStyle/>
        <a:p>
          <a:endParaRPr lang="es-CO"/>
        </a:p>
      </dgm:t>
    </dgm:pt>
    <dgm:pt modelId="{DE5564F9-AAE2-4AEA-A3D5-B87FB9A1C4FC}" type="pres">
      <dgm:prSet presAssocID="{543F14F8-7B03-4DF5-8C53-F56B1B14406F}" presName="childNode" presStyleLbl="node1" presStyleIdx="6" presStyleCnt="15" custScaleX="33213" custLinFactY="-13723" custLinFactNeighborX="-3076" custLinFactNeighborY="-100000">
        <dgm:presLayoutVars>
          <dgm:bulletEnabled val="1"/>
        </dgm:presLayoutVars>
      </dgm:prSet>
      <dgm:spPr/>
      <dgm:t>
        <a:bodyPr/>
        <a:lstStyle/>
        <a:p>
          <a:endParaRPr lang="es-CO"/>
        </a:p>
      </dgm:t>
    </dgm:pt>
    <dgm:pt modelId="{10EB177B-30FF-453E-A4DC-D6F4C8D10CDE}" type="pres">
      <dgm:prSet presAssocID="{543F14F8-7B03-4DF5-8C53-F56B1B14406F}" presName="aSpace2" presStyleCnt="0"/>
      <dgm:spPr/>
      <dgm:t>
        <a:bodyPr/>
        <a:lstStyle/>
        <a:p>
          <a:endParaRPr lang="es-CO"/>
        </a:p>
      </dgm:t>
    </dgm:pt>
    <dgm:pt modelId="{249777B6-3D65-438F-BCC7-06E26F9590FE}" type="pres">
      <dgm:prSet presAssocID="{D4E0AD6B-5CD0-4C3D-B69B-875B3AB48047}" presName="childNode" presStyleLbl="node1" presStyleIdx="7" presStyleCnt="15" custScaleX="33213" custLinFactNeighborX="-3076" custLinFactNeighborY="-97334">
        <dgm:presLayoutVars>
          <dgm:bulletEnabled val="1"/>
        </dgm:presLayoutVars>
      </dgm:prSet>
      <dgm:spPr/>
      <dgm:t>
        <a:bodyPr/>
        <a:lstStyle/>
        <a:p>
          <a:endParaRPr lang="es-CO"/>
        </a:p>
      </dgm:t>
    </dgm:pt>
    <dgm:pt modelId="{808668AD-FE0E-4AC3-96EA-8AFB34F444ED}" type="pres">
      <dgm:prSet presAssocID="{D4E0AD6B-5CD0-4C3D-B69B-875B3AB48047}" presName="aSpace2" presStyleCnt="0"/>
      <dgm:spPr/>
      <dgm:t>
        <a:bodyPr/>
        <a:lstStyle/>
        <a:p>
          <a:endParaRPr lang="es-CO"/>
        </a:p>
      </dgm:t>
    </dgm:pt>
    <dgm:pt modelId="{1F90EE36-BFBE-4814-86AC-467E6E27F9B4}" type="pres">
      <dgm:prSet presAssocID="{C9541126-9970-4090-8EB1-236119B5BCA3}" presName="childNode" presStyleLbl="node1" presStyleIdx="8" presStyleCnt="15" custScaleX="33213" custLinFactNeighborX="-3076" custLinFactNeighborY="-10041">
        <dgm:presLayoutVars>
          <dgm:bulletEnabled val="1"/>
        </dgm:presLayoutVars>
      </dgm:prSet>
      <dgm:spPr/>
      <dgm:t>
        <a:bodyPr/>
        <a:lstStyle/>
        <a:p>
          <a:endParaRPr lang="es-CO"/>
        </a:p>
      </dgm:t>
    </dgm:pt>
    <dgm:pt modelId="{60202750-A8B9-4FBA-B751-40C50C56C056}" type="pres">
      <dgm:prSet presAssocID="{C9541126-9970-4090-8EB1-236119B5BCA3}" presName="aSpace2" presStyleCnt="0"/>
      <dgm:spPr/>
      <dgm:t>
        <a:bodyPr/>
        <a:lstStyle/>
        <a:p>
          <a:endParaRPr lang="es-CO"/>
        </a:p>
      </dgm:t>
    </dgm:pt>
    <dgm:pt modelId="{46FFDEC7-C623-4B8C-A41E-70A28A5A9C46}" type="pres">
      <dgm:prSet presAssocID="{67E47A1A-2036-4FB7-B5E6-B594D1998E71}" presName="childNode" presStyleLbl="node1" presStyleIdx="9" presStyleCnt="15" custScaleX="33213" custLinFactNeighborX="-3076" custLinFactNeighborY="-10041">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333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3AEEE38E-FCC8-4DEC-B39E-F1B12E08034A}" type="pres">
      <dgm:prSet presAssocID="{5F5D7C4D-6EC2-443C-8FC9-EB625C9E3874}" presName="childNode" presStyleLbl="node1" presStyleIdx="10" presStyleCnt="15" custScaleX="35606" custLinFactY="-27151" custLinFactNeighborX="306" custLinFactNeighborY="-100000">
        <dgm:presLayoutVars>
          <dgm:bulletEnabled val="1"/>
        </dgm:presLayoutVars>
      </dgm:prSet>
      <dgm:spPr/>
      <dgm:t>
        <a:bodyPr/>
        <a:lstStyle/>
        <a:p>
          <a:endParaRPr lang="es-CO"/>
        </a:p>
      </dgm:t>
    </dgm:pt>
    <dgm:pt modelId="{F57E8AD3-3636-4F29-AF0B-1AC5482C6752}" type="pres">
      <dgm:prSet presAssocID="{5F5D7C4D-6EC2-443C-8FC9-EB625C9E3874}" presName="aSpace2" presStyleCnt="0"/>
      <dgm:spPr/>
      <dgm:t>
        <a:bodyPr/>
        <a:lstStyle/>
        <a:p>
          <a:endParaRPr lang="es-CO"/>
        </a:p>
      </dgm:t>
    </dgm:pt>
    <dgm:pt modelId="{DCDC5829-49F9-40B9-AFC9-DA548DFDE52E}" type="pres">
      <dgm:prSet presAssocID="{2938BA91-6C06-419E-8718-70F5F93049CE}" presName="childNode" presStyleLbl="node1" presStyleIdx="11" presStyleCnt="15" custScaleX="35606" custLinFactY="-12731" custLinFactNeighborX="306" custLinFactNeighborY="-100000">
        <dgm:presLayoutVars>
          <dgm:bulletEnabled val="1"/>
        </dgm:presLayoutVars>
      </dgm:prSet>
      <dgm:spPr/>
      <dgm:t>
        <a:bodyPr/>
        <a:lstStyle/>
        <a:p>
          <a:endParaRPr lang="es-CO"/>
        </a:p>
      </dgm:t>
    </dgm:pt>
    <dgm:pt modelId="{D814F658-76B1-4925-B02E-7085FA0F99B7}" type="pres">
      <dgm:prSet presAssocID="{2938BA91-6C06-419E-8718-70F5F93049CE}" presName="aSpace2" presStyleCnt="0"/>
      <dgm:spPr/>
      <dgm:t>
        <a:bodyPr/>
        <a:lstStyle/>
        <a:p>
          <a:endParaRPr lang="es-CO"/>
        </a:p>
      </dgm:t>
    </dgm:pt>
    <dgm:pt modelId="{9602D66F-ABA1-4508-89B8-2FA0AEDACF3C}" type="pres">
      <dgm:prSet presAssocID="{3FA440E9-9615-4442-998C-1886832900F8}" presName="childNode" presStyleLbl="node1" presStyleIdx="12" presStyleCnt="15" custScaleX="35606" custLinFactNeighborX="306" custLinFactNeighborY="-90886">
        <dgm:presLayoutVars>
          <dgm:bulletEnabled val="1"/>
        </dgm:presLayoutVars>
      </dgm:prSet>
      <dgm:spPr/>
      <dgm:t>
        <a:bodyPr/>
        <a:lstStyle/>
        <a:p>
          <a:endParaRPr lang="es-CO"/>
        </a:p>
      </dgm:t>
    </dgm:pt>
    <dgm:pt modelId="{6D53377F-C7E4-4D7A-BD7A-25BB46CC5991}" type="pres">
      <dgm:prSet presAssocID="{3FA440E9-9615-4442-998C-1886832900F8}" presName="aSpace2" presStyleCnt="0"/>
      <dgm:spPr/>
      <dgm:t>
        <a:bodyPr/>
        <a:lstStyle/>
        <a:p>
          <a:endParaRPr lang="es-CO"/>
        </a:p>
      </dgm:t>
    </dgm:pt>
    <dgm:pt modelId="{8D82089A-2CF3-4270-AD51-075957D63CE7}" type="pres">
      <dgm:prSet presAssocID="{CCEF0A1F-EA75-41E3-BFE8-92870F45FBD1}" presName="childNode" presStyleLbl="node1" presStyleIdx="13" presStyleCnt="15" custScaleX="35606" custLinFactNeighborX="306" custLinFactNeighborY="-3599">
        <dgm:presLayoutVars>
          <dgm:bulletEnabled val="1"/>
        </dgm:presLayoutVars>
      </dgm:prSet>
      <dgm:spPr/>
      <dgm:t>
        <a:bodyPr/>
        <a:lstStyle/>
        <a:p>
          <a:endParaRPr lang="es-CO"/>
        </a:p>
      </dgm:t>
    </dgm:pt>
    <dgm:pt modelId="{30C722CB-896D-4863-AFC3-53D5CD15375B}" type="pres">
      <dgm:prSet presAssocID="{CCEF0A1F-EA75-41E3-BFE8-92870F45FBD1}" presName="aSpace2" presStyleCnt="0"/>
      <dgm:spPr/>
      <dgm:t>
        <a:bodyPr/>
        <a:lstStyle/>
        <a:p>
          <a:endParaRPr lang="es-CO"/>
        </a:p>
      </dgm:t>
    </dgm:pt>
    <dgm:pt modelId="{8A666711-24F4-49E9-B9EB-C41B34BFFF14}" type="pres">
      <dgm:prSet presAssocID="{9EECA0E5-DF5B-4D52-A501-CF4649C3C6CC}" presName="childNode" presStyleLbl="node1" presStyleIdx="14" presStyleCnt="15" custScaleX="35606" custLinFactNeighborX="306" custLinFactNeighborY="-3599">
        <dgm:presLayoutVars>
          <dgm:bulletEnabled val="1"/>
        </dgm:presLayoutVars>
      </dgm:prSet>
      <dgm:spPr/>
      <dgm:t>
        <a:bodyPr/>
        <a:lstStyle/>
        <a:p>
          <a:endParaRPr lang="es-CO"/>
        </a:p>
      </dgm:t>
    </dgm:pt>
  </dgm:ptLst>
  <dgm:cxnLst>
    <dgm:cxn modelId="{E7CDD4EF-998E-404B-9503-0DA734805DAB}" srcId="{C70A7DFC-AB52-43F6-9E76-E781D483FDB6}" destId="{EE1590CB-6ACD-4E85-B7CF-24FD9E2BE778}" srcOrd="4" destOrd="0" parTransId="{677FCFB5-7F8D-46B2-8BCB-4EA721852261}" sibTransId="{6D88FB26-47BA-43EE-8568-DEA5DB391FDE}"/>
    <dgm:cxn modelId="{61B666B7-83E3-4D0C-89F9-0B449D1E7E7B}" srcId="{5E73DC65-7811-442D-8D8E-D587AD111078}" destId="{543F14F8-7B03-4DF5-8C53-F56B1B14406F}" srcOrd="1" destOrd="0" parTransId="{E4BEE0E1-38EE-4F60-9AA5-E14269661ED8}" sibTransId="{33E1CD2C-943F-421F-9121-E87FBCC3F165}"/>
    <dgm:cxn modelId="{BEFB1DAE-25BF-4AC1-9181-3F9CC8F8EEA2}" type="presOf" srcId="{67E47A1A-2036-4FB7-B5E6-B594D1998E71}" destId="{46FFDEC7-C623-4B8C-A41E-70A28A5A9C46}" srcOrd="0" destOrd="0" presId="urn:microsoft.com/office/officeart/2005/8/layout/lProcess2"/>
    <dgm:cxn modelId="{C597DD70-398F-4DDC-ADAE-F9FB08B49EC2}" srcId="{499F58EC-F6C0-48A8-B04D-08E24C967093}" destId="{CCEF0A1F-EA75-41E3-BFE8-92870F45FBD1}" srcOrd="3" destOrd="0" parTransId="{8AD30011-76A1-4E4D-986E-C7607E400861}" sibTransId="{D1AE84FF-5F79-453A-A79F-71292261CDE3}"/>
    <dgm:cxn modelId="{EF9B96B8-DE04-46D0-A342-8471A8083429}" type="presOf" srcId="{9EECA0E5-DF5B-4D52-A501-CF4649C3C6CC}" destId="{8A666711-24F4-49E9-B9EB-C41B34BFFF14}" srcOrd="0" destOrd="0" presId="urn:microsoft.com/office/officeart/2005/8/layout/lProcess2"/>
    <dgm:cxn modelId="{76D2D503-9D11-461B-8F0D-122D61EE7599}" type="presOf" srcId="{499F58EC-F6C0-48A8-B04D-08E24C967093}" destId="{57EB1618-515A-470C-B470-154022A5DB2E}" srcOrd="1" destOrd="0" presId="urn:microsoft.com/office/officeart/2005/8/layout/lProcess2"/>
    <dgm:cxn modelId="{6351B9A6-895E-4BEA-BDB1-B52F04F051FA}" type="presOf" srcId="{2938BA91-6C06-419E-8718-70F5F93049CE}" destId="{DCDC5829-49F9-40B9-AFC9-DA548DFDE52E}" srcOrd="0" destOrd="0" presId="urn:microsoft.com/office/officeart/2005/8/layout/lProcess2"/>
    <dgm:cxn modelId="{4D1D52F7-ACFA-4933-B951-5DD17A57AAB9}" type="presOf" srcId="{021BB33D-7DFB-4AF6-894F-79A86E739A06}" destId="{19356602-817F-40EC-A2B8-8C62F23E90A0}" srcOrd="0" destOrd="0" presId="urn:microsoft.com/office/officeart/2005/8/layout/lProcess2"/>
    <dgm:cxn modelId="{CF682B50-D655-4F8B-984C-98712A49E47D}" srcId="{5E73DC65-7811-442D-8D8E-D587AD111078}" destId="{67E47A1A-2036-4FB7-B5E6-B594D1998E71}" srcOrd="4" destOrd="0" parTransId="{A5980453-A6EA-4AC1-ACDB-8B61CAEE46BB}" sibTransId="{CA63831B-BDBA-4045-A2AD-8A6E61B33B93}"/>
    <dgm:cxn modelId="{E7DA1D69-CEBA-4819-8D2C-AE69587DDA5F}" srcId="{5E73DC65-7811-442D-8D8E-D587AD111078}" destId="{D4E0AD6B-5CD0-4C3D-B69B-875B3AB48047}" srcOrd="2" destOrd="0" parTransId="{5C0F5078-2A89-439C-9A37-623FEE7C07BB}" sibTransId="{E06DE618-92F4-4076-974C-D27ECE42C932}"/>
    <dgm:cxn modelId="{F7FD3A03-D78C-4279-BF8F-0A90F69D4181}" srcId="{FCA30541-1492-43A0-AC90-7A18B17DB2F6}" destId="{C70A7DFC-AB52-43F6-9E76-E781D483FDB6}" srcOrd="0" destOrd="0" parTransId="{0977961C-1EBE-4D56-947E-85E95F0D7444}" sibTransId="{18577301-C37E-4013-AB97-88D4E119031A}"/>
    <dgm:cxn modelId="{EE3F175C-DCDE-48A3-A635-452694C2EF0A}" srcId="{C70A7DFC-AB52-43F6-9E76-E781D483FDB6}" destId="{4E4B0F1C-4AC0-4499-BFA2-B8E2C7FAED4E}" srcOrd="2" destOrd="0" parTransId="{99E8A6A0-71D7-4941-A677-D1A72D474389}" sibTransId="{10FFF97C-9400-4F03-9394-3D6FBFB9EDD8}"/>
    <dgm:cxn modelId="{41EDE468-F4E2-4494-8BF7-F2C2E68B8EC4}" type="presOf" srcId="{C70A7DFC-AB52-43F6-9E76-E781D483FDB6}" destId="{4696FB82-B025-4772-A81D-C0EBCC8D9AE9}"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BD6D5DF4-FE05-4BF9-BD73-C34438FFF9CF}" type="presOf" srcId="{C70A7DFC-AB52-43F6-9E76-E781D483FDB6}" destId="{854D54EE-BBDE-4FFA-9372-C9E2C0D43F26}" srcOrd="1" destOrd="0" presId="urn:microsoft.com/office/officeart/2005/8/layout/lProcess2"/>
    <dgm:cxn modelId="{5F396004-5069-4710-9B52-0FA805EBFC3B}" type="presOf" srcId="{55C06E49-7F79-45F1-BBD6-3327E077194B}" destId="{AD1C27CB-C58B-4F86-B174-9A8F65213B29}" srcOrd="0" destOrd="0" presId="urn:microsoft.com/office/officeart/2005/8/layout/lProcess2"/>
    <dgm:cxn modelId="{5FBFF66F-E031-42DE-8DD4-B5A1BD9FEDCB}" type="presOf" srcId="{D4E0AD6B-5CD0-4C3D-B69B-875B3AB48047}" destId="{249777B6-3D65-438F-BCC7-06E26F9590FE}" srcOrd="0" destOrd="0" presId="urn:microsoft.com/office/officeart/2005/8/layout/lProcess2"/>
    <dgm:cxn modelId="{5F466CDA-3967-4034-9396-DF770247EBB3}" type="presOf" srcId="{FCA30541-1492-43A0-AC90-7A18B17DB2F6}" destId="{2F915681-AF02-4DDE-A836-0F2476DB8259}" srcOrd="0" destOrd="0" presId="urn:microsoft.com/office/officeart/2005/8/layout/lProcess2"/>
    <dgm:cxn modelId="{30B16578-20F3-44F2-87CD-D4621E6DB213}" type="presOf" srcId="{3FA440E9-9615-4442-998C-1886832900F8}" destId="{9602D66F-ABA1-4508-89B8-2FA0AEDACF3C}" srcOrd="0" destOrd="0" presId="urn:microsoft.com/office/officeart/2005/8/layout/lProcess2"/>
    <dgm:cxn modelId="{D36C4AEF-AABA-4F41-8FB9-FBA3DAB1CE6A}" type="presOf" srcId="{1D9EEC27-F270-4046-B299-7D9CFFE41614}" destId="{1F40C5A9-8270-4A21-A9E5-3C605D0E9291}" srcOrd="0" destOrd="0" presId="urn:microsoft.com/office/officeart/2005/8/layout/lProcess2"/>
    <dgm:cxn modelId="{EA11F20A-7CA5-4676-9D09-E23ED04167AB}" srcId="{499F58EC-F6C0-48A8-B04D-08E24C967093}" destId="{9EECA0E5-DF5B-4D52-A501-CF4649C3C6CC}" srcOrd="4" destOrd="0" parTransId="{ABA47F06-3AC8-413A-A119-C3A40597B344}" sibTransId="{342E0E9B-3F75-49B1-A237-64A07C673E75}"/>
    <dgm:cxn modelId="{92B164F3-2830-4AA9-9640-D618AA0DFDD8}" type="presOf" srcId="{543F14F8-7B03-4DF5-8C53-F56B1B14406F}" destId="{DE5564F9-AAE2-4AEA-A3D5-B87FB9A1C4FC}" srcOrd="0" destOrd="0" presId="urn:microsoft.com/office/officeart/2005/8/layout/lProcess2"/>
    <dgm:cxn modelId="{4183AD21-9BF1-4DFB-9F7F-247CFC5D8276}" srcId="{5E73DC65-7811-442D-8D8E-D587AD111078}" destId="{55C06E49-7F79-45F1-BBD6-3327E077194B}" srcOrd="0" destOrd="0" parTransId="{1A3CDEA3-1D35-45AD-9035-EE8B9AFAF86D}" sibTransId="{89678FBE-FACF-4436-8B7A-2C5FABB22B37}"/>
    <dgm:cxn modelId="{9B044926-0494-42B3-A0C2-C69213014EFB}" type="presOf" srcId="{5E73DC65-7811-442D-8D8E-D587AD111078}" destId="{1FF4E0E0-1B91-41F5-8BCD-9638AB17B264}" srcOrd="0" destOrd="0" presId="urn:microsoft.com/office/officeart/2005/8/layout/lProcess2"/>
    <dgm:cxn modelId="{6371078E-243A-405A-B269-9ED6BC5BDE62}" type="presOf" srcId="{499F58EC-F6C0-48A8-B04D-08E24C967093}" destId="{9B5C3F0B-AC36-45E2-B68E-DAB64BBA52A2}" srcOrd="0" destOrd="0" presId="urn:microsoft.com/office/officeart/2005/8/layout/lProcess2"/>
    <dgm:cxn modelId="{D9D75040-63F5-43FF-85D6-2789F0357F4F}" type="presOf" srcId="{5E73DC65-7811-442D-8D8E-D587AD111078}" destId="{44FCCF3B-6BF9-4023-B1DB-3F95B0F71307}" srcOrd="1" destOrd="0" presId="urn:microsoft.com/office/officeart/2005/8/layout/lProcess2"/>
    <dgm:cxn modelId="{A5296CA7-BADA-4AD9-BC2E-B82D9367DB52}" type="presOf" srcId="{5F5D7C4D-6EC2-443C-8FC9-EB625C9E3874}" destId="{3AEEE38E-FCC8-4DEC-B39E-F1B12E08034A}" srcOrd="0" destOrd="0" presId="urn:microsoft.com/office/officeart/2005/8/layout/lProcess2"/>
    <dgm:cxn modelId="{D8D53680-7BBC-4424-9511-A6FD639C2153}" type="presOf" srcId="{4E4B0F1C-4AC0-4499-BFA2-B8E2C7FAED4E}" destId="{357FF518-73AE-4981-82A9-BA026BAAD305}"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D86398D-096D-4C3D-AF48-0B7225591602}" type="presOf" srcId="{CCEF0A1F-EA75-41E3-BFE8-92870F45FBD1}" destId="{8D82089A-2CF3-4270-AD51-075957D63CE7}"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19301138-DE84-4386-BE4A-8017BC736CDC}" srcId="{499F58EC-F6C0-48A8-B04D-08E24C967093}" destId="{3FA440E9-9615-4442-998C-1886832900F8}" srcOrd="2" destOrd="0" parTransId="{C1087AFE-D1A7-4E98-9BB7-3E397533AA59}" sibTransId="{D4ABD251-709C-419B-A6FE-17135878D10E}"/>
    <dgm:cxn modelId="{A7E3C539-B03C-4C0C-94D2-AC6C52736409}" type="presOf" srcId="{2A54BD03-6DDA-40C4-9198-2A1421DF8556}" destId="{BF02D021-1256-4BD9-8C7D-FB5ED3E8002A}" srcOrd="0" destOrd="0" presId="urn:microsoft.com/office/officeart/2005/8/layout/lProcess2"/>
    <dgm:cxn modelId="{D7A98BBC-F752-40F1-A047-26EFF0259C73}" srcId="{C70A7DFC-AB52-43F6-9E76-E781D483FDB6}" destId="{2A54BD03-6DDA-40C4-9198-2A1421DF8556}" srcOrd="3" destOrd="0" parTransId="{A5BDF719-E9CE-4A92-8C81-FD283F04901E}" sibTransId="{079081A4-3358-4000-B15C-0D8AB9C3D66F}"/>
    <dgm:cxn modelId="{51501886-2E26-4D46-949F-5B103E50B934}" srcId="{5E73DC65-7811-442D-8D8E-D587AD111078}" destId="{C9541126-9970-4090-8EB1-236119B5BCA3}" srcOrd="3" destOrd="0" parTransId="{945EFB6A-D042-4DBD-96D4-1D25564C1E11}" sibTransId="{11B24C83-E18C-4DD9-BB3F-28427C20F69B}"/>
    <dgm:cxn modelId="{CBC3711E-9F16-41AE-A14C-CBEAF7768B21}" type="presOf" srcId="{C9541126-9970-4090-8EB1-236119B5BCA3}" destId="{1F90EE36-BFBE-4814-86AC-467E6E27F9B4}"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0C977183-DA14-484B-A67B-45A668B28BCC}" srcId="{499F58EC-F6C0-48A8-B04D-08E24C967093}" destId="{2938BA91-6C06-419E-8718-70F5F93049CE}" srcOrd="1" destOrd="0" parTransId="{D0466B2E-FB5F-4F27-A680-4A84CE2F559E}" sibTransId="{3D268C4D-04F8-4D3D-AFC1-C8619E65AE67}"/>
    <dgm:cxn modelId="{08A98D0F-34B1-40D7-A4E3-D83FB0A97FBE}" srcId="{499F58EC-F6C0-48A8-B04D-08E24C967093}" destId="{5F5D7C4D-6EC2-443C-8FC9-EB625C9E3874}" srcOrd="0" destOrd="0" parTransId="{CA765DAF-56F7-4050-BB3F-D17B4D9D4A03}" sibTransId="{7BFA0B42-334B-466B-91A3-26B0934DD0B0}"/>
    <dgm:cxn modelId="{42D5A390-E56F-4C00-A85E-CE1812396B71}" type="presOf" srcId="{EE1590CB-6ACD-4E85-B7CF-24FD9E2BE778}" destId="{CECC0427-5372-4D60-921F-DDCB5345D17D}" srcOrd="0" destOrd="0" presId="urn:microsoft.com/office/officeart/2005/8/layout/lProcess2"/>
    <dgm:cxn modelId="{9AFB8F1D-AB4B-4405-AD95-B8522B00558A}" type="presParOf" srcId="{2F915681-AF02-4DDE-A836-0F2476DB8259}" destId="{E93E9C76-2931-448E-A1D0-5FA7A75E2D55}" srcOrd="0" destOrd="0" presId="urn:microsoft.com/office/officeart/2005/8/layout/lProcess2"/>
    <dgm:cxn modelId="{AC3623BC-BCC8-42F0-B069-C5E5699345B8}" type="presParOf" srcId="{E93E9C76-2931-448E-A1D0-5FA7A75E2D55}" destId="{4696FB82-B025-4772-A81D-C0EBCC8D9AE9}" srcOrd="0" destOrd="0" presId="urn:microsoft.com/office/officeart/2005/8/layout/lProcess2"/>
    <dgm:cxn modelId="{E770DFD0-3D80-447E-AD18-E72747C1DCE4}" type="presParOf" srcId="{E93E9C76-2931-448E-A1D0-5FA7A75E2D55}" destId="{854D54EE-BBDE-4FFA-9372-C9E2C0D43F26}" srcOrd="1" destOrd="0" presId="urn:microsoft.com/office/officeart/2005/8/layout/lProcess2"/>
    <dgm:cxn modelId="{38A6EE58-CD53-4D67-ADBF-EC18A9E67283}" type="presParOf" srcId="{E93E9C76-2931-448E-A1D0-5FA7A75E2D55}" destId="{1363286C-7FD8-4618-A73E-3B8B2AAAACAA}" srcOrd="2" destOrd="0" presId="urn:microsoft.com/office/officeart/2005/8/layout/lProcess2"/>
    <dgm:cxn modelId="{C914F501-7DB4-4EE5-AEC8-8E9898A7F20C}" type="presParOf" srcId="{1363286C-7FD8-4618-A73E-3B8B2AAAACAA}" destId="{6F6DDAA1-5817-4A3C-9EB3-DFED68BDEEFF}" srcOrd="0" destOrd="0" presId="urn:microsoft.com/office/officeart/2005/8/layout/lProcess2"/>
    <dgm:cxn modelId="{BE90FA57-B197-42CC-8D86-4A1563B43E6B}" type="presParOf" srcId="{6F6DDAA1-5817-4A3C-9EB3-DFED68BDEEFF}" destId="{19356602-817F-40EC-A2B8-8C62F23E90A0}" srcOrd="0" destOrd="0" presId="urn:microsoft.com/office/officeart/2005/8/layout/lProcess2"/>
    <dgm:cxn modelId="{5DE6BAA8-3BD2-4CD7-8958-C3126BA38120}" type="presParOf" srcId="{6F6DDAA1-5817-4A3C-9EB3-DFED68BDEEFF}" destId="{0EBE59E5-4E14-48F4-91C8-6C09E75B58D2}" srcOrd="1" destOrd="0" presId="urn:microsoft.com/office/officeart/2005/8/layout/lProcess2"/>
    <dgm:cxn modelId="{6C9ADBB4-CE00-4FA5-BA5B-A03D4D9F8C4B}" type="presParOf" srcId="{6F6DDAA1-5817-4A3C-9EB3-DFED68BDEEFF}" destId="{1F40C5A9-8270-4A21-A9E5-3C605D0E9291}" srcOrd="2" destOrd="0" presId="urn:microsoft.com/office/officeart/2005/8/layout/lProcess2"/>
    <dgm:cxn modelId="{46DBEAA1-A33E-41F2-AF0A-C7268115C5A3}" type="presParOf" srcId="{6F6DDAA1-5817-4A3C-9EB3-DFED68BDEEFF}" destId="{FA009FE0-8DF6-4ADB-AEA1-7F12D428474D}" srcOrd="3" destOrd="0" presId="urn:microsoft.com/office/officeart/2005/8/layout/lProcess2"/>
    <dgm:cxn modelId="{837197A9-262C-4DD2-96D8-8BFD61E9F11E}" type="presParOf" srcId="{6F6DDAA1-5817-4A3C-9EB3-DFED68BDEEFF}" destId="{357FF518-73AE-4981-82A9-BA026BAAD305}" srcOrd="4" destOrd="0" presId="urn:microsoft.com/office/officeart/2005/8/layout/lProcess2"/>
    <dgm:cxn modelId="{78495382-3C36-496A-9BBE-F24AAC5337D9}" type="presParOf" srcId="{6F6DDAA1-5817-4A3C-9EB3-DFED68BDEEFF}" destId="{4C330BA5-A36C-4473-A69A-EC2364ACC35C}" srcOrd="5" destOrd="0" presId="urn:microsoft.com/office/officeart/2005/8/layout/lProcess2"/>
    <dgm:cxn modelId="{1ECF63BD-D4EE-45F3-AD8B-D49FCEB025B1}" type="presParOf" srcId="{6F6DDAA1-5817-4A3C-9EB3-DFED68BDEEFF}" destId="{BF02D021-1256-4BD9-8C7D-FB5ED3E8002A}" srcOrd="6" destOrd="0" presId="urn:microsoft.com/office/officeart/2005/8/layout/lProcess2"/>
    <dgm:cxn modelId="{291DDC89-7472-42EA-A89F-15F296C48FFE}" type="presParOf" srcId="{6F6DDAA1-5817-4A3C-9EB3-DFED68BDEEFF}" destId="{52A61B64-989E-4CEC-99D9-C2EFFE4A6DD2}" srcOrd="7" destOrd="0" presId="urn:microsoft.com/office/officeart/2005/8/layout/lProcess2"/>
    <dgm:cxn modelId="{6967513E-C47A-4C48-BE6D-BB5438942C7D}" type="presParOf" srcId="{6F6DDAA1-5817-4A3C-9EB3-DFED68BDEEFF}" destId="{CECC0427-5372-4D60-921F-DDCB5345D17D}" srcOrd="8" destOrd="0" presId="urn:microsoft.com/office/officeart/2005/8/layout/lProcess2"/>
    <dgm:cxn modelId="{835532E1-5AD4-451E-8AB8-B11113B12000}" type="presParOf" srcId="{2F915681-AF02-4DDE-A836-0F2476DB8259}" destId="{3E3F79D7-42FB-40DA-B006-8A547FC99594}" srcOrd="1" destOrd="0" presId="urn:microsoft.com/office/officeart/2005/8/layout/lProcess2"/>
    <dgm:cxn modelId="{59348314-5D1F-4C36-872F-4B89BD5CAFCD}" type="presParOf" srcId="{2F915681-AF02-4DDE-A836-0F2476DB8259}" destId="{6BEBD168-AF67-427F-8042-C8A7E09E660B}" srcOrd="2" destOrd="0" presId="urn:microsoft.com/office/officeart/2005/8/layout/lProcess2"/>
    <dgm:cxn modelId="{A1BE5A32-6C95-4053-87E5-678317B7ADAF}" type="presParOf" srcId="{6BEBD168-AF67-427F-8042-C8A7E09E660B}" destId="{1FF4E0E0-1B91-41F5-8BCD-9638AB17B264}" srcOrd="0" destOrd="0" presId="urn:microsoft.com/office/officeart/2005/8/layout/lProcess2"/>
    <dgm:cxn modelId="{C22FDAF7-6CF7-46F2-A4B7-F54483337FCD}" type="presParOf" srcId="{6BEBD168-AF67-427F-8042-C8A7E09E660B}" destId="{44FCCF3B-6BF9-4023-B1DB-3F95B0F71307}" srcOrd="1" destOrd="0" presId="urn:microsoft.com/office/officeart/2005/8/layout/lProcess2"/>
    <dgm:cxn modelId="{59A44EFA-432C-4A7C-BA17-77594634524E}" type="presParOf" srcId="{6BEBD168-AF67-427F-8042-C8A7E09E660B}" destId="{96C3917D-EE68-4F53-A6CE-670EB5528A18}" srcOrd="2" destOrd="0" presId="urn:microsoft.com/office/officeart/2005/8/layout/lProcess2"/>
    <dgm:cxn modelId="{51413387-A60E-49DD-A21A-43229914B87A}" type="presParOf" srcId="{96C3917D-EE68-4F53-A6CE-670EB5528A18}" destId="{2C6AE023-D1AF-4DBA-961F-9830AA8A68C2}" srcOrd="0" destOrd="0" presId="urn:microsoft.com/office/officeart/2005/8/layout/lProcess2"/>
    <dgm:cxn modelId="{D2508ECA-19D4-4C79-BE5A-1A6FC87B3AEE}" type="presParOf" srcId="{2C6AE023-D1AF-4DBA-961F-9830AA8A68C2}" destId="{AD1C27CB-C58B-4F86-B174-9A8F65213B29}" srcOrd="0" destOrd="0" presId="urn:microsoft.com/office/officeart/2005/8/layout/lProcess2"/>
    <dgm:cxn modelId="{5C930606-1E41-40CB-99F8-63473DF8216B}" type="presParOf" srcId="{2C6AE023-D1AF-4DBA-961F-9830AA8A68C2}" destId="{F01EC552-FBD9-4DAC-9682-AEB67F9F2B0F}" srcOrd="1" destOrd="0" presId="urn:microsoft.com/office/officeart/2005/8/layout/lProcess2"/>
    <dgm:cxn modelId="{F191A593-DD2B-46A5-BFBB-A83284CF9CEB}" type="presParOf" srcId="{2C6AE023-D1AF-4DBA-961F-9830AA8A68C2}" destId="{DE5564F9-AAE2-4AEA-A3D5-B87FB9A1C4FC}" srcOrd="2" destOrd="0" presId="urn:microsoft.com/office/officeart/2005/8/layout/lProcess2"/>
    <dgm:cxn modelId="{9CCBFB1B-BC43-4C0E-ABD5-D0DF925CCB3E}" type="presParOf" srcId="{2C6AE023-D1AF-4DBA-961F-9830AA8A68C2}" destId="{10EB177B-30FF-453E-A4DC-D6F4C8D10CDE}" srcOrd="3" destOrd="0" presId="urn:microsoft.com/office/officeart/2005/8/layout/lProcess2"/>
    <dgm:cxn modelId="{4021A88C-5FD2-4B5A-8B6C-10C5425F668A}" type="presParOf" srcId="{2C6AE023-D1AF-4DBA-961F-9830AA8A68C2}" destId="{249777B6-3D65-438F-BCC7-06E26F9590FE}" srcOrd="4" destOrd="0" presId="urn:microsoft.com/office/officeart/2005/8/layout/lProcess2"/>
    <dgm:cxn modelId="{9504F7A5-AC2C-4753-8739-A18A6E7DFE3E}" type="presParOf" srcId="{2C6AE023-D1AF-4DBA-961F-9830AA8A68C2}" destId="{808668AD-FE0E-4AC3-96EA-8AFB34F444ED}" srcOrd="5" destOrd="0" presId="urn:microsoft.com/office/officeart/2005/8/layout/lProcess2"/>
    <dgm:cxn modelId="{3E485282-87C0-4D82-BB1C-66BFEEFD287C}" type="presParOf" srcId="{2C6AE023-D1AF-4DBA-961F-9830AA8A68C2}" destId="{1F90EE36-BFBE-4814-86AC-467E6E27F9B4}" srcOrd="6" destOrd="0" presId="urn:microsoft.com/office/officeart/2005/8/layout/lProcess2"/>
    <dgm:cxn modelId="{F5A17736-AD38-4846-820B-2CEDBFF247AD}" type="presParOf" srcId="{2C6AE023-D1AF-4DBA-961F-9830AA8A68C2}" destId="{60202750-A8B9-4FBA-B751-40C50C56C056}" srcOrd="7" destOrd="0" presId="urn:microsoft.com/office/officeart/2005/8/layout/lProcess2"/>
    <dgm:cxn modelId="{71BD0665-4FA9-4718-A522-989CE76771AE}" type="presParOf" srcId="{2C6AE023-D1AF-4DBA-961F-9830AA8A68C2}" destId="{46FFDEC7-C623-4B8C-A41E-70A28A5A9C46}" srcOrd="8" destOrd="0" presId="urn:microsoft.com/office/officeart/2005/8/layout/lProcess2"/>
    <dgm:cxn modelId="{6A400139-CADB-4CE8-BFD1-64E7B9CC9D4E}" type="presParOf" srcId="{2F915681-AF02-4DDE-A836-0F2476DB8259}" destId="{5409B739-6B12-42E3-8739-B47774DCBEE5}" srcOrd="3" destOrd="0" presId="urn:microsoft.com/office/officeart/2005/8/layout/lProcess2"/>
    <dgm:cxn modelId="{C8E58581-D4CE-4249-8ECD-0712D9746333}" type="presParOf" srcId="{2F915681-AF02-4DDE-A836-0F2476DB8259}" destId="{F4A8C6CF-5E20-4005-A581-9A0E3545862B}" srcOrd="4" destOrd="0" presId="urn:microsoft.com/office/officeart/2005/8/layout/lProcess2"/>
    <dgm:cxn modelId="{6C904CE2-A434-4FE0-980C-526A33B65BDD}" type="presParOf" srcId="{F4A8C6CF-5E20-4005-A581-9A0E3545862B}" destId="{9B5C3F0B-AC36-45E2-B68E-DAB64BBA52A2}" srcOrd="0" destOrd="0" presId="urn:microsoft.com/office/officeart/2005/8/layout/lProcess2"/>
    <dgm:cxn modelId="{CCEAAB7B-3AC1-4DB1-9B98-A69B8655FF31}" type="presParOf" srcId="{F4A8C6CF-5E20-4005-A581-9A0E3545862B}" destId="{57EB1618-515A-470C-B470-154022A5DB2E}" srcOrd="1" destOrd="0" presId="urn:microsoft.com/office/officeart/2005/8/layout/lProcess2"/>
    <dgm:cxn modelId="{6799731B-DF36-494B-9676-AEFC4A162110}" type="presParOf" srcId="{F4A8C6CF-5E20-4005-A581-9A0E3545862B}" destId="{E61581FA-1AAF-4263-8714-3DFC3FFC9B7F}" srcOrd="2" destOrd="0" presId="urn:microsoft.com/office/officeart/2005/8/layout/lProcess2"/>
    <dgm:cxn modelId="{E5F17387-66FE-44D5-9C1E-63A3CF33D2F4}" type="presParOf" srcId="{E61581FA-1AAF-4263-8714-3DFC3FFC9B7F}" destId="{794F2893-4C6F-4C55-B470-FAF73112E7D5}" srcOrd="0" destOrd="0" presId="urn:microsoft.com/office/officeart/2005/8/layout/lProcess2"/>
    <dgm:cxn modelId="{248147A9-F514-4FA5-8C30-A87E6698F9A2}" type="presParOf" srcId="{794F2893-4C6F-4C55-B470-FAF73112E7D5}" destId="{3AEEE38E-FCC8-4DEC-B39E-F1B12E08034A}" srcOrd="0" destOrd="0" presId="urn:microsoft.com/office/officeart/2005/8/layout/lProcess2"/>
    <dgm:cxn modelId="{BABAFEC9-E170-43C3-B55E-6355C17F7023}" type="presParOf" srcId="{794F2893-4C6F-4C55-B470-FAF73112E7D5}" destId="{F57E8AD3-3636-4F29-AF0B-1AC5482C6752}" srcOrd="1" destOrd="0" presId="urn:microsoft.com/office/officeart/2005/8/layout/lProcess2"/>
    <dgm:cxn modelId="{ACA32D06-6A5B-4684-9AD2-527AB705C699}" type="presParOf" srcId="{794F2893-4C6F-4C55-B470-FAF73112E7D5}" destId="{DCDC5829-49F9-40B9-AFC9-DA548DFDE52E}" srcOrd="2" destOrd="0" presId="urn:microsoft.com/office/officeart/2005/8/layout/lProcess2"/>
    <dgm:cxn modelId="{A1F67086-A98D-49D9-BCC0-B609ADBD55C8}" type="presParOf" srcId="{794F2893-4C6F-4C55-B470-FAF73112E7D5}" destId="{D814F658-76B1-4925-B02E-7085FA0F99B7}" srcOrd="3" destOrd="0" presId="urn:microsoft.com/office/officeart/2005/8/layout/lProcess2"/>
    <dgm:cxn modelId="{5E4E891F-21AF-4882-BA43-A20C89439F44}" type="presParOf" srcId="{794F2893-4C6F-4C55-B470-FAF73112E7D5}" destId="{9602D66F-ABA1-4508-89B8-2FA0AEDACF3C}" srcOrd="4" destOrd="0" presId="urn:microsoft.com/office/officeart/2005/8/layout/lProcess2"/>
    <dgm:cxn modelId="{C7931A46-7388-468A-B69F-DE085CF8C90B}" type="presParOf" srcId="{794F2893-4C6F-4C55-B470-FAF73112E7D5}" destId="{6D53377F-C7E4-4D7A-BD7A-25BB46CC5991}" srcOrd="5" destOrd="0" presId="urn:microsoft.com/office/officeart/2005/8/layout/lProcess2"/>
    <dgm:cxn modelId="{0BF15B78-AF94-43B2-AEFF-C3114A647E68}" type="presParOf" srcId="{794F2893-4C6F-4C55-B470-FAF73112E7D5}" destId="{8D82089A-2CF3-4270-AD51-075957D63CE7}" srcOrd="6" destOrd="0" presId="urn:microsoft.com/office/officeart/2005/8/layout/lProcess2"/>
    <dgm:cxn modelId="{2A7FB506-DF8F-4572-9A2C-A6FCE980F427}" type="presParOf" srcId="{794F2893-4C6F-4C55-B470-FAF73112E7D5}" destId="{30C722CB-896D-4863-AFC3-53D5CD15375B}" srcOrd="7" destOrd="0" presId="urn:microsoft.com/office/officeart/2005/8/layout/lProcess2"/>
    <dgm:cxn modelId="{C3CB5EE8-E9DD-4CBC-9D65-4238256175AB}" type="presParOf" srcId="{794F2893-4C6F-4C55-B470-FAF73112E7D5}" destId="{8A666711-24F4-49E9-B9EB-C41B34BFFF14}"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Mesas de trabajo interinstitucionales realizadas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8</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10</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8</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10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Informes de seguimiento realizados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F00F374-4434-4C90-8CCB-4C26BFFF7615}">
      <dgm:prSet phldrT="[Texto]" custT="1"/>
      <dgm:spPr/>
      <dgm:t>
        <a:bodyPr/>
        <a:lstStyle/>
        <a:p>
          <a:r>
            <a:rPr lang="es-CO" sz="800" dirty="0" smtClean="0"/>
            <a:t>Reuniones de seguimiento realizadas</a:t>
          </a:r>
          <a:endParaRPr lang="es-CO" sz="800" dirty="0"/>
        </a:p>
      </dgm:t>
    </dgm:pt>
    <dgm:pt modelId="{C225CDEC-943B-4EB8-9920-BD8EC9696302}" type="parTrans" cxnId="{41F7FCD4-CF93-4B71-923D-50D08102247D}">
      <dgm:prSet/>
      <dgm:spPr/>
      <dgm:t>
        <a:bodyPr/>
        <a:lstStyle/>
        <a:p>
          <a:endParaRPr lang="es-CO"/>
        </a:p>
      </dgm:t>
    </dgm:pt>
    <dgm:pt modelId="{33C9E1A6-071D-4D57-8282-85FE649E3A89}" type="sibTrans" cxnId="{41F7FCD4-CF93-4B71-923D-50D08102247D}">
      <dgm:prSet/>
      <dgm:spPr/>
      <dgm:t>
        <a:bodyPr/>
        <a:lstStyle/>
        <a:p>
          <a:endParaRPr lang="es-CO"/>
        </a:p>
      </dgm:t>
    </dgm:pt>
    <dgm:pt modelId="{2327543E-A287-4266-BBC1-3B8AB66C3C0D}">
      <dgm:prSet phldrT="[Texto]" custT="1"/>
      <dgm:spPr/>
      <dgm:t>
        <a:bodyPr/>
        <a:lstStyle/>
        <a:p>
          <a:r>
            <a:rPr lang="es-CO" sz="1800" dirty="0" smtClean="0"/>
            <a:t>9</a:t>
          </a:r>
          <a:endParaRPr lang="es-CO" sz="1800" dirty="0"/>
        </a:p>
      </dgm:t>
    </dgm:pt>
    <dgm:pt modelId="{5D0290E2-C02F-4D26-B22A-55F755D5FFAD}" type="parTrans" cxnId="{E12968D2-1154-46BF-A750-2BD8F98C441D}">
      <dgm:prSet/>
      <dgm:spPr/>
      <dgm:t>
        <a:bodyPr/>
        <a:lstStyle/>
        <a:p>
          <a:endParaRPr lang="es-CO"/>
        </a:p>
      </dgm:t>
    </dgm:pt>
    <dgm:pt modelId="{455249B9-4773-4258-8C76-A52E904BDC26}" type="sibTrans" cxnId="{E12968D2-1154-46BF-A750-2BD8F98C441D}">
      <dgm:prSet/>
      <dgm:spPr/>
      <dgm:t>
        <a:bodyPr/>
        <a:lstStyle/>
        <a:p>
          <a:endParaRPr lang="es-CO"/>
        </a:p>
      </dgm:t>
    </dgm:pt>
    <dgm:pt modelId="{A3B8C5A7-A3A9-48E7-AB11-5B61B0B7E208}">
      <dgm:prSet phldrT="[Texto]" custT="1"/>
      <dgm:spPr/>
      <dgm:t>
        <a:bodyPr/>
        <a:lstStyle/>
        <a:p>
          <a:r>
            <a:rPr lang="es-CO" sz="1800" dirty="0" smtClean="0"/>
            <a:t>9</a:t>
          </a:r>
          <a:endParaRPr lang="es-CO" sz="1800" dirty="0"/>
        </a:p>
      </dgm:t>
    </dgm:pt>
    <dgm:pt modelId="{2C15FCC9-1AC2-4A72-96D1-DC4E24E8005F}" type="parTrans" cxnId="{6527690A-841B-4437-8B70-BC33B6F7C3B4}">
      <dgm:prSet/>
      <dgm:spPr/>
      <dgm:t>
        <a:bodyPr/>
        <a:lstStyle/>
        <a:p>
          <a:endParaRPr lang="es-CO"/>
        </a:p>
      </dgm:t>
    </dgm:pt>
    <dgm:pt modelId="{EBCFA68A-74F9-4B7D-99AA-9D9751DB4FB5}" type="sibTrans" cxnId="{6527690A-841B-4437-8B70-BC33B6F7C3B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4104" custLinFactY="-18593"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4104" custLinFactY="-18593" custLinFactNeighborY="-100000">
        <dgm:presLayoutVars>
          <dgm:bulletEnabled val="1"/>
        </dgm:presLayoutVars>
      </dgm:prSet>
      <dgm:spPr/>
      <dgm:t>
        <a:bodyPr/>
        <a:lstStyle/>
        <a:p>
          <a:endParaRPr lang="es-CO"/>
        </a:p>
      </dgm:t>
    </dgm:pt>
    <dgm:pt modelId="{1ADFF15E-A9D5-4345-ABE7-7B34B5CE57AB}" type="pres">
      <dgm:prSet presAssocID="{1D9EEC27-F270-4046-B299-7D9CFFE41614}" presName="aSpace2" presStyleCnt="0"/>
      <dgm:spPr/>
      <dgm:t>
        <a:bodyPr/>
        <a:lstStyle/>
        <a:p>
          <a:endParaRPr lang="es-CO"/>
        </a:p>
      </dgm:t>
    </dgm:pt>
    <dgm:pt modelId="{01C365DF-5AE0-4C6A-8044-B33B9275EAC0}" type="pres">
      <dgm:prSet presAssocID="{6F00F374-4434-4C90-8CCB-4C26BFFF7615}" presName="childNode" presStyleLbl="node1" presStyleIdx="2" presStyleCnt="9" custScaleX="112366" custLinFactY="-18593"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58281" custLinFactY="-18593"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58281" custLinFactY="-18593" custLinFactNeighborY="-100000">
        <dgm:presLayoutVars>
          <dgm:bulletEnabled val="1"/>
        </dgm:presLayoutVars>
      </dgm:prSet>
      <dgm:spPr/>
      <dgm:t>
        <a:bodyPr/>
        <a:lstStyle/>
        <a:p>
          <a:endParaRPr lang="es-CO"/>
        </a:p>
      </dgm:t>
    </dgm:pt>
    <dgm:pt modelId="{F071ADAD-2520-41DB-9F9A-5AFE932A1530}" type="pres">
      <dgm:prSet presAssocID="{F79382DE-A126-4B5B-9E3C-9F6FA3EA3453}" presName="aSpace2" presStyleCnt="0"/>
      <dgm:spPr/>
      <dgm:t>
        <a:bodyPr/>
        <a:lstStyle/>
        <a:p>
          <a:endParaRPr lang="es-CO"/>
        </a:p>
      </dgm:t>
    </dgm:pt>
    <dgm:pt modelId="{62AFED4A-2233-44D9-A4D0-039C15638469}" type="pres">
      <dgm:prSet presAssocID="{2327543E-A287-4266-BBC1-3B8AB66C3C0D}" presName="childNode" presStyleLbl="node1" presStyleIdx="5" presStyleCnt="9" custScaleX="56981" custLinFactY="-18593"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54452" custLinFactY="-18593"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54452" custLinFactY="-18593" custLinFactNeighborY="-100000">
        <dgm:presLayoutVars>
          <dgm:bulletEnabled val="1"/>
        </dgm:presLayoutVars>
      </dgm:prSet>
      <dgm:spPr/>
      <dgm:t>
        <a:bodyPr/>
        <a:lstStyle/>
        <a:p>
          <a:endParaRPr lang="es-CO"/>
        </a:p>
      </dgm:t>
    </dgm:pt>
    <dgm:pt modelId="{F5780D24-288A-4C57-BF21-C348040A8B85}" type="pres">
      <dgm:prSet presAssocID="{FC774954-7EC2-413B-A07D-8F603FF39234}" presName="aSpace2" presStyleCnt="0"/>
      <dgm:spPr/>
      <dgm:t>
        <a:bodyPr/>
        <a:lstStyle/>
        <a:p>
          <a:endParaRPr lang="es-CO"/>
        </a:p>
      </dgm:t>
    </dgm:pt>
    <dgm:pt modelId="{E3CCB7A9-9AEB-4C6E-9151-61A57C9A2E09}" type="pres">
      <dgm:prSet presAssocID="{A3B8C5A7-A3A9-48E7-AB11-5B61B0B7E208}" presName="childNode" presStyleLbl="node1" presStyleIdx="8" presStyleCnt="9" custScaleX="54452" custLinFactY="-18593" custLinFactNeighborY="-100000">
        <dgm:presLayoutVars>
          <dgm:bulletEnabled val="1"/>
        </dgm:presLayoutVars>
      </dgm:prSet>
      <dgm:spPr/>
      <dgm:t>
        <a:bodyPr/>
        <a:lstStyle/>
        <a:p>
          <a:endParaRPr lang="es-CO"/>
        </a:p>
      </dgm:t>
    </dgm:pt>
  </dgm:ptLst>
  <dgm:cxnLst>
    <dgm:cxn modelId="{878BF1DE-E300-4155-BE1F-BDD84791B283}" srcId="{FCA30541-1492-43A0-AC90-7A18B17DB2F6}" destId="{499F58EC-F6C0-48A8-B04D-08E24C967093}" srcOrd="2" destOrd="0" parTransId="{BA17BB1F-4285-42DC-B798-7AB340B9C60B}" sibTransId="{371FD77F-9C34-4CE9-BED4-2A9277E79250}"/>
    <dgm:cxn modelId="{DFCFFBB4-1503-4079-9ABE-2E8224173FA7}" type="presOf" srcId="{FC774954-7EC2-413B-A07D-8F603FF39234}" destId="{C5C35ED3-A48B-403F-82A5-EC5BB5AF82F2}" srcOrd="0" destOrd="0" presId="urn:microsoft.com/office/officeart/2005/8/layout/lProcess2"/>
    <dgm:cxn modelId="{AC133639-0D1F-47F8-ABD3-0A868DE87284}" type="presOf" srcId="{1D9EEC27-F270-4046-B299-7D9CFFE41614}" destId="{1F40C5A9-8270-4A21-A9E5-3C605D0E9291}" srcOrd="0" destOrd="0" presId="urn:microsoft.com/office/officeart/2005/8/layout/lProcess2"/>
    <dgm:cxn modelId="{E12968D2-1154-46BF-A750-2BD8F98C441D}" srcId="{5E73DC65-7811-442D-8D8E-D587AD111078}" destId="{2327543E-A287-4266-BBC1-3B8AB66C3C0D}" srcOrd="2" destOrd="0" parTransId="{5D0290E2-C02F-4D26-B22A-55F755D5FFAD}" sibTransId="{455249B9-4773-4258-8C76-A52E904BDC26}"/>
    <dgm:cxn modelId="{C819686B-3499-4355-9815-2A20C8D73D29}" type="presOf" srcId="{C70A7DFC-AB52-43F6-9E76-E781D483FDB6}" destId="{854D54EE-BBDE-4FFA-9372-C9E2C0D43F26}" srcOrd="1"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25442876-EE76-47E0-A4CF-6B480C8FE952}" type="presOf" srcId="{5E73DC65-7811-442D-8D8E-D587AD111078}" destId="{44FCCF3B-6BF9-4023-B1DB-3F95B0F71307}" srcOrd="1"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F7FD3A03-D78C-4279-BF8F-0A90F69D4181}" srcId="{FCA30541-1492-43A0-AC90-7A18B17DB2F6}" destId="{C70A7DFC-AB52-43F6-9E76-E781D483FDB6}" srcOrd="0" destOrd="0" parTransId="{0977961C-1EBE-4D56-947E-85E95F0D7444}" sibTransId="{18577301-C37E-4013-AB97-88D4E119031A}"/>
    <dgm:cxn modelId="{F04D01DC-5ED6-4E24-9F5A-40907E099A72}" type="presOf" srcId="{6F00F374-4434-4C90-8CCB-4C26BFFF7615}" destId="{01C365DF-5AE0-4C6A-8044-B33B9275EAC0}" srcOrd="0" destOrd="0" presId="urn:microsoft.com/office/officeart/2005/8/layout/lProcess2"/>
    <dgm:cxn modelId="{2290F3E7-BDD7-4734-86D5-922EA3EB33F0}" type="presOf" srcId="{F79382DE-A126-4B5B-9E3C-9F6FA3EA3453}" destId="{F59E2664-B0A7-4941-B2BD-D9D3FCC04305}" srcOrd="0" destOrd="0" presId="urn:microsoft.com/office/officeart/2005/8/layout/lProcess2"/>
    <dgm:cxn modelId="{41F7FCD4-CF93-4B71-923D-50D08102247D}" srcId="{C70A7DFC-AB52-43F6-9E76-E781D483FDB6}" destId="{6F00F374-4434-4C90-8CCB-4C26BFFF7615}" srcOrd="2" destOrd="0" parTransId="{C225CDEC-943B-4EB8-9920-BD8EC9696302}" sibTransId="{33C9E1A6-071D-4D57-8282-85FE649E3A89}"/>
    <dgm:cxn modelId="{37FE9D43-3E58-49D7-AE1F-00E8829971BD}" srcId="{499F58EC-F6C0-48A8-B04D-08E24C967093}" destId="{FC774954-7EC2-413B-A07D-8F603FF39234}" srcOrd="1" destOrd="0" parTransId="{038EB9A2-FF95-47CA-B57C-BF34B9EE8097}" sibTransId="{EFCA2A38-056C-4D90-AFA1-56DB5FA3048B}"/>
    <dgm:cxn modelId="{AA61E51C-7F99-45F8-A7CC-6FC979A35376}" type="presOf" srcId="{C70A7DFC-AB52-43F6-9E76-E781D483FDB6}" destId="{4696FB82-B025-4772-A81D-C0EBCC8D9AE9}" srcOrd="0" destOrd="0" presId="urn:microsoft.com/office/officeart/2005/8/layout/lProcess2"/>
    <dgm:cxn modelId="{69263A2D-6059-4E06-8210-A19CE67F4D5C}" type="presOf" srcId="{B62979F8-CAE0-4998-A03A-A90A1F2F0CBA}" destId="{38639199-61CC-45B6-89A1-29AC996A34B5}"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38ED821A-7F81-4D39-9A6D-1ADB591121D3}" type="presOf" srcId="{A3B8C5A7-A3A9-48E7-AB11-5B61B0B7E208}" destId="{E3CCB7A9-9AEB-4C6E-9151-61A57C9A2E09}" srcOrd="0" destOrd="0" presId="urn:microsoft.com/office/officeart/2005/8/layout/lProcess2"/>
    <dgm:cxn modelId="{6527690A-841B-4437-8B70-BC33B6F7C3B4}" srcId="{499F58EC-F6C0-48A8-B04D-08E24C967093}" destId="{A3B8C5A7-A3A9-48E7-AB11-5B61B0B7E208}" srcOrd="2" destOrd="0" parTransId="{2C15FCC9-1AC2-4A72-96D1-DC4E24E8005F}" sibTransId="{EBCFA68A-74F9-4B7D-99AA-9D9751DB4FB5}"/>
    <dgm:cxn modelId="{02C6CE3C-FFCD-44A9-BF40-35A57BF3EDE8}" srcId="{499F58EC-F6C0-48A8-B04D-08E24C967093}" destId="{13832914-4669-4283-B18E-8CC199406200}" srcOrd="0" destOrd="0" parTransId="{DE260918-FF83-4669-BB44-7CD193B32EFD}" sibTransId="{7CC645C9-4BA5-44DA-9873-28F035403492}"/>
    <dgm:cxn modelId="{2E513954-ADE6-4083-9D67-1597B8EA6A5C}" type="presOf" srcId="{5E73DC65-7811-442D-8D8E-D587AD111078}" destId="{1FF4E0E0-1B91-41F5-8BCD-9638AB17B264}"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74FF768D-29A1-4491-82D0-3D5688ECE646}" type="presOf" srcId="{499F58EC-F6C0-48A8-B04D-08E24C967093}" destId="{9B5C3F0B-AC36-45E2-B68E-DAB64BBA52A2}" srcOrd="0" destOrd="0" presId="urn:microsoft.com/office/officeart/2005/8/layout/lProcess2"/>
    <dgm:cxn modelId="{D8A126BA-A16E-4677-A386-1226E8B87852}" type="presOf" srcId="{021BB33D-7DFB-4AF6-894F-79A86E739A06}" destId="{19356602-817F-40EC-A2B8-8C62F23E90A0}" srcOrd="0" destOrd="0" presId="urn:microsoft.com/office/officeart/2005/8/layout/lProcess2"/>
    <dgm:cxn modelId="{35E50989-2037-4E8F-AFE0-0678A618DF7C}" type="presOf" srcId="{2327543E-A287-4266-BBC1-3B8AB66C3C0D}" destId="{62AFED4A-2233-44D9-A4D0-039C15638469}" srcOrd="0" destOrd="0" presId="urn:microsoft.com/office/officeart/2005/8/layout/lProcess2"/>
    <dgm:cxn modelId="{7616CA8A-7065-449A-9568-21188DC1969B}" type="presOf" srcId="{499F58EC-F6C0-48A8-B04D-08E24C967093}" destId="{57EB1618-515A-470C-B470-154022A5DB2E}" srcOrd="1" destOrd="0" presId="urn:microsoft.com/office/officeart/2005/8/layout/lProcess2"/>
    <dgm:cxn modelId="{980A8B3D-93A9-4CDD-9AD6-749F71A2165B}" type="presOf" srcId="{13832914-4669-4283-B18E-8CC199406200}" destId="{AAF91D29-6186-456D-BAE9-A2C258C1BF2B}"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3BBCA938-B891-41C0-A270-22F0953BBA05}" type="presOf" srcId="{FCA30541-1492-43A0-AC90-7A18B17DB2F6}" destId="{2F915681-AF02-4DDE-A836-0F2476DB8259}" srcOrd="0" destOrd="0" presId="urn:microsoft.com/office/officeart/2005/8/layout/lProcess2"/>
    <dgm:cxn modelId="{0C882327-058B-415A-9E37-AA9E5ACE46EC}" type="presParOf" srcId="{2F915681-AF02-4DDE-A836-0F2476DB8259}" destId="{E93E9C76-2931-448E-A1D0-5FA7A75E2D55}" srcOrd="0" destOrd="0" presId="urn:microsoft.com/office/officeart/2005/8/layout/lProcess2"/>
    <dgm:cxn modelId="{E2E33356-1516-4AE2-818C-2C7B3D07AD14}" type="presParOf" srcId="{E93E9C76-2931-448E-A1D0-5FA7A75E2D55}" destId="{4696FB82-B025-4772-A81D-C0EBCC8D9AE9}" srcOrd="0" destOrd="0" presId="urn:microsoft.com/office/officeart/2005/8/layout/lProcess2"/>
    <dgm:cxn modelId="{BC986BBE-0BDE-4224-9E67-BB2C9B6DFF1D}" type="presParOf" srcId="{E93E9C76-2931-448E-A1D0-5FA7A75E2D55}" destId="{854D54EE-BBDE-4FFA-9372-C9E2C0D43F26}" srcOrd="1" destOrd="0" presId="urn:microsoft.com/office/officeart/2005/8/layout/lProcess2"/>
    <dgm:cxn modelId="{A1EDF397-8F77-43C3-B01B-BCE42F11EA2E}" type="presParOf" srcId="{E93E9C76-2931-448E-A1D0-5FA7A75E2D55}" destId="{1363286C-7FD8-4618-A73E-3B8B2AAAACAA}" srcOrd="2" destOrd="0" presId="urn:microsoft.com/office/officeart/2005/8/layout/lProcess2"/>
    <dgm:cxn modelId="{340E3723-C67D-43D4-AFC7-18CE0795EE82}" type="presParOf" srcId="{1363286C-7FD8-4618-A73E-3B8B2AAAACAA}" destId="{6F6DDAA1-5817-4A3C-9EB3-DFED68BDEEFF}" srcOrd="0" destOrd="0" presId="urn:microsoft.com/office/officeart/2005/8/layout/lProcess2"/>
    <dgm:cxn modelId="{29CB18DD-BAFB-4160-9D37-92D82A1D1FB4}" type="presParOf" srcId="{6F6DDAA1-5817-4A3C-9EB3-DFED68BDEEFF}" destId="{19356602-817F-40EC-A2B8-8C62F23E90A0}" srcOrd="0" destOrd="0" presId="urn:microsoft.com/office/officeart/2005/8/layout/lProcess2"/>
    <dgm:cxn modelId="{5A694343-6610-400C-88ED-8CBDB15FD77B}" type="presParOf" srcId="{6F6DDAA1-5817-4A3C-9EB3-DFED68BDEEFF}" destId="{0EBE59E5-4E14-48F4-91C8-6C09E75B58D2}" srcOrd="1" destOrd="0" presId="urn:microsoft.com/office/officeart/2005/8/layout/lProcess2"/>
    <dgm:cxn modelId="{F0D22FB5-2DF8-4C28-AA1F-9FEC74CE93B1}" type="presParOf" srcId="{6F6DDAA1-5817-4A3C-9EB3-DFED68BDEEFF}" destId="{1F40C5A9-8270-4A21-A9E5-3C605D0E9291}" srcOrd="2" destOrd="0" presId="urn:microsoft.com/office/officeart/2005/8/layout/lProcess2"/>
    <dgm:cxn modelId="{734B799D-F020-420E-AC1B-EC5F06447452}" type="presParOf" srcId="{6F6DDAA1-5817-4A3C-9EB3-DFED68BDEEFF}" destId="{1ADFF15E-A9D5-4345-ABE7-7B34B5CE57AB}" srcOrd="3" destOrd="0" presId="urn:microsoft.com/office/officeart/2005/8/layout/lProcess2"/>
    <dgm:cxn modelId="{B28008EC-EA4D-47D1-B79C-150E1DF2C5AF}" type="presParOf" srcId="{6F6DDAA1-5817-4A3C-9EB3-DFED68BDEEFF}" destId="{01C365DF-5AE0-4C6A-8044-B33B9275EAC0}" srcOrd="4" destOrd="0" presId="urn:microsoft.com/office/officeart/2005/8/layout/lProcess2"/>
    <dgm:cxn modelId="{E62EFA1C-997B-472C-9CE5-59C2C2B9233D}" type="presParOf" srcId="{2F915681-AF02-4DDE-A836-0F2476DB8259}" destId="{3E3F79D7-42FB-40DA-B006-8A547FC99594}" srcOrd="1" destOrd="0" presId="urn:microsoft.com/office/officeart/2005/8/layout/lProcess2"/>
    <dgm:cxn modelId="{E263DDA5-18E4-4599-84F6-20E8CB18A536}" type="presParOf" srcId="{2F915681-AF02-4DDE-A836-0F2476DB8259}" destId="{6BEBD168-AF67-427F-8042-C8A7E09E660B}" srcOrd="2" destOrd="0" presId="urn:microsoft.com/office/officeart/2005/8/layout/lProcess2"/>
    <dgm:cxn modelId="{58DDAB4C-2EF2-451A-BF6A-746160888B91}" type="presParOf" srcId="{6BEBD168-AF67-427F-8042-C8A7E09E660B}" destId="{1FF4E0E0-1B91-41F5-8BCD-9638AB17B264}" srcOrd="0" destOrd="0" presId="urn:microsoft.com/office/officeart/2005/8/layout/lProcess2"/>
    <dgm:cxn modelId="{99FE2214-F960-4BCF-8C66-1F1C3EB02571}" type="presParOf" srcId="{6BEBD168-AF67-427F-8042-C8A7E09E660B}" destId="{44FCCF3B-6BF9-4023-B1DB-3F95B0F71307}" srcOrd="1" destOrd="0" presId="urn:microsoft.com/office/officeart/2005/8/layout/lProcess2"/>
    <dgm:cxn modelId="{31269A11-80A8-4A2A-BAE0-985CF51E42A2}" type="presParOf" srcId="{6BEBD168-AF67-427F-8042-C8A7E09E660B}" destId="{96C3917D-EE68-4F53-A6CE-670EB5528A18}" srcOrd="2" destOrd="0" presId="urn:microsoft.com/office/officeart/2005/8/layout/lProcess2"/>
    <dgm:cxn modelId="{613607F7-9E24-489D-8E0C-F629F61437D2}" type="presParOf" srcId="{96C3917D-EE68-4F53-A6CE-670EB5528A18}" destId="{2C6AE023-D1AF-4DBA-961F-9830AA8A68C2}" srcOrd="0" destOrd="0" presId="urn:microsoft.com/office/officeart/2005/8/layout/lProcess2"/>
    <dgm:cxn modelId="{DB896714-0A3F-4B87-8E6F-E9D56D4969D5}" type="presParOf" srcId="{2C6AE023-D1AF-4DBA-961F-9830AA8A68C2}" destId="{38639199-61CC-45B6-89A1-29AC996A34B5}" srcOrd="0" destOrd="0" presId="urn:microsoft.com/office/officeart/2005/8/layout/lProcess2"/>
    <dgm:cxn modelId="{E8F45137-4510-4EDF-B54B-AA656AA5F896}" type="presParOf" srcId="{2C6AE023-D1AF-4DBA-961F-9830AA8A68C2}" destId="{CF6F516E-64C9-4C76-95A0-9007F9C4E542}" srcOrd="1" destOrd="0" presId="urn:microsoft.com/office/officeart/2005/8/layout/lProcess2"/>
    <dgm:cxn modelId="{CF70E71F-1C66-4ED3-ACF0-7CF2CC9DB489}" type="presParOf" srcId="{2C6AE023-D1AF-4DBA-961F-9830AA8A68C2}" destId="{F59E2664-B0A7-4941-B2BD-D9D3FCC04305}" srcOrd="2" destOrd="0" presId="urn:microsoft.com/office/officeart/2005/8/layout/lProcess2"/>
    <dgm:cxn modelId="{DDA1C0A4-1EF5-4ABA-9EDA-8174BF703494}" type="presParOf" srcId="{2C6AE023-D1AF-4DBA-961F-9830AA8A68C2}" destId="{F071ADAD-2520-41DB-9F9A-5AFE932A1530}" srcOrd="3" destOrd="0" presId="urn:microsoft.com/office/officeart/2005/8/layout/lProcess2"/>
    <dgm:cxn modelId="{6E458E1F-191F-49B6-939F-388FA9098659}" type="presParOf" srcId="{2C6AE023-D1AF-4DBA-961F-9830AA8A68C2}" destId="{62AFED4A-2233-44D9-A4D0-039C15638469}" srcOrd="4" destOrd="0" presId="urn:microsoft.com/office/officeart/2005/8/layout/lProcess2"/>
    <dgm:cxn modelId="{7626D207-89E4-47C2-B10D-BAD027A3EB31}" type="presParOf" srcId="{2F915681-AF02-4DDE-A836-0F2476DB8259}" destId="{5409B739-6B12-42E3-8739-B47774DCBEE5}" srcOrd="3" destOrd="0" presId="urn:microsoft.com/office/officeart/2005/8/layout/lProcess2"/>
    <dgm:cxn modelId="{7208C424-D9B8-4E31-960C-387F286B2F6A}" type="presParOf" srcId="{2F915681-AF02-4DDE-A836-0F2476DB8259}" destId="{F4A8C6CF-5E20-4005-A581-9A0E3545862B}" srcOrd="4" destOrd="0" presId="urn:microsoft.com/office/officeart/2005/8/layout/lProcess2"/>
    <dgm:cxn modelId="{5D3E08D9-4FA1-4BDA-9F5D-03CAB7FE6173}" type="presParOf" srcId="{F4A8C6CF-5E20-4005-A581-9A0E3545862B}" destId="{9B5C3F0B-AC36-45E2-B68E-DAB64BBA52A2}" srcOrd="0" destOrd="0" presId="urn:microsoft.com/office/officeart/2005/8/layout/lProcess2"/>
    <dgm:cxn modelId="{B0C117F0-3E2A-4DED-95FA-B2782016D10C}" type="presParOf" srcId="{F4A8C6CF-5E20-4005-A581-9A0E3545862B}" destId="{57EB1618-515A-470C-B470-154022A5DB2E}" srcOrd="1" destOrd="0" presId="urn:microsoft.com/office/officeart/2005/8/layout/lProcess2"/>
    <dgm:cxn modelId="{0D7172A6-57E5-4971-A86C-34961DD0F751}" type="presParOf" srcId="{F4A8C6CF-5E20-4005-A581-9A0E3545862B}" destId="{E61581FA-1AAF-4263-8714-3DFC3FFC9B7F}" srcOrd="2" destOrd="0" presId="urn:microsoft.com/office/officeart/2005/8/layout/lProcess2"/>
    <dgm:cxn modelId="{BED02125-BC0A-4055-AAD7-1A1DED8E5BE1}" type="presParOf" srcId="{E61581FA-1AAF-4263-8714-3DFC3FFC9B7F}" destId="{794F2893-4C6F-4C55-B470-FAF73112E7D5}" srcOrd="0" destOrd="0" presId="urn:microsoft.com/office/officeart/2005/8/layout/lProcess2"/>
    <dgm:cxn modelId="{C60C21FC-8FD3-4781-92B7-0AFF5AA27DF2}" type="presParOf" srcId="{794F2893-4C6F-4C55-B470-FAF73112E7D5}" destId="{AAF91D29-6186-456D-BAE9-A2C258C1BF2B}" srcOrd="0" destOrd="0" presId="urn:microsoft.com/office/officeart/2005/8/layout/lProcess2"/>
    <dgm:cxn modelId="{631A8417-1D6C-4DDD-8C60-770DA3FC6D86}" type="presParOf" srcId="{794F2893-4C6F-4C55-B470-FAF73112E7D5}" destId="{3DF435DA-94BF-4582-B16A-FDABC468075F}" srcOrd="1" destOrd="0" presId="urn:microsoft.com/office/officeart/2005/8/layout/lProcess2"/>
    <dgm:cxn modelId="{1867C3B4-A279-48F8-9802-BBF43C3F426F}" type="presParOf" srcId="{794F2893-4C6F-4C55-B470-FAF73112E7D5}" destId="{C5C35ED3-A48B-403F-82A5-EC5BB5AF82F2}" srcOrd="2" destOrd="0" presId="urn:microsoft.com/office/officeart/2005/8/layout/lProcess2"/>
    <dgm:cxn modelId="{C1B22A44-DBB7-4B33-ADFB-FBFEC7B345E0}" type="presParOf" srcId="{794F2893-4C6F-4C55-B470-FAF73112E7D5}" destId="{F5780D24-288A-4C57-BF21-C348040A8B85}" srcOrd="3" destOrd="0" presId="urn:microsoft.com/office/officeart/2005/8/layout/lProcess2"/>
    <dgm:cxn modelId="{3977AAD2-A8A6-44C4-BD33-60875AD2289A}" type="presParOf" srcId="{794F2893-4C6F-4C55-B470-FAF73112E7D5}" destId="{E3CCB7A9-9AEB-4C6E-9151-61A57C9A2E0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dirty="0" smtClean="0"/>
            <a:t>Fortalecer las condiciones de reclusión y tratamiento resocializador con enfoque diferenciado étnico en los ERON y Resguardos Indígenas </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$1.144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100" dirty="0" smtClean="0"/>
            <a:t>Dirección de Política Criminal y Penitenciaria</a:t>
          </a:r>
          <a:endParaRPr lang="es-CO" sz="11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991E0842-B051-439B-8F82-80A9AB6BCB88}" type="presOf" srcId="{E1FBD125-C425-4D06-9EA1-73FA697605A3}" destId="{86AB2B48-9B95-4316-8212-26651651FB65}" srcOrd="0" destOrd="0" presId="urn:microsoft.com/office/officeart/2005/8/layout/process4"/>
    <dgm:cxn modelId="{1E38000C-3CD0-4662-9053-B78A5A59F8C6}" type="presOf" srcId="{33AD2649-D111-41C4-9874-A2B2BC789DA9}" destId="{259FF797-64FE-406E-B027-8903476E4AB3}"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9FB8539B-11C5-4513-AC50-E33C049C9C2A}" type="presOf" srcId="{E8CE0281-7FE4-4636-9567-54DA35B4C928}" destId="{937282B0-B880-4C59-9E80-4E31B598E36F}" srcOrd="0"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49618EF1-CF4F-4FB4-AC95-7B810F1C89DC}" type="presOf" srcId="{E8CE0281-7FE4-4636-9567-54DA35B4C928}" destId="{FC48E625-9995-454A-98F2-BA132A448028}" srcOrd="1" destOrd="0" presId="urn:microsoft.com/office/officeart/2005/8/layout/process4"/>
    <dgm:cxn modelId="{E5E849D9-3B3B-4789-AAFF-B6A99F3627D5}" type="presOf" srcId="{ECCBDE49-4218-4386-A280-3CD47D5B4C33}" destId="{35D8D127-89F6-4437-BCBC-315DAC616ACF}"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D027090A-0AE3-4A77-B99A-4C76CB94DD76}" type="presOf" srcId="{5F3C8500-C3A5-4087-A164-19590EFE02C9}" destId="{82391F34-F25A-4F5C-A4A2-BA7AAD56A029}" srcOrd="0" destOrd="0" presId="urn:microsoft.com/office/officeart/2005/8/layout/process4"/>
    <dgm:cxn modelId="{EBB6BA42-CE0A-4FBA-9771-D304BB12A219}" type="presOf" srcId="{33AD2649-D111-41C4-9874-A2B2BC789DA9}" destId="{77219671-3534-4633-87A8-972F409CFD58}" srcOrd="1" destOrd="0" presId="urn:microsoft.com/office/officeart/2005/8/layout/process4"/>
    <dgm:cxn modelId="{85EBF444-FF02-49A0-9136-C1576AE44BEF}" type="presOf" srcId="{EEB2EDC2-4BD0-4BE2-B4D8-E6C2FE1A98BC}" destId="{28CEF6FF-B4AE-49AD-A598-9F2A51B557B3}"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994D7BBB-00E6-4F25-AF48-E4E758655542}" type="presOf" srcId="{D2D7FAE2-045F-43FD-B66A-DAFFED145737}" destId="{6794FF32-D1F6-4480-9349-99D5D96D0F7C}" srcOrd="0" destOrd="0" presId="urn:microsoft.com/office/officeart/2005/8/layout/process4"/>
    <dgm:cxn modelId="{2035D858-F949-4A97-8296-FFE1A224F93B}" type="presOf" srcId="{187C3A49-9268-4101-A1C1-38377658C473}" destId="{EDA68252-1181-4FD7-A11F-E6CD2135921D}" srcOrd="0" destOrd="0" presId="urn:microsoft.com/office/officeart/2005/8/layout/process4"/>
    <dgm:cxn modelId="{F4A21F71-23A5-4232-861C-A894B816F232}" type="presOf" srcId="{EEB2EDC2-4BD0-4BE2-B4D8-E6C2FE1A98BC}" destId="{78843F17-282B-4FAC-B832-3C7906C53428}" srcOrd="1" destOrd="0" presId="urn:microsoft.com/office/officeart/2005/8/layout/process4"/>
    <dgm:cxn modelId="{7FFF45E9-453D-4F30-AC50-7EC0AFB3C27D}" type="presOf" srcId="{7D57F050-796B-4DFB-89D5-658C04BF4929}" destId="{DA98E216-AA2C-4502-898A-CF11976FB23E}"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1C01EDA5-1AFE-49B8-B26E-B1BF64E02D9F}" type="presOf" srcId="{4CCD99C8-98DF-4683-A494-C6F95154D7D4}" destId="{38D91ECD-994B-4078-950E-A1AEBF829871}"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F7DF8BF5-B704-4D7F-8241-8B0FB1369516}" type="presOf" srcId="{53A2335F-F173-4391-AACF-9A307D5D75CD}" destId="{B9878064-A5D4-48AD-9E4A-96FC70824A36}"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B3F01040-74FC-4242-9C54-0B7CD7050C5D}" type="presOf" srcId="{187C3A49-9268-4101-A1C1-38377658C473}" destId="{E30B8D1E-AF4E-4F42-95CC-FF99D938C859}" srcOrd="1" destOrd="0" presId="urn:microsoft.com/office/officeart/2005/8/layout/process4"/>
    <dgm:cxn modelId="{96BB2871-E4FF-4059-85D9-C6130A798022}" type="presParOf" srcId="{82391F34-F25A-4F5C-A4A2-BA7AAD56A029}" destId="{89683EDB-1CC3-4450-A013-034C906B1509}" srcOrd="0" destOrd="0" presId="urn:microsoft.com/office/officeart/2005/8/layout/process4"/>
    <dgm:cxn modelId="{3A447884-21BD-4D2D-9C32-AC89802FB0BC}" type="presParOf" srcId="{89683EDB-1CC3-4450-A013-034C906B1509}" destId="{28CEF6FF-B4AE-49AD-A598-9F2A51B557B3}" srcOrd="0" destOrd="0" presId="urn:microsoft.com/office/officeart/2005/8/layout/process4"/>
    <dgm:cxn modelId="{AFDDCE32-86BC-4F51-89A9-5FC6363B633D}" type="presParOf" srcId="{89683EDB-1CC3-4450-A013-034C906B1509}" destId="{78843F17-282B-4FAC-B832-3C7906C53428}" srcOrd="1" destOrd="0" presId="urn:microsoft.com/office/officeart/2005/8/layout/process4"/>
    <dgm:cxn modelId="{A4370596-B9A4-4A1F-B62A-C1DE194D8ECE}" type="presParOf" srcId="{89683EDB-1CC3-4450-A013-034C906B1509}" destId="{41B66683-D35A-4C35-8836-ED0EDC7C09B6}" srcOrd="2" destOrd="0" presId="urn:microsoft.com/office/officeart/2005/8/layout/process4"/>
    <dgm:cxn modelId="{D81ADD10-BB53-4CBB-BE60-EE5D2BA1EB38}" type="presParOf" srcId="{41B66683-D35A-4C35-8836-ED0EDC7C09B6}" destId="{6794FF32-D1F6-4480-9349-99D5D96D0F7C}" srcOrd="0" destOrd="0" presId="urn:microsoft.com/office/officeart/2005/8/layout/process4"/>
    <dgm:cxn modelId="{152B918D-40B5-4383-A887-2490B9FD940E}" type="presParOf" srcId="{41B66683-D35A-4C35-8836-ED0EDC7C09B6}" destId="{DA98E216-AA2C-4502-898A-CF11976FB23E}" srcOrd="1" destOrd="0" presId="urn:microsoft.com/office/officeart/2005/8/layout/process4"/>
    <dgm:cxn modelId="{28A8A0D3-8FAE-4015-9F10-C41843838E4B}" type="presParOf" srcId="{41B66683-D35A-4C35-8836-ED0EDC7C09B6}" destId="{38D91ECD-994B-4078-950E-A1AEBF829871}" srcOrd="2" destOrd="0" presId="urn:microsoft.com/office/officeart/2005/8/layout/process4"/>
    <dgm:cxn modelId="{ED16F9F5-FCD8-4F70-A3CA-47C58EF8EF41}" type="presParOf" srcId="{82391F34-F25A-4F5C-A4A2-BA7AAD56A029}" destId="{84623195-D224-42B0-B067-E0CF6C7CE51C}" srcOrd="1" destOrd="0" presId="urn:microsoft.com/office/officeart/2005/8/layout/process4"/>
    <dgm:cxn modelId="{73575CE7-56FD-425B-8514-75C2A351C187}" type="presParOf" srcId="{82391F34-F25A-4F5C-A4A2-BA7AAD56A029}" destId="{770DC46B-61FD-49B4-8855-AE1CDC8A170A}" srcOrd="2" destOrd="0" presId="urn:microsoft.com/office/officeart/2005/8/layout/process4"/>
    <dgm:cxn modelId="{53DF8FC6-52F6-4AF6-8CE8-0F075C2872A3}" type="presParOf" srcId="{770DC46B-61FD-49B4-8855-AE1CDC8A170A}" destId="{937282B0-B880-4C59-9E80-4E31B598E36F}" srcOrd="0" destOrd="0" presId="urn:microsoft.com/office/officeart/2005/8/layout/process4"/>
    <dgm:cxn modelId="{94891EB4-20B8-4E25-A516-0AA8ECCC4B7A}" type="presParOf" srcId="{770DC46B-61FD-49B4-8855-AE1CDC8A170A}" destId="{FC48E625-9995-454A-98F2-BA132A448028}" srcOrd="1" destOrd="0" presId="urn:microsoft.com/office/officeart/2005/8/layout/process4"/>
    <dgm:cxn modelId="{09F821E8-DF8F-4D35-A765-7CD71E9CFC59}" type="presParOf" srcId="{770DC46B-61FD-49B4-8855-AE1CDC8A170A}" destId="{A3B1DB92-2DC5-45CF-9145-F099ACE8A5E4}" srcOrd="2" destOrd="0" presId="urn:microsoft.com/office/officeart/2005/8/layout/process4"/>
    <dgm:cxn modelId="{7662109D-5893-4040-8707-21C8DBCBDF67}" type="presParOf" srcId="{A3B1DB92-2DC5-45CF-9145-F099ACE8A5E4}" destId="{35D8D127-89F6-4437-BCBC-315DAC616ACF}" srcOrd="0" destOrd="0" presId="urn:microsoft.com/office/officeart/2005/8/layout/process4"/>
    <dgm:cxn modelId="{01381834-A9AD-41D8-8CDA-5241D9D65C14}" type="presParOf" srcId="{82391F34-F25A-4F5C-A4A2-BA7AAD56A029}" destId="{19FC7771-7922-4BF9-B5E7-8B42B99ACB34}" srcOrd="3" destOrd="0" presId="urn:microsoft.com/office/officeart/2005/8/layout/process4"/>
    <dgm:cxn modelId="{EB85EDE8-82F8-4F14-A898-858AC6CED77D}" type="presParOf" srcId="{82391F34-F25A-4F5C-A4A2-BA7AAD56A029}" destId="{7F7C9FD9-1279-4317-B3A1-029E423E995B}" srcOrd="4" destOrd="0" presId="urn:microsoft.com/office/officeart/2005/8/layout/process4"/>
    <dgm:cxn modelId="{02C28163-2CF2-4031-9A04-B69880C024D7}" type="presParOf" srcId="{7F7C9FD9-1279-4317-B3A1-029E423E995B}" destId="{EDA68252-1181-4FD7-A11F-E6CD2135921D}" srcOrd="0" destOrd="0" presId="urn:microsoft.com/office/officeart/2005/8/layout/process4"/>
    <dgm:cxn modelId="{E8BC228C-4688-48B5-9E93-A746F6802D05}" type="presParOf" srcId="{7F7C9FD9-1279-4317-B3A1-029E423E995B}" destId="{E30B8D1E-AF4E-4F42-95CC-FF99D938C859}" srcOrd="1" destOrd="0" presId="urn:microsoft.com/office/officeart/2005/8/layout/process4"/>
    <dgm:cxn modelId="{BF068C0A-8794-4A50-AE1C-7624A0765B5B}" type="presParOf" srcId="{7F7C9FD9-1279-4317-B3A1-029E423E995B}" destId="{4FFD2C32-F0CF-4537-8D82-4A5CC7EB5F90}" srcOrd="2" destOrd="0" presId="urn:microsoft.com/office/officeart/2005/8/layout/process4"/>
    <dgm:cxn modelId="{37FE8E2D-04A1-438A-943F-09876B40A666}" type="presParOf" srcId="{4FFD2C32-F0CF-4537-8D82-4A5CC7EB5F90}" destId="{B9878064-A5D4-48AD-9E4A-96FC70824A36}" srcOrd="0" destOrd="0" presId="urn:microsoft.com/office/officeart/2005/8/layout/process4"/>
    <dgm:cxn modelId="{D385A7E5-371E-45C9-BBE8-72431983862D}" type="presParOf" srcId="{82391F34-F25A-4F5C-A4A2-BA7AAD56A029}" destId="{BFD12F89-F907-47FB-8815-7F9883BA00D2}" srcOrd="5" destOrd="0" presId="urn:microsoft.com/office/officeart/2005/8/layout/process4"/>
    <dgm:cxn modelId="{FCB4E410-243C-4C42-B04C-7C61B27421FA}" type="presParOf" srcId="{82391F34-F25A-4F5C-A4A2-BA7AAD56A029}" destId="{EC4DB9DC-500E-4F86-BFC1-87C7B22AD201}" srcOrd="6" destOrd="0" presId="urn:microsoft.com/office/officeart/2005/8/layout/process4"/>
    <dgm:cxn modelId="{F7793B8A-08B8-4F53-BB81-AEB5D8515307}" type="presParOf" srcId="{EC4DB9DC-500E-4F86-BFC1-87C7B22AD201}" destId="{259FF797-64FE-406E-B027-8903476E4AB3}" srcOrd="0" destOrd="0" presId="urn:microsoft.com/office/officeart/2005/8/layout/process4"/>
    <dgm:cxn modelId="{704EA167-67C6-4510-8570-576CED4D1928}" type="presParOf" srcId="{EC4DB9DC-500E-4F86-BFC1-87C7B22AD201}" destId="{77219671-3534-4633-87A8-972F409CFD58}" srcOrd="1" destOrd="0" presId="urn:microsoft.com/office/officeart/2005/8/layout/process4"/>
    <dgm:cxn modelId="{654ADCFF-D841-4079-8C76-DBA7D7320640}" type="presParOf" srcId="{EC4DB9DC-500E-4F86-BFC1-87C7B22AD201}" destId="{B713546B-F632-4D5E-A58A-AC008BBBE62A}" srcOrd="2" destOrd="0" presId="urn:microsoft.com/office/officeart/2005/8/layout/process4"/>
    <dgm:cxn modelId="{BC759467-3BF2-451B-A172-5422FF281DAC}"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Documento de recomendaciones para incorporar enfoques diferenciales en la política criminal elaborado</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6</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FC774954-7EC2-413B-A07D-8F603FF39234}">
      <dgm:prSet phldrT="[Texto]" custT="1"/>
      <dgm:spPr/>
      <dgm:t>
        <a:bodyPr/>
        <a:lstStyle/>
        <a:p>
          <a:r>
            <a:rPr lang="es-CO" sz="2000" dirty="0" smtClean="0"/>
            <a:t>1</a:t>
          </a:r>
          <a:endParaRPr lang="es-CO" sz="20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FB113803-68D4-4996-A061-2CDBC5372B8F}">
      <dgm:prSet phldrT="[Texto]" custT="1"/>
      <dgm:spPr/>
      <dgm:t>
        <a:bodyPr/>
        <a:lstStyle/>
        <a:p>
          <a:r>
            <a:rPr lang="es-CO" sz="900" dirty="0" smtClean="0"/>
            <a:t>Proyectos viabilizados apoyados </a:t>
          </a:r>
          <a:endParaRPr lang="es-CO" sz="900" dirty="0"/>
        </a:p>
      </dgm:t>
    </dgm:pt>
    <dgm:pt modelId="{AA7F08C4-B762-48AE-BE30-7654A42E73AE}" type="parTrans" cxnId="{10BB7608-1D08-4187-87E8-1CF11A21B59F}">
      <dgm:prSet/>
      <dgm:spPr/>
      <dgm:t>
        <a:bodyPr/>
        <a:lstStyle/>
        <a:p>
          <a:endParaRPr lang="es-CO"/>
        </a:p>
      </dgm:t>
    </dgm:pt>
    <dgm:pt modelId="{AD6CDF8F-F34A-4FAE-AAD0-29462179FEA2}" type="sibTrans" cxnId="{10BB7608-1D08-4187-87E8-1CF11A21B59F}">
      <dgm:prSet/>
      <dgm:spPr/>
      <dgm:t>
        <a:bodyPr/>
        <a:lstStyle/>
        <a:p>
          <a:endParaRPr lang="es-CO"/>
        </a:p>
      </dgm:t>
    </dgm:pt>
    <dgm:pt modelId="{6EB3592C-038E-4D15-9488-E57031E32CD0}">
      <dgm:prSet phldrT="[Texto]" custT="1"/>
      <dgm:spPr/>
      <dgm:t>
        <a:bodyPr/>
        <a:lstStyle/>
        <a:p>
          <a:r>
            <a:rPr lang="es-CO" sz="1800" dirty="0" smtClean="0"/>
            <a:t>10</a:t>
          </a:r>
          <a:endParaRPr lang="es-CO" sz="1800" dirty="0"/>
        </a:p>
      </dgm:t>
    </dgm:pt>
    <dgm:pt modelId="{FA8B007A-8EF9-45C5-A7D8-508EBB732962}" type="parTrans" cxnId="{21C0C4D5-243E-4454-A8BE-E20D16DFAA63}">
      <dgm:prSet/>
      <dgm:spPr/>
      <dgm:t>
        <a:bodyPr/>
        <a:lstStyle/>
        <a:p>
          <a:endParaRPr lang="es-CO"/>
        </a:p>
      </dgm:t>
    </dgm:pt>
    <dgm:pt modelId="{A6DEBDEF-C255-42C7-806E-F975F0509F6C}" type="sibTrans" cxnId="{21C0C4D5-243E-4454-A8BE-E20D16DFAA63}">
      <dgm:prSet/>
      <dgm:spPr/>
      <dgm:t>
        <a:bodyPr/>
        <a:lstStyle/>
        <a:p>
          <a:endParaRPr lang="es-CO"/>
        </a:p>
      </dgm:t>
    </dgm:pt>
    <dgm:pt modelId="{1DB2CCB2-A5EB-437F-8B2A-4ED4DA836E40}">
      <dgm:prSet phldrT="[Texto]" custT="1"/>
      <dgm:spPr/>
      <dgm:t>
        <a:bodyPr/>
        <a:lstStyle/>
        <a:p>
          <a:r>
            <a:rPr lang="es-CO" sz="2000" dirty="0" smtClean="0"/>
            <a:t>0</a:t>
          </a:r>
          <a:endParaRPr lang="es-CO" sz="2000" dirty="0"/>
        </a:p>
      </dgm:t>
    </dgm:pt>
    <dgm:pt modelId="{F2F0EF04-9A7D-44D4-B9DD-2FA3DCE2A758}" type="parTrans" cxnId="{A9E01500-0AA5-414B-81C4-A824C5ABA694}">
      <dgm:prSet/>
      <dgm:spPr/>
      <dgm:t>
        <a:bodyPr/>
        <a:lstStyle/>
        <a:p>
          <a:endParaRPr lang="es-CO"/>
        </a:p>
      </dgm:t>
    </dgm:pt>
    <dgm:pt modelId="{FAD6EAF9-4A95-4441-B39D-1C12142F0001}" type="sibTrans" cxnId="{A9E01500-0AA5-414B-81C4-A824C5ABA69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60647"/>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6" custScaleX="172120" custScaleY="43590" custLinFactNeighborY="-95537">
        <dgm:presLayoutVars>
          <dgm:bulletEnabled val="1"/>
        </dgm:presLayoutVars>
      </dgm:prSet>
      <dgm:spPr/>
      <dgm:t>
        <a:bodyPr/>
        <a:lstStyle/>
        <a:p>
          <a:endParaRPr lang="es-CO"/>
        </a:p>
      </dgm:t>
    </dgm:pt>
    <dgm:pt modelId="{7769F2E8-1CA7-4D3C-A171-C019925E0842}" type="pres">
      <dgm:prSet presAssocID="{021BB33D-7DFB-4AF6-894F-79A86E739A06}" presName="aSpace2" presStyleCnt="0"/>
      <dgm:spPr/>
    </dgm:pt>
    <dgm:pt modelId="{5866574E-02C1-43F7-BE69-1562FFC830FC}" type="pres">
      <dgm:prSet presAssocID="{FB113803-68D4-4996-A061-2CDBC5372B8F}" presName="childNode" presStyleLbl="node1" presStyleIdx="1" presStyleCnt="6" custScaleX="172120" custScaleY="32378" custLinFactY="-6906"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21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2" presStyleCnt="6" custScaleX="46713" custScaleY="27433" custLinFactY="-940" custLinFactNeighborX="-2531" custLinFactNeighborY="-100000">
        <dgm:presLayoutVars>
          <dgm:bulletEnabled val="1"/>
        </dgm:presLayoutVars>
      </dgm:prSet>
      <dgm:spPr/>
      <dgm:t>
        <a:bodyPr/>
        <a:lstStyle/>
        <a:p>
          <a:endParaRPr lang="es-CO"/>
        </a:p>
      </dgm:t>
    </dgm:pt>
    <dgm:pt modelId="{56056F36-A44E-405D-AF93-5D862E43E2FF}" type="pres">
      <dgm:prSet presAssocID="{B62979F8-CAE0-4998-A03A-A90A1F2F0CBA}" presName="aSpace2" presStyleCnt="0"/>
      <dgm:spPr/>
    </dgm:pt>
    <dgm:pt modelId="{E03D5867-2409-48CF-B537-9789E30D8ABC}" type="pres">
      <dgm:prSet presAssocID="{6EB3592C-038E-4D15-9488-E57031E32CD0}" presName="childNode" presStyleLbl="node1" presStyleIdx="3" presStyleCnt="6" custScaleX="46713" custScaleY="27433" custLinFactNeighborX="-3477" custLinFactNeighborY="-86647">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5"/>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C5C35ED3-A48B-403F-82A5-EC5BB5AF82F2}" type="pres">
      <dgm:prSet presAssocID="{FC774954-7EC2-413B-A07D-8F603FF39234}" presName="childNode" presStyleLbl="node1" presStyleIdx="4" presStyleCnt="6" custScaleX="46566" custScaleY="27433" custLinFactY="-1282" custLinFactNeighborX="-2226" custLinFactNeighborY="-100000">
        <dgm:presLayoutVars>
          <dgm:bulletEnabled val="1"/>
        </dgm:presLayoutVars>
      </dgm:prSet>
      <dgm:spPr/>
      <dgm:t>
        <a:bodyPr/>
        <a:lstStyle/>
        <a:p>
          <a:endParaRPr lang="es-CO"/>
        </a:p>
      </dgm:t>
    </dgm:pt>
    <dgm:pt modelId="{2EDC931D-9BDA-4D3A-A60B-79C90F8A4E6C}" type="pres">
      <dgm:prSet presAssocID="{FC774954-7EC2-413B-A07D-8F603FF39234}" presName="aSpace2" presStyleCnt="0"/>
      <dgm:spPr/>
    </dgm:pt>
    <dgm:pt modelId="{EC7D64DB-6ADA-4B07-9FE0-1B2775413247}" type="pres">
      <dgm:prSet presAssocID="{1DB2CCB2-A5EB-437F-8B2A-4ED4DA836E40}" presName="childNode" presStyleLbl="node1" presStyleIdx="5" presStyleCnt="6" custScaleX="46566" custScaleY="27433" custLinFactNeighborX="-1597" custLinFactNeighborY="-86647">
        <dgm:presLayoutVars>
          <dgm:bulletEnabled val="1"/>
        </dgm:presLayoutVars>
      </dgm:prSet>
      <dgm:spPr/>
      <dgm:t>
        <a:bodyPr/>
        <a:lstStyle/>
        <a:p>
          <a:endParaRPr lang="es-CO"/>
        </a:p>
      </dgm:t>
    </dgm:pt>
  </dgm:ptLst>
  <dgm:cxnLst>
    <dgm:cxn modelId="{47C2A732-3DF3-48D2-A2D8-53CA10A8E184}" type="presOf" srcId="{1DB2CCB2-A5EB-437F-8B2A-4ED4DA836E40}" destId="{EC7D64DB-6ADA-4B07-9FE0-1B2775413247}"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997BB018-0DA1-4395-B944-FBDAA87C6888}" type="presOf" srcId="{5E73DC65-7811-442D-8D8E-D587AD111078}" destId="{44FCCF3B-6BF9-4023-B1DB-3F95B0F71307}" srcOrd="1" destOrd="0" presId="urn:microsoft.com/office/officeart/2005/8/layout/lProcess2"/>
    <dgm:cxn modelId="{776D7377-9D92-4C1B-87A5-4AC29166B274}" type="presOf" srcId="{C70A7DFC-AB52-43F6-9E76-E781D483FDB6}" destId="{854D54EE-BBDE-4FFA-9372-C9E2C0D43F26}" srcOrd="1" destOrd="0" presId="urn:microsoft.com/office/officeart/2005/8/layout/lProcess2"/>
    <dgm:cxn modelId="{ECF491E8-87A8-430D-82AE-AE8041712F19}" type="presOf" srcId="{B62979F8-CAE0-4998-A03A-A90A1F2F0CBA}" destId="{38639199-61CC-45B6-89A1-29AC996A34B5}"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A9E01500-0AA5-414B-81C4-A824C5ABA694}" srcId="{499F58EC-F6C0-48A8-B04D-08E24C967093}" destId="{1DB2CCB2-A5EB-437F-8B2A-4ED4DA836E40}" srcOrd="1" destOrd="0" parTransId="{F2F0EF04-9A7D-44D4-B9DD-2FA3DCE2A758}" sibTransId="{FAD6EAF9-4A95-4441-B39D-1C12142F0001}"/>
    <dgm:cxn modelId="{1E096A0E-0A35-43D5-9CF6-43B4FEDD7BD8}" type="presOf" srcId="{FC774954-7EC2-413B-A07D-8F603FF39234}" destId="{C5C35ED3-A48B-403F-82A5-EC5BB5AF82F2}"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9D5B4DC6-B6AA-4358-B59E-ABFF90041AE1}" type="presOf" srcId="{499F58EC-F6C0-48A8-B04D-08E24C967093}" destId="{57EB1618-515A-470C-B470-154022A5DB2E}" srcOrd="1" destOrd="0" presId="urn:microsoft.com/office/officeart/2005/8/layout/lProcess2"/>
    <dgm:cxn modelId="{A39CCC11-E25D-4483-A9FF-BBC9661CBC6A}" type="presOf" srcId="{C70A7DFC-AB52-43F6-9E76-E781D483FDB6}" destId="{4696FB82-B025-4772-A81D-C0EBCC8D9AE9}" srcOrd="0" destOrd="0" presId="urn:microsoft.com/office/officeart/2005/8/layout/lProcess2"/>
    <dgm:cxn modelId="{10BB7608-1D08-4187-87E8-1CF11A21B59F}" srcId="{C70A7DFC-AB52-43F6-9E76-E781D483FDB6}" destId="{FB113803-68D4-4996-A061-2CDBC5372B8F}" srcOrd="1" destOrd="0" parTransId="{AA7F08C4-B762-48AE-BE30-7654A42E73AE}" sibTransId="{AD6CDF8F-F34A-4FAE-AAD0-29462179FEA2}"/>
    <dgm:cxn modelId="{F7FD3A03-D78C-4279-BF8F-0A90F69D4181}" srcId="{FCA30541-1492-43A0-AC90-7A18B17DB2F6}" destId="{C70A7DFC-AB52-43F6-9E76-E781D483FDB6}" srcOrd="0" destOrd="0" parTransId="{0977961C-1EBE-4D56-947E-85E95F0D7444}" sibTransId="{18577301-C37E-4013-AB97-88D4E119031A}"/>
    <dgm:cxn modelId="{2D11D246-872A-4DA8-9A31-EB1D69441D81}" type="presOf" srcId="{021BB33D-7DFB-4AF6-894F-79A86E739A06}" destId="{19356602-817F-40EC-A2B8-8C62F23E90A0}" srcOrd="0" destOrd="0" presId="urn:microsoft.com/office/officeart/2005/8/layout/lProcess2"/>
    <dgm:cxn modelId="{4C695105-D827-425F-AF41-E89E32CC8F7D}" type="presOf" srcId="{FB113803-68D4-4996-A061-2CDBC5372B8F}" destId="{5866574E-02C1-43F7-BE69-1562FFC830FC}" srcOrd="0" destOrd="0" presId="urn:microsoft.com/office/officeart/2005/8/layout/lProcess2"/>
    <dgm:cxn modelId="{37FE9D43-3E58-49D7-AE1F-00E8829971BD}" srcId="{499F58EC-F6C0-48A8-B04D-08E24C967093}" destId="{FC774954-7EC2-413B-A07D-8F603FF39234}" srcOrd="0" destOrd="0" parTransId="{038EB9A2-FF95-47CA-B57C-BF34B9EE8097}" sibTransId="{EFCA2A38-056C-4D90-AFA1-56DB5FA3048B}"/>
    <dgm:cxn modelId="{21C0C4D5-243E-4454-A8BE-E20D16DFAA63}" srcId="{5E73DC65-7811-442D-8D8E-D587AD111078}" destId="{6EB3592C-038E-4D15-9488-E57031E32CD0}" srcOrd="1" destOrd="0" parTransId="{FA8B007A-8EF9-45C5-A7D8-508EBB732962}" sibTransId="{A6DEBDEF-C255-42C7-806E-F975F0509F6C}"/>
    <dgm:cxn modelId="{CFE8400A-2169-4C36-9495-6A5F05D9277C}" type="presOf" srcId="{FCA30541-1492-43A0-AC90-7A18B17DB2F6}" destId="{2F915681-AF02-4DDE-A836-0F2476DB8259}" srcOrd="0" destOrd="0" presId="urn:microsoft.com/office/officeart/2005/8/layout/lProcess2"/>
    <dgm:cxn modelId="{9069B319-F8CB-4722-9ECD-B042530ED3B0}" type="presOf" srcId="{6EB3592C-038E-4D15-9488-E57031E32CD0}" destId="{E03D5867-2409-48CF-B537-9789E30D8ABC}" srcOrd="0" destOrd="0" presId="urn:microsoft.com/office/officeart/2005/8/layout/lProcess2"/>
    <dgm:cxn modelId="{A5E3D879-1DD5-405B-908E-6FDFC165DB75}" type="presOf" srcId="{499F58EC-F6C0-48A8-B04D-08E24C967093}" destId="{9B5C3F0B-AC36-45E2-B68E-DAB64BBA52A2}" srcOrd="0" destOrd="0" presId="urn:microsoft.com/office/officeart/2005/8/layout/lProcess2"/>
    <dgm:cxn modelId="{1E4F7131-F542-4FBE-BF0E-17F774A0FBF8}" type="presOf" srcId="{5E73DC65-7811-442D-8D8E-D587AD111078}" destId="{1FF4E0E0-1B91-41F5-8BCD-9638AB17B264}" srcOrd="0" destOrd="0" presId="urn:microsoft.com/office/officeart/2005/8/layout/lProcess2"/>
    <dgm:cxn modelId="{173DD205-EFB2-4C87-A71D-B59BF4F52859}" type="presParOf" srcId="{2F915681-AF02-4DDE-A836-0F2476DB8259}" destId="{E93E9C76-2931-448E-A1D0-5FA7A75E2D55}" srcOrd="0" destOrd="0" presId="urn:microsoft.com/office/officeart/2005/8/layout/lProcess2"/>
    <dgm:cxn modelId="{948C8AB1-1459-42EC-923E-C64793E0A206}" type="presParOf" srcId="{E93E9C76-2931-448E-A1D0-5FA7A75E2D55}" destId="{4696FB82-B025-4772-A81D-C0EBCC8D9AE9}" srcOrd="0" destOrd="0" presId="urn:microsoft.com/office/officeart/2005/8/layout/lProcess2"/>
    <dgm:cxn modelId="{D6BD9AB4-33A2-4C56-AA5F-903BFF18827C}" type="presParOf" srcId="{E93E9C76-2931-448E-A1D0-5FA7A75E2D55}" destId="{854D54EE-BBDE-4FFA-9372-C9E2C0D43F26}" srcOrd="1" destOrd="0" presId="urn:microsoft.com/office/officeart/2005/8/layout/lProcess2"/>
    <dgm:cxn modelId="{1D6598C5-A418-4062-937E-A27CB200CE72}" type="presParOf" srcId="{E93E9C76-2931-448E-A1D0-5FA7A75E2D55}" destId="{1363286C-7FD8-4618-A73E-3B8B2AAAACAA}" srcOrd="2" destOrd="0" presId="urn:microsoft.com/office/officeart/2005/8/layout/lProcess2"/>
    <dgm:cxn modelId="{F7736966-BFE0-4A13-BCF6-088A59F1E848}" type="presParOf" srcId="{1363286C-7FD8-4618-A73E-3B8B2AAAACAA}" destId="{6F6DDAA1-5817-4A3C-9EB3-DFED68BDEEFF}" srcOrd="0" destOrd="0" presId="urn:microsoft.com/office/officeart/2005/8/layout/lProcess2"/>
    <dgm:cxn modelId="{54DFD1FF-587C-44B2-8C02-F1D3286118B1}" type="presParOf" srcId="{6F6DDAA1-5817-4A3C-9EB3-DFED68BDEEFF}" destId="{19356602-817F-40EC-A2B8-8C62F23E90A0}" srcOrd="0" destOrd="0" presId="urn:microsoft.com/office/officeart/2005/8/layout/lProcess2"/>
    <dgm:cxn modelId="{19C32856-597A-4536-8359-81504CE70E3A}" type="presParOf" srcId="{6F6DDAA1-5817-4A3C-9EB3-DFED68BDEEFF}" destId="{7769F2E8-1CA7-4D3C-A171-C019925E0842}" srcOrd="1" destOrd="0" presId="urn:microsoft.com/office/officeart/2005/8/layout/lProcess2"/>
    <dgm:cxn modelId="{AB75C61E-E4AF-486D-A9CA-24D6E1E533AD}" type="presParOf" srcId="{6F6DDAA1-5817-4A3C-9EB3-DFED68BDEEFF}" destId="{5866574E-02C1-43F7-BE69-1562FFC830FC}" srcOrd="2" destOrd="0" presId="urn:microsoft.com/office/officeart/2005/8/layout/lProcess2"/>
    <dgm:cxn modelId="{74847EA3-346E-40E3-8851-95A77BD38207}" type="presParOf" srcId="{2F915681-AF02-4DDE-A836-0F2476DB8259}" destId="{3E3F79D7-42FB-40DA-B006-8A547FC99594}" srcOrd="1" destOrd="0" presId="urn:microsoft.com/office/officeart/2005/8/layout/lProcess2"/>
    <dgm:cxn modelId="{53783DB2-05F0-4B23-B5F2-C6B4507C3A21}" type="presParOf" srcId="{2F915681-AF02-4DDE-A836-0F2476DB8259}" destId="{6BEBD168-AF67-427F-8042-C8A7E09E660B}" srcOrd="2" destOrd="0" presId="urn:microsoft.com/office/officeart/2005/8/layout/lProcess2"/>
    <dgm:cxn modelId="{2A1707DC-2E3E-4CD3-9673-6A2858357752}" type="presParOf" srcId="{6BEBD168-AF67-427F-8042-C8A7E09E660B}" destId="{1FF4E0E0-1B91-41F5-8BCD-9638AB17B264}" srcOrd="0" destOrd="0" presId="urn:microsoft.com/office/officeart/2005/8/layout/lProcess2"/>
    <dgm:cxn modelId="{15FF7254-27DF-4B3A-867F-520094272DE8}" type="presParOf" srcId="{6BEBD168-AF67-427F-8042-C8A7E09E660B}" destId="{44FCCF3B-6BF9-4023-B1DB-3F95B0F71307}" srcOrd="1" destOrd="0" presId="urn:microsoft.com/office/officeart/2005/8/layout/lProcess2"/>
    <dgm:cxn modelId="{845A54F7-2435-4DE7-A8F2-221AD7D70DD3}" type="presParOf" srcId="{6BEBD168-AF67-427F-8042-C8A7E09E660B}" destId="{96C3917D-EE68-4F53-A6CE-670EB5528A18}" srcOrd="2" destOrd="0" presId="urn:microsoft.com/office/officeart/2005/8/layout/lProcess2"/>
    <dgm:cxn modelId="{996AA085-BA9A-4783-9661-5318D555EB8F}" type="presParOf" srcId="{96C3917D-EE68-4F53-A6CE-670EB5528A18}" destId="{2C6AE023-D1AF-4DBA-961F-9830AA8A68C2}" srcOrd="0" destOrd="0" presId="urn:microsoft.com/office/officeart/2005/8/layout/lProcess2"/>
    <dgm:cxn modelId="{70CC39EC-0C99-4E0B-9FAB-DBC6AC8D41CE}" type="presParOf" srcId="{2C6AE023-D1AF-4DBA-961F-9830AA8A68C2}" destId="{38639199-61CC-45B6-89A1-29AC996A34B5}" srcOrd="0" destOrd="0" presId="urn:microsoft.com/office/officeart/2005/8/layout/lProcess2"/>
    <dgm:cxn modelId="{D10ED7EE-ADE8-43BE-AB06-C74F7581093E}" type="presParOf" srcId="{2C6AE023-D1AF-4DBA-961F-9830AA8A68C2}" destId="{56056F36-A44E-405D-AF93-5D862E43E2FF}" srcOrd="1" destOrd="0" presId="urn:microsoft.com/office/officeart/2005/8/layout/lProcess2"/>
    <dgm:cxn modelId="{43A1CAFD-54ED-479E-B685-A66B43E9DA70}" type="presParOf" srcId="{2C6AE023-D1AF-4DBA-961F-9830AA8A68C2}" destId="{E03D5867-2409-48CF-B537-9789E30D8ABC}" srcOrd="2" destOrd="0" presId="urn:microsoft.com/office/officeart/2005/8/layout/lProcess2"/>
    <dgm:cxn modelId="{FA60A9AB-057D-4CBC-8915-BC5C3B9B771A}" type="presParOf" srcId="{2F915681-AF02-4DDE-A836-0F2476DB8259}" destId="{5409B739-6B12-42E3-8739-B47774DCBEE5}" srcOrd="3" destOrd="0" presId="urn:microsoft.com/office/officeart/2005/8/layout/lProcess2"/>
    <dgm:cxn modelId="{7DEB592C-14D4-4E95-936B-2BA735EFE599}" type="presParOf" srcId="{2F915681-AF02-4DDE-A836-0F2476DB8259}" destId="{F4A8C6CF-5E20-4005-A581-9A0E3545862B}" srcOrd="4" destOrd="0" presId="urn:microsoft.com/office/officeart/2005/8/layout/lProcess2"/>
    <dgm:cxn modelId="{AC2717DE-7437-4B12-9E0F-81D5C0605E08}" type="presParOf" srcId="{F4A8C6CF-5E20-4005-A581-9A0E3545862B}" destId="{9B5C3F0B-AC36-45E2-B68E-DAB64BBA52A2}" srcOrd="0" destOrd="0" presId="urn:microsoft.com/office/officeart/2005/8/layout/lProcess2"/>
    <dgm:cxn modelId="{7B3B6ED8-0BCD-4D96-AD78-300E5CD6BA42}" type="presParOf" srcId="{F4A8C6CF-5E20-4005-A581-9A0E3545862B}" destId="{57EB1618-515A-470C-B470-154022A5DB2E}" srcOrd="1" destOrd="0" presId="urn:microsoft.com/office/officeart/2005/8/layout/lProcess2"/>
    <dgm:cxn modelId="{1AA848B1-16D6-4AC2-A406-3C41DCB75D2A}" type="presParOf" srcId="{F4A8C6CF-5E20-4005-A581-9A0E3545862B}" destId="{E61581FA-1AAF-4263-8714-3DFC3FFC9B7F}" srcOrd="2" destOrd="0" presId="urn:microsoft.com/office/officeart/2005/8/layout/lProcess2"/>
    <dgm:cxn modelId="{404152C8-A9EF-4B4C-8D21-EF164A216C84}" type="presParOf" srcId="{E61581FA-1AAF-4263-8714-3DFC3FFC9B7F}" destId="{794F2893-4C6F-4C55-B470-FAF73112E7D5}" srcOrd="0" destOrd="0" presId="urn:microsoft.com/office/officeart/2005/8/layout/lProcess2"/>
    <dgm:cxn modelId="{473A2742-E7DB-49F5-B4D8-F6B29FE8732C}" type="presParOf" srcId="{794F2893-4C6F-4C55-B470-FAF73112E7D5}" destId="{C5C35ED3-A48B-403F-82A5-EC5BB5AF82F2}" srcOrd="0" destOrd="0" presId="urn:microsoft.com/office/officeart/2005/8/layout/lProcess2"/>
    <dgm:cxn modelId="{240EA66B-8D93-43C8-89A0-F387D5FDEBCE}" type="presParOf" srcId="{794F2893-4C6F-4C55-B470-FAF73112E7D5}" destId="{2EDC931D-9BDA-4D3A-A60B-79C90F8A4E6C}" srcOrd="1" destOrd="0" presId="urn:microsoft.com/office/officeart/2005/8/layout/lProcess2"/>
    <dgm:cxn modelId="{875FEBFC-004B-45F8-B276-0CAD5AF03B70}" type="presParOf" srcId="{794F2893-4C6F-4C55-B470-FAF73112E7D5}" destId="{EC7D64DB-6ADA-4B07-9FE0-1B277541324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Documentos internos de trabajo elaborados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2</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6</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2</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900" dirty="0" smtClean="0"/>
            <a:t>Documentos insumo elaborados</a:t>
          </a:r>
          <a:endParaRPr lang="es-CO" sz="9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86FB9393-EA00-4F07-962F-0695EB915E84}">
      <dgm:prSet phldrT="[Texto]" custT="1"/>
      <dgm:spPr/>
      <dgm:t>
        <a:bodyPr/>
        <a:lstStyle/>
        <a:p>
          <a:r>
            <a:rPr lang="es-CO" sz="900" dirty="0" smtClean="0"/>
            <a:t>Proyectos priorizados</a:t>
          </a:r>
          <a:endParaRPr lang="es-CO" sz="900" dirty="0"/>
        </a:p>
      </dgm:t>
    </dgm:pt>
    <dgm:pt modelId="{1FF29B97-29B3-4E32-924B-62114B5BE6E0}" type="parTrans" cxnId="{131E2917-6670-4F93-B06F-1336200407C6}">
      <dgm:prSet/>
      <dgm:spPr/>
      <dgm:t>
        <a:bodyPr/>
        <a:lstStyle/>
        <a:p>
          <a:endParaRPr lang="es-CO"/>
        </a:p>
      </dgm:t>
    </dgm:pt>
    <dgm:pt modelId="{3F1090A0-CFBE-4337-B37C-9080F2D1DA11}" type="sibTrans" cxnId="{131E2917-6670-4F93-B06F-1336200407C6}">
      <dgm:prSet/>
      <dgm:spPr/>
      <dgm:t>
        <a:bodyPr/>
        <a:lstStyle/>
        <a:p>
          <a:endParaRPr lang="es-CO"/>
        </a:p>
      </dgm:t>
    </dgm:pt>
    <dgm:pt modelId="{87298E20-EDD5-4086-ABEF-E552D31DC009}">
      <dgm:prSet phldrT="[Texto]" custT="1"/>
      <dgm:spPr/>
      <dgm:t>
        <a:bodyPr/>
        <a:lstStyle/>
        <a:p>
          <a:r>
            <a:rPr lang="es-CO" sz="1800" dirty="0" smtClean="0"/>
            <a:t>10</a:t>
          </a:r>
          <a:endParaRPr lang="es-CO" sz="1800" dirty="0"/>
        </a:p>
      </dgm:t>
    </dgm:pt>
    <dgm:pt modelId="{054AEF49-881F-44AC-BB11-57DE8B296F2B}" type="parTrans" cxnId="{9846CE73-4D06-4CF4-8F03-E37B81893A4C}">
      <dgm:prSet/>
      <dgm:spPr/>
      <dgm:t>
        <a:bodyPr/>
        <a:lstStyle/>
        <a:p>
          <a:endParaRPr lang="es-CO"/>
        </a:p>
      </dgm:t>
    </dgm:pt>
    <dgm:pt modelId="{09B87678-1B79-49B2-842C-7E8130A14F14}" type="sibTrans" cxnId="{9846CE73-4D06-4CF4-8F03-E37B81893A4C}">
      <dgm:prSet/>
      <dgm:spPr/>
      <dgm:t>
        <a:bodyPr/>
        <a:lstStyle/>
        <a:p>
          <a:endParaRPr lang="es-CO"/>
        </a:p>
      </dgm:t>
    </dgm:pt>
    <dgm:pt modelId="{D3F86563-531F-49FF-B878-5D5721D29773}">
      <dgm:prSet phldrT="[Texto]" custT="1"/>
      <dgm:spPr/>
      <dgm:t>
        <a:bodyPr/>
        <a:lstStyle/>
        <a:p>
          <a:r>
            <a:rPr lang="es-CO" sz="1800" dirty="0" smtClean="0"/>
            <a:t>0</a:t>
          </a:r>
          <a:endParaRPr lang="es-CO" sz="1800" dirty="0"/>
        </a:p>
      </dgm:t>
    </dgm:pt>
    <dgm:pt modelId="{949AB294-74A2-41CF-9F70-697F16B4D78B}" type="parTrans" cxnId="{30A656AA-BEF1-4ECF-A4C3-9D3B2F4A0C48}">
      <dgm:prSet/>
      <dgm:spPr/>
      <dgm:t>
        <a:bodyPr/>
        <a:lstStyle/>
        <a:p>
          <a:endParaRPr lang="es-CO"/>
        </a:p>
      </dgm:t>
    </dgm:pt>
    <dgm:pt modelId="{DBFCBC0C-6128-4B7B-B0FB-309F2A3F2133}" type="sibTrans" cxnId="{30A656AA-BEF1-4ECF-A4C3-9D3B2F4A0C48}">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14104">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14104">
        <dgm:presLayoutVars>
          <dgm:bulletEnabled val="1"/>
        </dgm:presLayoutVars>
      </dgm:prSet>
      <dgm:spPr/>
      <dgm:t>
        <a:bodyPr/>
        <a:lstStyle/>
        <a:p>
          <a:endParaRPr lang="es-CO"/>
        </a:p>
      </dgm:t>
    </dgm:pt>
    <dgm:pt modelId="{6E0B47D0-A232-492D-AC5F-2B91F9063828}" type="pres">
      <dgm:prSet presAssocID="{1D9EEC27-F270-4046-B299-7D9CFFE41614}" presName="aSpace2" presStyleCnt="0"/>
      <dgm:spPr/>
    </dgm:pt>
    <dgm:pt modelId="{DA111787-ABF4-46A5-9367-A45AE5502B71}" type="pres">
      <dgm:prSet presAssocID="{86FB9393-EA00-4F07-962F-0695EB915E84}" presName="childNode" presStyleLbl="node1" presStyleIdx="2" presStyleCnt="9" custScaleX="111404">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43233" custScaleY="47203">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43233" custScaleY="47203">
        <dgm:presLayoutVars>
          <dgm:bulletEnabled val="1"/>
        </dgm:presLayoutVars>
      </dgm:prSet>
      <dgm:spPr/>
      <dgm:t>
        <a:bodyPr/>
        <a:lstStyle/>
        <a:p>
          <a:endParaRPr lang="es-CO"/>
        </a:p>
      </dgm:t>
    </dgm:pt>
    <dgm:pt modelId="{49ADCBB1-6395-4C85-9403-4D0101E9AD94}" type="pres">
      <dgm:prSet presAssocID="{F79382DE-A126-4B5B-9E3C-9F6FA3EA3453}" presName="aSpace2" presStyleCnt="0"/>
      <dgm:spPr/>
    </dgm:pt>
    <dgm:pt modelId="{CDAED6EB-747B-46E2-BE7B-67FD29FF5832}" type="pres">
      <dgm:prSet presAssocID="{87298E20-EDD5-4086-ABEF-E552D31DC009}" presName="childNode" presStyleLbl="node1" presStyleIdx="5" presStyleCnt="9" custScaleX="43233" custScaleY="47203">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43233" custScaleY="47203">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43233" custScaleY="47203">
        <dgm:presLayoutVars>
          <dgm:bulletEnabled val="1"/>
        </dgm:presLayoutVars>
      </dgm:prSet>
      <dgm:spPr/>
      <dgm:t>
        <a:bodyPr/>
        <a:lstStyle/>
        <a:p>
          <a:endParaRPr lang="es-CO"/>
        </a:p>
      </dgm:t>
    </dgm:pt>
    <dgm:pt modelId="{5E212AFD-1CA7-4EAC-BDEC-293546D337B1}" type="pres">
      <dgm:prSet presAssocID="{FC774954-7EC2-413B-A07D-8F603FF39234}" presName="aSpace2" presStyleCnt="0"/>
      <dgm:spPr/>
    </dgm:pt>
    <dgm:pt modelId="{D268C640-23E2-4497-A4EB-A116C54E007D}" type="pres">
      <dgm:prSet presAssocID="{D3F86563-531F-49FF-B878-5D5721D29773}" presName="childNode" presStyleLbl="node1" presStyleIdx="8" presStyleCnt="9" custScaleX="43233" custScaleY="47203">
        <dgm:presLayoutVars>
          <dgm:bulletEnabled val="1"/>
        </dgm:presLayoutVars>
      </dgm:prSet>
      <dgm:spPr/>
      <dgm:t>
        <a:bodyPr/>
        <a:lstStyle/>
        <a:p>
          <a:endParaRPr lang="es-CO"/>
        </a:p>
      </dgm:t>
    </dgm:pt>
  </dgm:ptLst>
  <dgm:cxnLst>
    <dgm:cxn modelId="{59461220-634D-45DD-B0BE-934BA473B683}" type="presOf" srcId="{5E73DC65-7811-442D-8D8E-D587AD111078}" destId="{1FF4E0E0-1B91-41F5-8BCD-9638AB17B264}"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0E22E44E-2122-41DB-ACA4-82C5ECFBA52F}" type="presOf" srcId="{021BB33D-7DFB-4AF6-894F-79A86E739A06}" destId="{19356602-817F-40EC-A2B8-8C62F23E90A0}" srcOrd="0" destOrd="0" presId="urn:microsoft.com/office/officeart/2005/8/layout/lProcess2"/>
    <dgm:cxn modelId="{881564B3-0880-4954-801B-65CE81C0F774}" type="presOf" srcId="{13832914-4669-4283-B18E-8CC199406200}" destId="{AAF91D29-6186-456D-BAE9-A2C258C1BF2B}" srcOrd="0" destOrd="0" presId="urn:microsoft.com/office/officeart/2005/8/layout/lProcess2"/>
    <dgm:cxn modelId="{94568005-678B-4D3A-A5D0-8D6A161CE123}" type="presOf" srcId="{C70A7DFC-AB52-43F6-9E76-E781D483FDB6}" destId="{854D54EE-BBDE-4FFA-9372-C9E2C0D43F26}" srcOrd="1" destOrd="0" presId="urn:microsoft.com/office/officeart/2005/8/layout/lProcess2"/>
    <dgm:cxn modelId="{D782D7CE-1897-4709-A4EB-B0D942684A42}" type="presOf" srcId="{D3F86563-531F-49FF-B878-5D5721D29773}" destId="{D268C640-23E2-4497-A4EB-A116C54E007D}"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41A30E3D-EC61-48C0-87BE-A414D1922B02}" type="presOf" srcId="{5E73DC65-7811-442D-8D8E-D587AD111078}" destId="{44FCCF3B-6BF9-4023-B1DB-3F95B0F71307}" srcOrd="1" destOrd="0" presId="urn:microsoft.com/office/officeart/2005/8/layout/lProcess2"/>
    <dgm:cxn modelId="{46086EA1-4BE9-40EB-8EE5-74A993B7670F}" type="presOf" srcId="{499F58EC-F6C0-48A8-B04D-08E24C967093}" destId="{57EB1618-515A-470C-B470-154022A5DB2E}" srcOrd="1" destOrd="0" presId="urn:microsoft.com/office/officeart/2005/8/layout/lProcess2"/>
    <dgm:cxn modelId="{5AB6538C-EBB6-4D0A-932B-C3995146BB04}" type="presOf" srcId="{1D9EEC27-F270-4046-B299-7D9CFFE41614}" destId="{1F40C5A9-8270-4A21-A9E5-3C605D0E9291}" srcOrd="0" destOrd="0" presId="urn:microsoft.com/office/officeart/2005/8/layout/lProcess2"/>
    <dgm:cxn modelId="{E3619EA1-3879-4F59-8DE0-43F6878A2B40}" type="presOf" srcId="{C70A7DFC-AB52-43F6-9E76-E781D483FDB6}" destId="{4696FB82-B025-4772-A81D-C0EBCC8D9AE9}" srcOrd="0" destOrd="0" presId="urn:microsoft.com/office/officeart/2005/8/layout/lProcess2"/>
    <dgm:cxn modelId="{9846CE73-4D06-4CF4-8F03-E37B81893A4C}" srcId="{5E73DC65-7811-442D-8D8E-D587AD111078}" destId="{87298E20-EDD5-4086-ABEF-E552D31DC009}" srcOrd="2" destOrd="0" parTransId="{054AEF49-881F-44AC-BB11-57DE8B296F2B}" sibTransId="{09B87678-1B79-49B2-842C-7E8130A14F14}"/>
    <dgm:cxn modelId="{5B3BC5AA-F85D-466A-A233-1969CA2D5E06}" type="presOf" srcId="{FCA30541-1492-43A0-AC90-7A18B17DB2F6}" destId="{2F915681-AF02-4DDE-A836-0F2476DB8259}"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D026113B-7BEA-44C8-ADC6-A2F32B48098C}" type="presOf" srcId="{FC774954-7EC2-413B-A07D-8F603FF39234}" destId="{C5C35ED3-A48B-403F-82A5-EC5BB5AF82F2}"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30A656AA-BEF1-4ECF-A4C3-9D3B2F4A0C48}" srcId="{499F58EC-F6C0-48A8-B04D-08E24C967093}" destId="{D3F86563-531F-49FF-B878-5D5721D29773}" srcOrd="2" destOrd="0" parTransId="{949AB294-74A2-41CF-9F70-697F16B4D78B}" sibTransId="{DBFCBC0C-6128-4B7B-B0FB-309F2A3F2133}"/>
    <dgm:cxn modelId="{D9F5CF7B-8DD6-4CA3-9A75-6B32ABAABF5D}" type="presOf" srcId="{F79382DE-A126-4B5B-9E3C-9F6FA3EA3453}" destId="{F59E2664-B0A7-4941-B2BD-D9D3FCC0430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2D915022-3990-43EC-9099-56170B5411ED}" type="presOf" srcId="{87298E20-EDD5-4086-ABEF-E552D31DC009}" destId="{CDAED6EB-747B-46E2-BE7B-67FD29FF5832}"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6DBF5706-E266-4759-AB4C-B0CDA692893F}" type="presOf" srcId="{B62979F8-CAE0-4998-A03A-A90A1F2F0CBA}" destId="{38639199-61CC-45B6-89A1-29AC996A34B5}" srcOrd="0" destOrd="0" presId="urn:microsoft.com/office/officeart/2005/8/layout/lProcess2"/>
    <dgm:cxn modelId="{9818C490-C95F-4758-B412-9FF65D0289BA}" type="presOf" srcId="{86FB9393-EA00-4F07-962F-0695EB915E84}" destId="{DA111787-ABF4-46A5-9367-A45AE5502B71}" srcOrd="0" destOrd="0" presId="urn:microsoft.com/office/officeart/2005/8/layout/lProcess2"/>
    <dgm:cxn modelId="{BF717BBC-FCD7-4CA8-AE68-634DFAAE5515}" type="presOf" srcId="{499F58EC-F6C0-48A8-B04D-08E24C967093}" destId="{9B5C3F0B-AC36-45E2-B68E-DAB64BBA52A2}" srcOrd="0" destOrd="0" presId="urn:microsoft.com/office/officeart/2005/8/layout/lProcess2"/>
    <dgm:cxn modelId="{131E2917-6670-4F93-B06F-1336200407C6}" srcId="{C70A7DFC-AB52-43F6-9E76-E781D483FDB6}" destId="{86FB9393-EA00-4F07-962F-0695EB915E84}" srcOrd="2" destOrd="0" parTransId="{1FF29B97-29B3-4E32-924B-62114B5BE6E0}" sibTransId="{3F1090A0-CFBE-4337-B37C-9080F2D1DA11}"/>
    <dgm:cxn modelId="{A733F015-C553-4EFF-8E0D-F5090DAA7209}" type="presParOf" srcId="{2F915681-AF02-4DDE-A836-0F2476DB8259}" destId="{E93E9C76-2931-448E-A1D0-5FA7A75E2D55}" srcOrd="0" destOrd="0" presId="urn:microsoft.com/office/officeart/2005/8/layout/lProcess2"/>
    <dgm:cxn modelId="{ED57F90C-2401-49EB-9521-7D9D295EA89B}" type="presParOf" srcId="{E93E9C76-2931-448E-A1D0-5FA7A75E2D55}" destId="{4696FB82-B025-4772-A81D-C0EBCC8D9AE9}" srcOrd="0" destOrd="0" presId="urn:microsoft.com/office/officeart/2005/8/layout/lProcess2"/>
    <dgm:cxn modelId="{DAA6B74B-8852-4860-97CB-AFB9331E7355}" type="presParOf" srcId="{E93E9C76-2931-448E-A1D0-5FA7A75E2D55}" destId="{854D54EE-BBDE-4FFA-9372-C9E2C0D43F26}" srcOrd="1" destOrd="0" presId="urn:microsoft.com/office/officeart/2005/8/layout/lProcess2"/>
    <dgm:cxn modelId="{3D2C660E-AB06-4078-A554-5106731C91F5}" type="presParOf" srcId="{E93E9C76-2931-448E-A1D0-5FA7A75E2D55}" destId="{1363286C-7FD8-4618-A73E-3B8B2AAAACAA}" srcOrd="2" destOrd="0" presId="urn:microsoft.com/office/officeart/2005/8/layout/lProcess2"/>
    <dgm:cxn modelId="{20470D9E-4202-4360-AD2C-BFA7AC1622F3}" type="presParOf" srcId="{1363286C-7FD8-4618-A73E-3B8B2AAAACAA}" destId="{6F6DDAA1-5817-4A3C-9EB3-DFED68BDEEFF}" srcOrd="0" destOrd="0" presId="urn:microsoft.com/office/officeart/2005/8/layout/lProcess2"/>
    <dgm:cxn modelId="{DEF186B7-1195-41FB-BFE0-EF0EDF073A9B}" type="presParOf" srcId="{6F6DDAA1-5817-4A3C-9EB3-DFED68BDEEFF}" destId="{19356602-817F-40EC-A2B8-8C62F23E90A0}" srcOrd="0" destOrd="0" presId="urn:microsoft.com/office/officeart/2005/8/layout/lProcess2"/>
    <dgm:cxn modelId="{D0B6AC59-5B95-4046-9ABC-E956F7A4D6E8}" type="presParOf" srcId="{6F6DDAA1-5817-4A3C-9EB3-DFED68BDEEFF}" destId="{0EBE59E5-4E14-48F4-91C8-6C09E75B58D2}" srcOrd="1" destOrd="0" presId="urn:microsoft.com/office/officeart/2005/8/layout/lProcess2"/>
    <dgm:cxn modelId="{0AECD4A6-67ED-4670-A52A-CE08F98A35EE}" type="presParOf" srcId="{6F6DDAA1-5817-4A3C-9EB3-DFED68BDEEFF}" destId="{1F40C5A9-8270-4A21-A9E5-3C605D0E9291}" srcOrd="2" destOrd="0" presId="urn:microsoft.com/office/officeart/2005/8/layout/lProcess2"/>
    <dgm:cxn modelId="{14CC1BB2-835C-4E4F-AFB3-B30F60AFCE03}" type="presParOf" srcId="{6F6DDAA1-5817-4A3C-9EB3-DFED68BDEEFF}" destId="{6E0B47D0-A232-492D-AC5F-2B91F9063828}" srcOrd="3" destOrd="0" presId="urn:microsoft.com/office/officeart/2005/8/layout/lProcess2"/>
    <dgm:cxn modelId="{39CAC3A8-B0A5-4EAA-8540-62C737331EEE}" type="presParOf" srcId="{6F6DDAA1-5817-4A3C-9EB3-DFED68BDEEFF}" destId="{DA111787-ABF4-46A5-9367-A45AE5502B71}" srcOrd="4" destOrd="0" presId="urn:microsoft.com/office/officeart/2005/8/layout/lProcess2"/>
    <dgm:cxn modelId="{C8D36970-5CB5-4D92-B280-2553F706FFF7}" type="presParOf" srcId="{2F915681-AF02-4DDE-A836-0F2476DB8259}" destId="{3E3F79D7-42FB-40DA-B006-8A547FC99594}" srcOrd="1" destOrd="0" presId="urn:microsoft.com/office/officeart/2005/8/layout/lProcess2"/>
    <dgm:cxn modelId="{A69BE603-CD85-4045-8704-BE5E0DA1C2AC}" type="presParOf" srcId="{2F915681-AF02-4DDE-A836-0F2476DB8259}" destId="{6BEBD168-AF67-427F-8042-C8A7E09E660B}" srcOrd="2" destOrd="0" presId="urn:microsoft.com/office/officeart/2005/8/layout/lProcess2"/>
    <dgm:cxn modelId="{E6EA69E8-0B19-4233-BD13-B1D8D80C5914}" type="presParOf" srcId="{6BEBD168-AF67-427F-8042-C8A7E09E660B}" destId="{1FF4E0E0-1B91-41F5-8BCD-9638AB17B264}" srcOrd="0" destOrd="0" presId="urn:microsoft.com/office/officeart/2005/8/layout/lProcess2"/>
    <dgm:cxn modelId="{C984184B-45E8-4009-AF1B-B2E44D90C171}" type="presParOf" srcId="{6BEBD168-AF67-427F-8042-C8A7E09E660B}" destId="{44FCCF3B-6BF9-4023-B1DB-3F95B0F71307}" srcOrd="1" destOrd="0" presId="urn:microsoft.com/office/officeart/2005/8/layout/lProcess2"/>
    <dgm:cxn modelId="{A0650EDC-F311-4294-9FBA-48F689832315}" type="presParOf" srcId="{6BEBD168-AF67-427F-8042-C8A7E09E660B}" destId="{96C3917D-EE68-4F53-A6CE-670EB5528A18}" srcOrd="2" destOrd="0" presId="urn:microsoft.com/office/officeart/2005/8/layout/lProcess2"/>
    <dgm:cxn modelId="{4102C140-5A62-4DEF-A260-3BF793B01EF7}" type="presParOf" srcId="{96C3917D-EE68-4F53-A6CE-670EB5528A18}" destId="{2C6AE023-D1AF-4DBA-961F-9830AA8A68C2}" srcOrd="0" destOrd="0" presId="urn:microsoft.com/office/officeart/2005/8/layout/lProcess2"/>
    <dgm:cxn modelId="{D58C1D44-C3F1-4C44-9585-28E53188B0DD}" type="presParOf" srcId="{2C6AE023-D1AF-4DBA-961F-9830AA8A68C2}" destId="{38639199-61CC-45B6-89A1-29AC996A34B5}" srcOrd="0" destOrd="0" presId="urn:microsoft.com/office/officeart/2005/8/layout/lProcess2"/>
    <dgm:cxn modelId="{D6BCBC27-0F19-422A-AE69-2F718FC7DC4A}" type="presParOf" srcId="{2C6AE023-D1AF-4DBA-961F-9830AA8A68C2}" destId="{CF6F516E-64C9-4C76-95A0-9007F9C4E542}" srcOrd="1" destOrd="0" presId="urn:microsoft.com/office/officeart/2005/8/layout/lProcess2"/>
    <dgm:cxn modelId="{F5B485D4-D10B-4C1A-B1F3-709090F8F920}" type="presParOf" srcId="{2C6AE023-D1AF-4DBA-961F-9830AA8A68C2}" destId="{F59E2664-B0A7-4941-B2BD-D9D3FCC04305}" srcOrd="2" destOrd="0" presId="urn:microsoft.com/office/officeart/2005/8/layout/lProcess2"/>
    <dgm:cxn modelId="{2C0D768B-A325-4FB1-95F2-89A48E8106F2}" type="presParOf" srcId="{2C6AE023-D1AF-4DBA-961F-9830AA8A68C2}" destId="{49ADCBB1-6395-4C85-9403-4D0101E9AD94}" srcOrd="3" destOrd="0" presId="urn:microsoft.com/office/officeart/2005/8/layout/lProcess2"/>
    <dgm:cxn modelId="{B3290F85-AB59-4113-927B-303773003A6B}" type="presParOf" srcId="{2C6AE023-D1AF-4DBA-961F-9830AA8A68C2}" destId="{CDAED6EB-747B-46E2-BE7B-67FD29FF5832}" srcOrd="4" destOrd="0" presId="urn:microsoft.com/office/officeart/2005/8/layout/lProcess2"/>
    <dgm:cxn modelId="{3B25537B-C064-4F6E-B755-51B3635F04D3}" type="presParOf" srcId="{2F915681-AF02-4DDE-A836-0F2476DB8259}" destId="{5409B739-6B12-42E3-8739-B47774DCBEE5}" srcOrd="3" destOrd="0" presId="urn:microsoft.com/office/officeart/2005/8/layout/lProcess2"/>
    <dgm:cxn modelId="{C8D0CC14-DE5E-42BB-BAF6-E02B2D63F269}" type="presParOf" srcId="{2F915681-AF02-4DDE-A836-0F2476DB8259}" destId="{F4A8C6CF-5E20-4005-A581-9A0E3545862B}" srcOrd="4" destOrd="0" presId="urn:microsoft.com/office/officeart/2005/8/layout/lProcess2"/>
    <dgm:cxn modelId="{32D5F3BB-E7DD-4C24-8475-909F472A4EB1}" type="presParOf" srcId="{F4A8C6CF-5E20-4005-A581-9A0E3545862B}" destId="{9B5C3F0B-AC36-45E2-B68E-DAB64BBA52A2}" srcOrd="0" destOrd="0" presId="urn:microsoft.com/office/officeart/2005/8/layout/lProcess2"/>
    <dgm:cxn modelId="{0C28F0A2-EC03-4D48-84C8-C46F98ADE024}" type="presParOf" srcId="{F4A8C6CF-5E20-4005-A581-9A0E3545862B}" destId="{57EB1618-515A-470C-B470-154022A5DB2E}" srcOrd="1" destOrd="0" presId="urn:microsoft.com/office/officeart/2005/8/layout/lProcess2"/>
    <dgm:cxn modelId="{91A7BDB3-44AF-403B-8889-52441D6548CC}" type="presParOf" srcId="{F4A8C6CF-5E20-4005-A581-9A0E3545862B}" destId="{E61581FA-1AAF-4263-8714-3DFC3FFC9B7F}" srcOrd="2" destOrd="0" presId="urn:microsoft.com/office/officeart/2005/8/layout/lProcess2"/>
    <dgm:cxn modelId="{0E0E5504-24F7-434A-B4FD-DBEC65C3F9E6}" type="presParOf" srcId="{E61581FA-1AAF-4263-8714-3DFC3FFC9B7F}" destId="{794F2893-4C6F-4C55-B470-FAF73112E7D5}" srcOrd="0" destOrd="0" presId="urn:microsoft.com/office/officeart/2005/8/layout/lProcess2"/>
    <dgm:cxn modelId="{F794CC16-2DCD-4F8B-A4A2-B8FDD672B9C2}" type="presParOf" srcId="{794F2893-4C6F-4C55-B470-FAF73112E7D5}" destId="{AAF91D29-6186-456D-BAE9-A2C258C1BF2B}" srcOrd="0" destOrd="0" presId="urn:microsoft.com/office/officeart/2005/8/layout/lProcess2"/>
    <dgm:cxn modelId="{BBEF2E42-41E1-413C-B45D-89E47414ED6C}" type="presParOf" srcId="{794F2893-4C6F-4C55-B470-FAF73112E7D5}" destId="{3DF435DA-94BF-4582-B16A-FDABC468075F}" srcOrd="1" destOrd="0" presId="urn:microsoft.com/office/officeart/2005/8/layout/lProcess2"/>
    <dgm:cxn modelId="{A86418C9-A982-4C34-A5C6-CDA260298498}" type="presParOf" srcId="{794F2893-4C6F-4C55-B470-FAF73112E7D5}" destId="{C5C35ED3-A48B-403F-82A5-EC5BB5AF82F2}" srcOrd="2" destOrd="0" presId="urn:microsoft.com/office/officeart/2005/8/layout/lProcess2"/>
    <dgm:cxn modelId="{54AF3E3D-CB73-4CBD-9250-8CCE4E89FC1F}" type="presParOf" srcId="{794F2893-4C6F-4C55-B470-FAF73112E7D5}" destId="{5E212AFD-1CA7-4EAC-BDEC-293546D337B1}" srcOrd="3" destOrd="0" presId="urn:microsoft.com/office/officeart/2005/8/layout/lProcess2"/>
    <dgm:cxn modelId="{E374A296-D7B5-4156-939C-FDA99A68D94A}" type="presParOf" srcId="{794F2893-4C6F-4C55-B470-FAF73112E7D5}" destId="{D268C640-23E2-4497-A4EB-A116C54E007D}"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Mejorar la capacidad de prevención y reacción de la justicia en los territorios contra la criminalidad </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400" dirty="0" smtClean="0"/>
            <a:t>$2.425 millones</a:t>
          </a:r>
          <a:endParaRPr lang="es-CO" sz="14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200" dirty="0" smtClean="0"/>
            <a:t>Dirección de Política Criminal y Penitenciaria</a:t>
          </a:r>
          <a:endParaRPr lang="es-CO" sz="12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  </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custLinFactNeighborX="1360" custLinFactNeighborY="-3824">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1E096685-0F83-4A42-B1B4-4D9F13D62413}" type="presOf" srcId="{D2D7FAE2-045F-43FD-B66A-DAFFED145737}" destId="{6794FF32-D1F6-4480-9349-99D5D96D0F7C}"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B22491C2-E468-4ECC-B001-4BD5D48AB562}" type="presOf" srcId="{ECCBDE49-4218-4386-A280-3CD47D5B4C33}" destId="{35D8D127-89F6-4437-BCBC-315DAC616ACF}" srcOrd="0" destOrd="0" presId="urn:microsoft.com/office/officeart/2005/8/layout/process4"/>
    <dgm:cxn modelId="{CA46BCEE-70CC-4215-9658-0CA5ACA20295}" type="presOf" srcId="{187C3A49-9268-4101-A1C1-38377658C473}" destId="{EDA68252-1181-4FD7-A11F-E6CD2135921D}" srcOrd="0" destOrd="0" presId="urn:microsoft.com/office/officeart/2005/8/layout/process4"/>
    <dgm:cxn modelId="{23BC61FE-7AA3-4095-9852-1D30CBEB282B}" type="presOf" srcId="{EEB2EDC2-4BD0-4BE2-B4D8-E6C2FE1A98BC}" destId="{28CEF6FF-B4AE-49AD-A598-9F2A51B557B3}"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98DC08F7-E9F4-403B-8569-30962638E8E4}" type="presOf" srcId="{53A2335F-F173-4391-AACF-9A307D5D75CD}" destId="{B9878064-A5D4-48AD-9E4A-96FC70824A36}" srcOrd="0" destOrd="0" presId="urn:microsoft.com/office/officeart/2005/8/layout/process4"/>
    <dgm:cxn modelId="{FEA336CF-1372-4DA4-BDF8-7C41EDB97E2C}" srcId="{5F3C8500-C3A5-4087-A164-19590EFE02C9}" destId="{33AD2649-D111-41C4-9874-A2B2BC789DA9}" srcOrd="0" destOrd="0" parTransId="{A58E4281-562B-4295-B5AA-A260BBD0A103}" sibTransId="{729E57AD-1D6D-46C2-8C01-76B91D25FDA2}"/>
    <dgm:cxn modelId="{CDE66A16-9D72-4BE7-883F-1628724231D3}" type="presOf" srcId="{E8CE0281-7FE4-4636-9567-54DA35B4C928}" destId="{937282B0-B880-4C59-9E80-4E31B598E36F}" srcOrd="0" destOrd="0" presId="urn:microsoft.com/office/officeart/2005/8/layout/process4"/>
    <dgm:cxn modelId="{61ADF06E-107D-49B6-ABC7-7028924CDA80}" type="presOf" srcId="{33AD2649-D111-41C4-9874-A2B2BC789DA9}" destId="{259FF797-64FE-406E-B027-8903476E4AB3}" srcOrd="0" destOrd="0" presId="urn:microsoft.com/office/officeart/2005/8/layout/process4"/>
    <dgm:cxn modelId="{DF913E29-A162-4E45-B53A-8CE44A3B698E}" type="presOf" srcId="{E1FBD125-C425-4D06-9EA1-73FA697605A3}" destId="{86AB2B48-9B95-4316-8212-26651651FB65}"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E667FE31-7720-48DE-9CA2-173A2A6CCD5D}" srcId="{187C3A49-9268-4101-A1C1-38377658C473}" destId="{53A2335F-F173-4391-AACF-9A307D5D75CD}" srcOrd="0" destOrd="0" parTransId="{1D414C2B-7E3F-461B-8674-FAC8633227B5}" sibTransId="{08336C2C-948B-47EB-9AEC-E720D6A86708}"/>
    <dgm:cxn modelId="{81BBC893-7E8D-41D0-8CA8-033E6D91DF72}" type="presOf" srcId="{EEB2EDC2-4BD0-4BE2-B4D8-E6C2FE1A98BC}" destId="{78843F17-282B-4FAC-B832-3C7906C53428}" srcOrd="1" destOrd="0" presId="urn:microsoft.com/office/officeart/2005/8/layout/process4"/>
    <dgm:cxn modelId="{A4EEF5FC-3BCE-46DA-AC37-D149145223FA}" type="presOf" srcId="{E8CE0281-7FE4-4636-9567-54DA35B4C928}" destId="{FC48E625-9995-454A-98F2-BA132A448028}" srcOrd="1" destOrd="0" presId="urn:microsoft.com/office/officeart/2005/8/layout/process4"/>
    <dgm:cxn modelId="{7132AE1A-6019-4186-AE22-B3BC1502A86D}" type="presOf" srcId="{33AD2649-D111-41C4-9874-A2B2BC789DA9}" destId="{77219671-3534-4633-87A8-972F409CFD58}" srcOrd="1"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11AB3EBB-3F42-424C-BFEF-F618FC199643}" type="presOf" srcId="{5F3C8500-C3A5-4087-A164-19590EFE02C9}" destId="{82391F34-F25A-4F5C-A4A2-BA7AAD56A029}"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3109F87F-F77F-40DB-AE2A-25A0895EEEA8}" type="presOf" srcId="{7D57F050-796B-4DFB-89D5-658C04BF4929}" destId="{DA98E216-AA2C-4502-898A-CF11976FB23E}"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D71DC3C2-E0A3-4F15-B3E5-0F8B86A22A95}" type="presOf" srcId="{187C3A49-9268-4101-A1C1-38377658C473}" destId="{E30B8D1E-AF4E-4F42-95CC-FF99D938C859}" srcOrd="1"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BB470B9E-C3F3-4F02-82C8-EF58B6D8387E}" type="presOf" srcId="{4CCD99C8-98DF-4683-A494-C6F95154D7D4}" destId="{38D91ECD-994B-4078-950E-A1AEBF829871}"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4F548E49-31D9-420C-984D-94EAEA9B488D}" type="presParOf" srcId="{82391F34-F25A-4F5C-A4A2-BA7AAD56A029}" destId="{89683EDB-1CC3-4450-A013-034C906B1509}" srcOrd="0" destOrd="0" presId="urn:microsoft.com/office/officeart/2005/8/layout/process4"/>
    <dgm:cxn modelId="{AB98B065-FA01-4294-9753-BF41685B6869}" type="presParOf" srcId="{89683EDB-1CC3-4450-A013-034C906B1509}" destId="{28CEF6FF-B4AE-49AD-A598-9F2A51B557B3}" srcOrd="0" destOrd="0" presId="urn:microsoft.com/office/officeart/2005/8/layout/process4"/>
    <dgm:cxn modelId="{686A4D66-C05D-4A5D-A3FE-B7C5663A467C}" type="presParOf" srcId="{89683EDB-1CC3-4450-A013-034C906B1509}" destId="{78843F17-282B-4FAC-B832-3C7906C53428}" srcOrd="1" destOrd="0" presId="urn:microsoft.com/office/officeart/2005/8/layout/process4"/>
    <dgm:cxn modelId="{52C46A3D-5B81-490F-AFE1-D8C8A8F8E8FB}" type="presParOf" srcId="{89683EDB-1CC3-4450-A013-034C906B1509}" destId="{41B66683-D35A-4C35-8836-ED0EDC7C09B6}" srcOrd="2" destOrd="0" presId="urn:microsoft.com/office/officeart/2005/8/layout/process4"/>
    <dgm:cxn modelId="{E75CE0D2-0703-4627-AD22-46BA27CFD1CC}" type="presParOf" srcId="{41B66683-D35A-4C35-8836-ED0EDC7C09B6}" destId="{6794FF32-D1F6-4480-9349-99D5D96D0F7C}" srcOrd="0" destOrd="0" presId="urn:microsoft.com/office/officeart/2005/8/layout/process4"/>
    <dgm:cxn modelId="{DF58548D-E9D5-4792-A962-B2B911BFB2D3}" type="presParOf" srcId="{41B66683-D35A-4C35-8836-ED0EDC7C09B6}" destId="{DA98E216-AA2C-4502-898A-CF11976FB23E}" srcOrd="1" destOrd="0" presId="urn:microsoft.com/office/officeart/2005/8/layout/process4"/>
    <dgm:cxn modelId="{AA92EEE6-332A-4658-A5E4-2E827B45E03A}" type="presParOf" srcId="{41B66683-D35A-4C35-8836-ED0EDC7C09B6}" destId="{38D91ECD-994B-4078-950E-A1AEBF829871}" srcOrd="2" destOrd="0" presId="urn:microsoft.com/office/officeart/2005/8/layout/process4"/>
    <dgm:cxn modelId="{1CF11613-EF10-4931-A283-41886AD1AD69}" type="presParOf" srcId="{82391F34-F25A-4F5C-A4A2-BA7AAD56A029}" destId="{84623195-D224-42B0-B067-E0CF6C7CE51C}" srcOrd="1" destOrd="0" presId="urn:microsoft.com/office/officeart/2005/8/layout/process4"/>
    <dgm:cxn modelId="{CE3BA2CA-6D99-42EA-82FE-7AE829612A9F}" type="presParOf" srcId="{82391F34-F25A-4F5C-A4A2-BA7AAD56A029}" destId="{770DC46B-61FD-49B4-8855-AE1CDC8A170A}" srcOrd="2" destOrd="0" presId="urn:microsoft.com/office/officeart/2005/8/layout/process4"/>
    <dgm:cxn modelId="{4445299F-FBEB-4EC0-8AC6-EFEB0C4EE0AD}" type="presParOf" srcId="{770DC46B-61FD-49B4-8855-AE1CDC8A170A}" destId="{937282B0-B880-4C59-9E80-4E31B598E36F}" srcOrd="0" destOrd="0" presId="urn:microsoft.com/office/officeart/2005/8/layout/process4"/>
    <dgm:cxn modelId="{5E851F1D-DD5D-444D-A888-4D9DECDF3132}" type="presParOf" srcId="{770DC46B-61FD-49B4-8855-AE1CDC8A170A}" destId="{FC48E625-9995-454A-98F2-BA132A448028}" srcOrd="1" destOrd="0" presId="urn:microsoft.com/office/officeart/2005/8/layout/process4"/>
    <dgm:cxn modelId="{0EE02C29-C148-40DD-A6E6-3EB18A0A9216}" type="presParOf" srcId="{770DC46B-61FD-49B4-8855-AE1CDC8A170A}" destId="{A3B1DB92-2DC5-45CF-9145-F099ACE8A5E4}" srcOrd="2" destOrd="0" presId="urn:microsoft.com/office/officeart/2005/8/layout/process4"/>
    <dgm:cxn modelId="{CCE8E92F-CF5C-40B6-A747-4BDBF3A3057E}" type="presParOf" srcId="{A3B1DB92-2DC5-45CF-9145-F099ACE8A5E4}" destId="{35D8D127-89F6-4437-BCBC-315DAC616ACF}" srcOrd="0" destOrd="0" presId="urn:microsoft.com/office/officeart/2005/8/layout/process4"/>
    <dgm:cxn modelId="{88A4522C-6FE4-41A7-AE0D-63E391D67998}" type="presParOf" srcId="{82391F34-F25A-4F5C-A4A2-BA7AAD56A029}" destId="{19FC7771-7922-4BF9-B5E7-8B42B99ACB34}" srcOrd="3" destOrd="0" presId="urn:microsoft.com/office/officeart/2005/8/layout/process4"/>
    <dgm:cxn modelId="{A76906E5-84C1-450C-AE49-0CD9B9034880}" type="presParOf" srcId="{82391F34-F25A-4F5C-A4A2-BA7AAD56A029}" destId="{7F7C9FD9-1279-4317-B3A1-029E423E995B}" srcOrd="4" destOrd="0" presId="urn:microsoft.com/office/officeart/2005/8/layout/process4"/>
    <dgm:cxn modelId="{C43BD499-D04F-411A-9799-E48EA63E627C}" type="presParOf" srcId="{7F7C9FD9-1279-4317-B3A1-029E423E995B}" destId="{EDA68252-1181-4FD7-A11F-E6CD2135921D}" srcOrd="0" destOrd="0" presId="urn:microsoft.com/office/officeart/2005/8/layout/process4"/>
    <dgm:cxn modelId="{DD9D48D6-8D39-4932-A190-1CAE9F805477}" type="presParOf" srcId="{7F7C9FD9-1279-4317-B3A1-029E423E995B}" destId="{E30B8D1E-AF4E-4F42-95CC-FF99D938C859}" srcOrd="1" destOrd="0" presId="urn:microsoft.com/office/officeart/2005/8/layout/process4"/>
    <dgm:cxn modelId="{66A515EB-600F-4A11-B6A3-4123FB5EFEFF}" type="presParOf" srcId="{7F7C9FD9-1279-4317-B3A1-029E423E995B}" destId="{4FFD2C32-F0CF-4537-8D82-4A5CC7EB5F90}" srcOrd="2" destOrd="0" presId="urn:microsoft.com/office/officeart/2005/8/layout/process4"/>
    <dgm:cxn modelId="{785E95A6-BA19-4408-8104-F23C283A3F78}" type="presParOf" srcId="{4FFD2C32-F0CF-4537-8D82-4A5CC7EB5F90}" destId="{B9878064-A5D4-48AD-9E4A-96FC70824A36}" srcOrd="0" destOrd="0" presId="urn:microsoft.com/office/officeart/2005/8/layout/process4"/>
    <dgm:cxn modelId="{FB50D917-2984-4506-A662-015E1761B91B}" type="presParOf" srcId="{82391F34-F25A-4F5C-A4A2-BA7AAD56A029}" destId="{BFD12F89-F907-47FB-8815-7F9883BA00D2}" srcOrd="5" destOrd="0" presId="urn:microsoft.com/office/officeart/2005/8/layout/process4"/>
    <dgm:cxn modelId="{873394D8-5EA2-4D00-85F8-1F6D7B523860}" type="presParOf" srcId="{82391F34-F25A-4F5C-A4A2-BA7AAD56A029}" destId="{EC4DB9DC-500E-4F86-BFC1-87C7B22AD201}" srcOrd="6" destOrd="0" presId="urn:microsoft.com/office/officeart/2005/8/layout/process4"/>
    <dgm:cxn modelId="{C177C758-558C-4F8F-BE34-376E038E4636}" type="presParOf" srcId="{EC4DB9DC-500E-4F86-BFC1-87C7B22AD201}" destId="{259FF797-64FE-406E-B027-8903476E4AB3}" srcOrd="0" destOrd="0" presId="urn:microsoft.com/office/officeart/2005/8/layout/process4"/>
    <dgm:cxn modelId="{326034A5-9CD1-4DDE-8AD6-2A5AD90581D9}" type="presParOf" srcId="{EC4DB9DC-500E-4F86-BFC1-87C7B22AD201}" destId="{77219671-3534-4633-87A8-972F409CFD58}" srcOrd="1" destOrd="0" presId="urn:microsoft.com/office/officeart/2005/8/layout/process4"/>
    <dgm:cxn modelId="{FAB9E819-E76F-4269-94C6-4DC2EB06F7EA}" type="presParOf" srcId="{EC4DB9DC-500E-4F86-BFC1-87C7B22AD201}" destId="{B713546B-F632-4D5E-A58A-AC008BBBE62A}" srcOrd="2" destOrd="0" presId="urn:microsoft.com/office/officeart/2005/8/layout/process4"/>
    <dgm:cxn modelId="{BC7A4A4B-C3CC-400D-828A-26F34AF89ED6}"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100" dirty="0" smtClean="0"/>
            <a:t>Producto</a:t>
          </a:r>
          <a:endParaRPr lang="es-CO" sz="11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Documentos metodológicos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900" dirty="0" smtClean="0"/>
            <a:t>Entidades territoriales asistidas técnicamente en materia de política criminal</a:t>
          </a:r>
          <a:endParaRPr lang="es-CO" sz="9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custT="1"/>
      <dgm:spPr/>
      <dgm:t>
        <a:bodyPr/>
        <a:lstStyle/>
        <a:p>
          <a:r>
            <a:rPr lang="es-CO" sz="1100" dirty="0" smtClean="0"/>
            <a:t>Meta</a:t>
          </a:r>
          <a:endParaRPr lang="es-CO" sz="11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1</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4</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1</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499F58EC-F6C0-48A8-B04D-08E24C967093}">
      <dgm:prSet phldrT="[Texto]" custT="1"/>
      <dgm:spPr/>
      <dgm:t>
        <a:bodyPr/>
        <a:lstStyle/>
        <a:p>
          <a:r>
            <a:rPr lang="es-CO" sz="1100" dirty="0" smtClean="0"/>
            <a:t>Avance</a:t>
          </a:r>
          <a:endParaRPr lang="es-CO" sz="1100" dirty="0"/>
        </a:p>
      </dgm:t>
    </dgm:pt>
    <dgm:pt modelId="{371FD77F-9C34-4CE9-BED4-2A9277E79250}" type="sibTrans" cxnId="{878BF1DE-E300-4155-BE1F-BDD84791B283}">
      <dgm:prSet/>
      <dgm:spPr/>
      <dgm:t>
        <a:bodyPr/>
        <a:lstStyle/>
        <a:p>
          <a:endParaRPr lang="es-CO"/>
        </a:p>
      </dgm:t>
    </dgm:pt>
    <dgm:pt modelId="{BA17BB1F-4285-42DC-B798-7AB340B9C60B}" type="parTrans" cxnId="{878BF1DE-E300-4155-BE1F-BDD84791B283}">
      <dgm:prSet/>
      <dgm:spPr/>
      <dgm:t>
        <a:bodyPr/>
        <a:lstStyle/>
        <a:p>
          <a:endParaRPr lang="es-CO"/>
        </a:p>
      </dgm:t>
    </dgm:pt>
    <dgm:pt modelId="{AC8C223B-ADCC-4C87-B5D1-99F866D4F3E1}">
      <dgm:prSet phldrT="[Texto]" custT="1"/>
      <dgm:spPr/>
      <dgm:t>
        <a:bodyPr/>
        <a:lstStyle/>
        <a:p>
          <a:r>
            <a:rPr lang="es-CO" sz="900" dirty="0" smtClean="0"/>
            <a:t>Documentos de lineamientos técnicos realizados</a:t>
          </a:r>
          <a:endParaRPr lang="es-CO" sz="900" dirty="0"/>
        </a:p>
      </dgm:t>
    </dgm:pt>
    <dgm:pt modelId="{8D525D31-046A-4E9F-91DB-383B10AC5748}" type="parTrans" cxnId="{1A11A89E-C5C6-4572-A9C5-51D1E8A26964}">
      <dgm:prSet/>
      <dgm:spPr/>
      <dgm:t>
        <a:bodyPr/>
        <a:lstStyle/>
        <a:p>
          <a:endParaRPr lang="es-CO"/>
        </a:p>
      </dgm:t>
    </dgm:pt>
    <dgm:pt modelId="{4F52A284-86CE-4D9C-A392-9E3D78EC38F6}" type="sibTrans" cxnId="{1A11A89E-C5C6-4572-A9C5-51D1E8A26964}">
      <dgm:prSet/>
      <dgm:spPr/>
      <dgm:t>
        <a:bodyPr/>
        <a:lstStyle/>
        <a:p>
          <a:endParaRPr lang="es-CO"/>
        </a:p>
      </dgm:t>
    </dgm:pt>
    <dgm:pt modelId="{85D2F372-DFF3-469F-8A04-F2E6AC5C25E8}">
      <dgm:prSet phldrT="[Texto]" custT="1"/>
      <dgm:spPr/>
      <dgm:t>
        <a:bodyPr/>
        <a:lstStyle/>
        <a:p>
          <a:r>
            <a:rPr lang="es-CO" sz="1400" dirty="0" smtClean="0"/>
            <a:t>7</a:t>
          </a:r>
          <a:endParaRPr lang="es-CO" sz="1400" dirty="0"/>
        </a:p>
      </dgm:t>
    </dgm:pt>
    <dgm:pt modelId="{7A919246-3F6D-4F85-9E04-163221AF9784}" type="parTrans" cxnId="{2D577B8E-4487-47ED-8939-83B5BBF94FD5}">
      <dgm:prSet/>
      <dgm:spPr/>
      <dgm:t>
        <a:bodyPr/>
        <a:lstStyle/>
        <a:p>
          <a:endParaRPr lang="es-CO"/>
        </a:p>
      </dgm:t>
    </dgm:pt>
    <dgm:pt modelId="{014EE77B-2FE7-4997-833C-E7B2B07CC053}" type="sibTrans" cxnId="{2D577B8E-4487-47ED-8939-83B5BBF94FD5}">
      <dgm:prSet/>
      <dgm:spPr/>
      <dgm:t>
        <a:bodyPr/>
        <a:lstStyle/>
        <a:p>
          <a:endParaRPr lang="es-CO"/>
        </a:p>
      </dgm:t>
    </dgm:pt>
    <dgm:pt modelId="{8D50416C-3060-4265-9D8B-87B911D608F3}">
      <dgm:prSet phldrT="[Texto]"/>
      <dgm:spPr/>
      <dgm:t>
        <a:bodyPr/>
        <a:lstStyle/>
        <a:p>
          <a:r>
            <a:rPr lang="es-CO" dirty="0" smtClean="0"/>
            <a:t>0</a:t>
          </a:r>
          <a:endParaRPr lang="es-CO" dirty="0"/>
        </a:p>
      </dgm:t>
    </dgm:pt>
    <dgm:pt modelId="{A2F58CDA-EDAF-49EC-B1BC-E06C1FAA5F58}" type="parTrans" cxnId="{71A9C441-4CE6-437B-91B4-21750FF2B424}">
      <dgm:prSet/>
      <dgm:spPr/>
      <dgm:t>
        <a:bodyPr/>
        <a:lstStyle/>
        <a:p>
          <a:endParaRPr lang="es-CO"/>
        </a:p>
      </dgm:t>
    </dgm:pt>
    <dgm:pt modelId="{6BA34848-254B-4E2C-9FF7-CE18A0A0698C}" type="sibTrans" cxnId="{71A9C441-4CE6-437B-91B4-21750FF2B424}">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1422"/>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1310" custScaleY="68746" custLinFactY="-11528" custLinFactNeighborX="2748"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1310" custScaleY="68746" custLinFactY="-16923" custLinFactNeighborX="2411" custLinFactNeighborY="-100000">
        <dgm:presLayoutVars>
          <dgm:bulletEnabled val="1"/>
        </dgm:presLayoutVars>
      </dgm:prSet>
      <dgm:spPr/>
      <dgm:t>
        <a:bodyPr/>
        <a:lstStyle/>
        <a:p>
          <a:endParaRPr lang="es-CO"/>
        </a:p>
      </dgm:t>
    </dgm:pt>
    <dgm:pt modelId="{51795068-981D-4BB0-A4DC-C5BC2B59F844}" type="pres">
      <dgm:prSet presAssocID="{1D9EEC27-F270-4046-B299-7D9CFFE41614}" presName="aSpace2" presStyleCnt="0"/>
      <dgm:spPr/>
    </dgm:pt>
    <dgm:pt modelId="{03BBD496-D76E-4D61-B5C7-6F13805CED50}" type="pres">
      <dgm:prSet presAssocID="{AC8C223B-ADCC-4C87-B5D1-99F866D4F3E1}" presName="childNode" presStyleLbl="node1" presStyleIdx="2" presStyleCnt="9" custScaleX="171310" custScaleY="68746" custLinFactY="-14774" custLinFactNeighborX="1376"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3333"/>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9813" custScaleY="22818" custLinFactNeighborX="1071" custLinFactNeighborY="-50841">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9813" custScaleY="22818" custLinFactNeighborX="1071" custLinFactNeighborY="-84175">
        <dgm:presLayoutVars>
          <dgm:bulletEnabled val="1"/>
        </dgm:presLayoutVars>
      </dgm:prSet>
      <dgm:spPr/>
      <dgm:t>
        <a:bodyPr/>
        <a:lstStyle/>
        <a:p>
          <a:endParaRPr lang="es-CO"/>
        </a:p>
      </dgm:t>
    </dgm:pt>
    <dgm:pt modelId="{55C6817D-3E8B-4CE2-9179-D07551F66F9C}" type="pres">
      <dgm:prSet presAssocID="{F79382DE-A126-4B5B-9E3C-9F6FA3EA3453}" presName="aSpace2" presStyleCnt="0"/>
      <dgm:spPr/>
    </dgm:pt>
    <dgm:pt modelId="{4C4C0547-2D3B-438A-A648-E205EE53DD4C}" type="pres">
      <dgm:prSet presAssocID="{85D2F372-DFF3-469F-8A04-F2E6AC5C25E8}" presName="childNode" presStyleLbl="node1" presStyleIdx="5" presStyleCnt="9" custScaleX="39813" custScaleY="22818" custLinFactY="-4999"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333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9856" custScaleY="22912" custLinFactNeighborX="-3921" custLinFactNeighborY="-55598">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9856" custScaleY="22912" custLinFactNeighborX="-3669" custLinFactNeighborY="-97664">
        <dgm:presLayoutVars>
          <dgm:bulletEnabled val="1"/>
        </dgm:presLayoutVars>
      </dgm:prSet>
      <dgm:spPr/>
      <dgm:t>
        <a:bodyPr/>
        <a:lstStyle/>
        <a:p>
          <a:endParaRPr lang="es-CO"/>
        </a:p>
      </dgm:t>
    </dgm:pt>
    <dgm:pt modelId="{D3AB5719-8D5B-4FE5-8316-5FE80D5502CF}" type="pres">
      <dgm:prSet presAssocID="{FC774954-7EC2-413B-A07D-8F603FF39234}" presName="aSpace2" presStyleCnt="0"/>
      <dgm:spPr/>
    </dgm:pt>
    <dgm:pt modelId="{A96FFC59-A3DF-4EF5-A7A7-EF01C7FC2012}" type="pres">
      <dgm:prSet presAssocID="{8D50416C-3060-4265-9D8B-87B911D608F3}" presName="childNode" presStyleLbl="node1" presStyleIdx="8" presStyleCnt="9" custScaleX="39856" custScaleY="22912" custLinFactY="-5228" custLinFactNeighborX="-3921"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71A9C441-4CE6-437B-91B4-21750FF2B424}" srcId="{499F58EC-F6C0-48A8-B04D-08E24C967093}" destId="{8D50416C-3060-4265-9D8B-87B911D608F3}" srcOrd="2" destOrd="0" parTransId="{A2F58CDA-EDAF-49EC-B1BC-E06C1FAA5F58}" sibTransId="{6BA34848-254B-4E2C-9FF7-CE18A0A0698C}"/>
    <dgm:cxn modelId="{EB3683B5-AAE1-46C9-9CED-188940EC0918}" type="presOf" srcId="{FCA30541-1492-43A0-AC90-7A18B17DB2F6}" destId="{2F915681-AF02-4DDE-A836-0F2476DB825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9654257F-F9F7-48FA-8B3E-CA9F80C23A36}" type="presOf" srcId="{8D50416C-3060-4265-9D8B-87B911D608F3}" destId="{A96FFC59-A3DF-4EF5-A7A7-EF01C7FC2012}"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2F5E07C5-1AEE-4CA8-BEB7-ABBA7E296206}" type="presOf" srcId="{C70A7DFC-AB52-43F6-9E76-E781D483FDB6}" destId="{854D54EE-BBDE-4FFA-9372-C9E2C0D43F26}" srcOrd="1" destOrd="0" presId="urn:microsoft.com/office/officeart/2005/8/layout/lProcess2"/>
    <dgm:cxn modelId="{1F4121F1-F9F7-4530-AB35-C2BC6309CFD6}" type="presOf" srcId="{FC774954-7EC2-413B-A07D-8F603FF39234}" destId="{C5C35ED3-A48B-403F-82A5-EC5BB5AF82F2}" srcOrd="0" destOrd="0" presId="urn:microsoft.com/office/officeart/2005/8/layout/lProcess2"/>
    <dgm:cxn modelId="{C47B7A5D-08D0-4A44-B64E-BA167002A519}" type="presOf" srcId="{13832914-4669-4283-B18E-8CC199406200}" destId="{AAF91D29-6186-456D-BAE9-A2C258C1BF2B}" srcOrd="0" destOrd="0" presId="urn:microsoft.com/office/officeart/2005/8/layout/lProcess2"/>
    <dgm:cxn modelId="{8018C7B2-692B-4713-BCF7-9DCD726B56A4}" type="presOf" srcId="{499F58EC-F6C0-48A8-B04D-08E24C967093}" destId="{57EB1618-515A-470C-B470-154022A5DB2E}" srcOrd="1"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ABBDA0D9-B7C1-474C-A4B6-C31BDFA3698B}" type="presOf" srcId="{B62979F8-CAE0-4998-A03A-A90A1F2F0CBA}" destId="{38639199-61CC-45B6-89A1-29AC996A34B5}"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46C33438-8792-41F7-8DCC-F177B292E985}" type="presOf" srcId="{499F58EC-F6C0-48A8-B04D-08E24C967093}" destId="{9B5C3F0B-AC36-45E2-B68E-DAB64BBA52A2}" srcOrd="0" destOrd="0" presId="urn:microsoft.com/office/officeart/2005/8/layout/lProcess2"/>
    <dgm:cxn modelId="{01F45A06-A7A5-4720-8DFD-2CE52ED7EEA6}" type="presOf" srcId="{5E73DC65-7811-442D-8D8E-D587AD111078}" destId="{44FCCF3B-6BF9-4023-B1DB-3F95B0F71307}" srcOrd="1" destOrd="0" presId="urn:microsoft.com/office/officeart/2005/8/layout/lProcess2"/>
    <dgm:cxn modelId="{C18B21E6-3938-491C-9DCB-BDB0ED7DACA2}" type="presOf" srcId="{AC8C223B-ADCC-4C87-B5D1-99F866D4F3E1}" destId="{03BBD496-D76E-4D61-B5C7-6F13805CED50}" srcOrd="0" destOrd="0" presId="urn:microsoft.com/office/officeart/2005/8/layout/lProcess2"/>
    <dgm:cxn modelId="{40A5DCA4-DD14-4B6E-B213-BF128CB6C378}" type="presOf" srcId="{1D9EEC27-F270-4046-B299-7D9CFFE41614}" destId="{1F40C5A9-8270-4A21-A9E5-3C605D0E9291}" srcOrd="0" destOrd="0" presId="urn:microsoft.com/office/officeart/2005/8/layout/lProcess2"/>
    <dgm:cxn modelId="{12827F78-6EEC-466A-9976-3369DCF15BCA}" type="presOf" srcId="{5E73DC65-7811-442D-8D8E-D587AD111078}" destId="{1FF4E0E0-1B91-41F5-8BCD-9638AB17B264}"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58BC2C5F-0AEF-40D4-A00B-DA868F788A80}" type="presOf" srcId="{F79382DE-A126-4B5B-9E3C-9F6FA3EA3453}" destId="{F59E2664-B0A7-4941-B2BD-D9D3FCC04305}"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02A9198D-5F35-4D46-96DC-E18921B66ED0}" type="presOf" srcId="{85D2F372-DFF3-469F-8A04-F2E6AC5C25E8}" destId="{4C4C0547-2D3B-438A-A648-E205EE53DD4C}" srcOrd="0" destOrd="0" presId="urn:microsoft.com/office/officeart/2005/8/layout/lProcess2"/>
    <dgm:cxn modelId="{4EBF0432-C283-41A5-A40D-E4A43767995D}" type="presOf" srcId="{C70A7DFC-AB52-43F6-9E76-E781D483FDB6}" destId="{4696FB82-B025-4772-A81D-C0EBCC8D9AE9}" srcOrd="0" destOrd="0" presId="urn:microsoft.com/office/officeart/2005/8/layout/lProcess2"/>
    <dgm:cxn modelId="{2D577B8E-4487-47ED-8939-83B5BBF94FD5}" srcId="{5E73DC65-7811-442D-8D8E-D587AD111078}" destId="{85D2F372-DFF3-469F-8A04-F2E6AC5C25E8}" srcOrd="2" destOrd="0" parTransId="{7A919246-3F6D-4F85-9E04-163221AF9784}" sibTransId="{014EE77B-2FE7-4997-833C-E7B2B07CC053}"/>
    <dgm:cxn modelId="{1A11A89E-C5C6-4572-A9C5-51D1E8A26964}" srcId="{C70A7DFC-AB52-43F6-9E76-E781D483FDB6}" destId="{AC8C223B-ADCC-4C87-B5D1-99F866D4F3E1}" srcOrd="2" destOrd="0" parTransId="{8D525D31-046A-4E9F-91DB-383B10AC5748}" sibTransId="{4F52A284-86CE-4D9C-A392-9E3D78EC38F6}"/>
    <dgm:cxn modelId="{01632C5D-F542-44D4-A48E-76814FA0FD12}" type="presOf" srcId="{021BB33D-7DFB-4AF6-894F-79A86E739A06}" destId="{19356602-817F-40EC-A2B8-8C62F23E90A0}" srcOrd="0" destOrd="0" presId="urn:microsoft.com/office/officeart/2005/8/layout/lProcess2"/>
    <dgm:cxn modelId="{36AB1053-D683-4047-BBB8-BE618EB36C29}" type="presParOf" srcId="{2F915681-AF02-4DDE-A836-0F2476DB8259}" destId="{E93E9C76-2931-448E-A1D0-5FA7A75E2D55}" srcOrd="0" destOrd="0" presId="urn:microsoft.com/office/officeart/2005/8/layout/lProcess2"/>
    <dgm:cxn modelId="{C9FABB00-5C04-41E1-9078-9EC6DECC8F02}" type="presParOf" srcId="{E93E9C76-2931-448E-A1D0-5FA7A75E2D55}" destId="{4696FB82-B025-4772-A81D-C0EBCC8D9AE9}" srcOrd="0" destOrd="0" presId="urn:microsoft.com/office/officeart/2005/8/layout/lProcess2"/>
    <dgm:cxn modelId="{D3796CC7-8714-4E8A-A658-D213B271371C}" type="presParOf" srcId="{E93E9C76-2931-448E-A1D0-5FA7A75E2D55}" destId="{854D54EE-BBDE-4FFA-9372-C9E2C0D43F26}" srcOrd="1" destOrd="0" presId="urn:microsoft.com/office/officeart/2005/8/layout/lProcess2"/>
    <dgm:cxn modelId="{C5BD41EA-DB89-4BDA-9F52-3169569744BC}" type="presParOf" srcId="{E93E9C76-2931-448E-A1D0-5FA7A75E2D55}" destId="{1363286C-7FD8-4618-A73E-3B8B2AAAACAA}" srcOrd="2" destOrd="0" presId="urn:microsoft.com/office/officeart/2005/8/layout/lProcess2"/>
    <dgm:cxn modelId="{06EAEF5F-0F48-4B22-B9C5-0E6354B54137}" type="presParOf" srcId="{1363286C-7FD8-4618-A73E-3B8B2AAAACAA}" destId="{6F6DDAA1-5817-4A3C-9EB3-DFED68BDEEFF}" srcOrd="0" destOrd="0" presId="urn:microsoft.com/office/officeart/2005/8/layout/lProcess2"/>
    <dgm:cxn modelId="{F98B8952-5B31-42EB-B3EB-D137C70CE492}" type="presParOf" srcId="{6F6DDAA1-5817-4A3C-9EB3-DFED68BDEEFF}" destId="{19356602-817F-40EC-A2B8-8C62F23E90A0}" srcOrd="0" destOrd="0" presId="urn:microsoft.com/office/officeart/2005/8/layout/lProcess2"/>
    <dgm:cxn modelId="{D28470D8-8327-44F7-BE53-C34D51D438C3}" type="presParOf" srcId="{6F6DDAA1-5817-4A3C-9EB3-DFED68BDEEFF}" destId="{0EBE59E5-4E14-48F4-91C8-6C09E75B58D2}" srcOrd="1" destOrd="0" presId="urn:microsoft.com/office/officeart/2005/8/layout/lProcess2"/>
    <dgm:cxn modelId="{BEEB7D56-039C-47D4-8E54-3A7F3EBDA680}" type="presParOf" srcId="{6F6DDAA1-5817-4A3C-9EB3-DFED68BDEEFF}" destId="{1F40C5A9-8270-4A21-A9E5-3C605D0E9291}" srcOrd="2" destOrd="0" presId="urn:microsoft.com/office/officeart/2005/8/layout/lProcess2"/>
    <dgm:cxn modelId="{B8B3F3BB-22D1-4BAA-B66A-73DCB3A44E75}" type="presParOf" srcId="{6F6DDAA1-5817-4A3C-9EB3-DFED68BDEEFF}" destId="{51795068-981D-4BB0-A4DC-C5BC2B59F844}" srcOrd="3" destOrd="0" presId="urn:microsoft.com/office/officeart/2005/8/layout/lProcess2"/>
    <dgm:cxn modelId="{89A4826F-5CF9-4199-815D-6CFFCF3E9287}" type="presParOf" srcId="{6F6DDAA1-5817-4A3C-9EB3-DFED68BDEEFF}" destId="{03BBD496-D76E-4D61-B5C7-6F13805CED50}" srcOrd="4" destOrd="0" presId="urn:microsoft.com/office/officeart/2005/8/layout/lProcess2"/>
    <dgm:cxn modelId="{BE76B8CB-F06B-41BE-947A-4B53EBBD3DB0}" type="presParOf" srcId="{2F915681-AF02-4DDE-A836-0F2476DB8259}" destId="{3E3F79D7-42FB-40DA-B006-8A547FC99594}" srcOrd="1" destOrd="0" presId="urn:microsoft.com/office/officeart/2005/8/layout/lProcess2"/>
    <dgm:cxn modelId="{35274404-E903-4F08-BBE6-C6F0C212084A}" type="presParOf" srcId="{2F915681-AF02-4DDE-A836-0F2476DB8259}" destId="{6BEBD168-AF67-427F-8042-C8A7E09E660B}" srcOrd="2" destOrd="0" presId="urn:microsoft.com/office/officeart/2005/8/layout/lProcess2"/>
    <dgm:cxn modelId="{A44F0053-7DA4-4BF8-AB72-A2341D04C73C}" type="presParOf" srcId="{6BEBD168-AF67-427F-8042-C8A7E09E660B}" destId="{1FF4E0E0-1B91-41F5-8BCD-9638AB17B264}" srcOrd="0" destOrd="0" presId="urn:microsoft.com/office/officeart/2005/8/layout/lProcess2"/>
    <dgm:cxn modelId="{40488851-C9FD-4CE9-B5D8-6B46F368C736}" type="presParOf" srcId="{6BEBD168-AF67-427F-8042-C8A7E09E660B}" destId="{44FCCF3B-6BF9-4023-B1DB-3F95B0F71307}" srcOrd="1" destOrd="0" presId="urn:microsoft.com/office/officeart/2005/8/layout/lProcess2"/>
    <dgm:cxn modelId="{5729C29F-06DC-4E8D-B638-DDC0E256B3A1}" type="presParOf" srcId="{6BEBD168-AF67-427F-8042-C8A7E09E660B}" destId="{96C3917D-EE68-4F53-A6CE-670EB5528A18}" srcOrd="2" destOrd="0" presId="urn:microsoft.com/office/officeart/2005/8/layout/lProcess2"/>
    <dgm:cxn modelId="{A4F5ACC8-CD93-4505-AB93-046EC17D1E35}" type="presParOf" srcId="{96C3917D-EE68-4F53-A6CE-670EB5528A18}" destId="{2C6AE023-D1AF-4DBA-961F-9830AA8A68C2}" srcOrd="0" destOrd="0" presId="urn:microsoft.com/office/officeart/2005/8/layout/lProcess2"/>
    <dgm:cxn modelId="{EA429EDA-861A-42A7-83F5-818CAF1C4673}" type="presParOf" srcId="{2C6AE023-D1AF-4DBA-961F-9830AA8A68C2}" destId="{38639199-61CC-45B6-89A1-29AC996A34B5}" srcOrd="0" destOrd="0" presId="urn:microsoft.com/office/officeart/2005/8/layout/lProcess2"/>
    <dgm:cxn modelId="{B47A54E8-93CF-4032-B041-F5CC8E987CFA}" type="presParOf" srcId="{2C6AE023-D1AF-4DBA-961F-9830AA8A68C2}" destId="{CF6F516E-64C9-4C76-95A0-9007F9C4E542}" srcOrd="1" destOrd="0" presId="urn:microsoft.com/office/officeart/2005/8/layout/lProcess2"/>
    <dgm:cxn modelId="{5ACAF18D-9AC6-43F6-9FB5-6F5A9872D954}" type="presParOf" srcId="{2C6AE023-D1AF-4DBA-961F-9830AA8A68C2}" destId="{F59E2664-B0A7-4941-B2BD-D9D3FCC04305}" srcOrd="2" destOrd="0" presId="urn:microsoft.com/office/officeart/2005/8/layout/lProcess2"/>
    <dgm:cxn modelId="{44F4C10F-BD24-4A64-A7E3-FC74489DFD5E}" type="presParOf" srcId="{2C6AE023-D1AF-4DBA-961F-9830AA8A68C2}" destId="{55C6817D-3E8B-4CE2-9179-D07551F66F9C}" srcOrd="3" destOrd="0" presId="urn:microsoft.com/office/officeart/2005/8/layout/lProcess2"/>
    <dgm:cxn modelId="{94D68ECC-2AA0-4EED-9FFB-67BFB4633AC4}" type="presParOf" srcId="{2C6AE023-D1AF-4DBA-961F-9830AA8A68C2}" destId="{4C4C0547-2D3B-438A-A648-E205EE53DD4C}" srcOrd="4" destOrd="0" presId="urn:microsoft.com/office/officeart/2005/8/layout/lProcess2"/>
    <dgm:cxn modelId="{7E079193-9B33-4359-943E-4E5D6F49D0C7}" type="presParOf" srcId="{2F915681-AF02-4DDE-A836-0F2476DB8259}" destId="{5409B739-6B12-42E3-8739-B47774DCBEE5}" srcOrd="3" destOrd="0" presId="urn:microsoft.com/office/officeart/2005/8/layout/lProcess2"/>
    <dgm:cxn modelId="{BEA270E0-0DC5-4927-A993-2648CF076108}" type="presParOf" srcId="{2F915681-AF02-4DDE-A836-0F2476DB8259}" destId="{F4A8C6CF-5E20-4005-A581-9A0E3545862B}" srcOrd="4" destOrd="0" presId="urn:microsoft.com/office/officeart/2005/8/layout/lProcess2"/>
    <dgm:cxn modelId="{78262B1B-7525-4A12-A81A-E07C5BE22ACD}" type="presParOf" srcId="{F4A8C6CF-5E20-4005-A581-9A0E3545862B}" destId="{9B5C3F0B-AC36-45E2-B68E-DAB64BBA52A2}" srcOrd="0" destOrd="0" presId="urn:microsoft.com/office/officeart/2005/8/layout/lProcess2"/>
    <dgm:cxn modelId="{4F1947F8-F519-4943-8218-5CCF755AC3BB}" type="presParOf" srcId="{F4A8C6CF-5E20-4005-A581-9A0E3545862B}" destId="{57EB1618-515A-470C-B470-154022A5DB2E}" srcOrd="1" destOrd="0" presId="urn:microsoft.com/office/officeart/2005/8/layout/lProcess2"/>
    <dgm:cxn modelId="{97F97B75-0C38-47F2-B941-3AEFC4C6061C}" type="presParOf" srcId="{F4A8C6CF-5E20-4005-A581-9A0E3545862B}" destId="{E61581FA-1AAF-4263-8714-3DFC3FFC9B7F}" srcOrd="2" destOrd="0" presId="urn:microsoft.com/office/officeart/2005/8/layout/lProcess2"/>
    <dgm:cxn modelId="{D42C8DB5-A963-493D-971C-E18E88847B36}" type="presParOf" srcId="{E61581FA-1AAF-4263-8714-3DFC3FFC9B7F}" destId="{794F2893-4C6F-4C55-B470-FAF73112E7D5}" srcOrd="0" destOrd="0" presId="urn:microsoft.com/office/officeart/2005/8/layout/lProcess2"/>
    <dgm:cxn modelId="{28D681A9-FAC6-4E24-B178-1B636C3CA57B}" type="presParOf" srcId="{794F2893-4C6F-4C55-B470-FAF73112E7D5}" destId="{AAF91D29-6186-456D-BAE9-A2C258C1BF2B}" srcOrd="0" destOrd="0" presId="urn:microsoft.com/office/officeart/2005/8/layout/lProcess2"/>
    <dgm:cxn modelId="{FB2F94A0-1C41-48FE-9A5B-5A4A198FA5D2}" type="presParOf" srcId="{794F2893-4C6F-4C55-B470-FAF73112E7D5}" destId="{3DF435DA-94BF-4582-B16A-FDABC468075F}" srcOrd="1" destOrd="0" presId="urn:microsoft.com/office/officeart/2005/8/layout/lProcess2"/>
    <dgm:cxn modelId="{BC3A8E4F-91DD-4471-B1AE-A87320BEAEDD}" type="presParOf" srcId="{794F2893-4C6F-4C55-B470-FAF73112E7D5}" destId="{C5C35ED3-A48B-403F-82A5-EC5BB5AF82F2}" srcOrd="2" destOrd="0" presId="urn:microsoft.com/office/officeart/2005/8/layout/lProcess2"/>
    <dgm:cxn modelId="{EFBC7BBC-9D15-43E9-85DB-A54D45BA5F91}" type="presParOf" srcId="{794F2893-4C6F-4C55-B470-FAF73112E7D5}" destId="{D3AB5719-8D5B-4FE5-8316-5FE80D5502CF}" srcOrd="3" destOrd="0" presId="urn:microsoft.com/office/officeart/2005/8/layout/lProcess2"/>
    <dgm:cxn modelId="{2B33FAA6-9338-4A40-8D73-4DC920C206B0}" type="presParOf" srcId="{794F2893-4C6F-4C55-B470-FAF73112E7D5}" destId="{A96FFC59-A3DF-4EF5-A7A7-EF01C7FC201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100" dirty="0" smtClean="0"/>
            <a:t>Indicador</a:t>
          </a:r>
          <a:endParaRPr lang="es-CO" sz="11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Diagnósticos Generados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custT="1"/>
      <dgm:spPr/>
      <dgm:t>
        <a:bodyPr/>
        <a:lstStyle/>
        <a:p>
          <a:r>
            <a:rPr lang="es-CO" sz="1100" dirty="0" smtClean="0"/>
            <a:t>Meta</a:t>
          </a:r>
          <a:endParaRPr lang="es-CO" sz="11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12</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1</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100" dirty="0" smtClean="0"/>
            <a:t>Avance</a:t>
          </a:r>
          <a:endParaRPr lang="es-CO" sz="11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4</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900" dirty="0" smtClean="0"/>
            <a:t>Informes presentados</a:t>
          </a:r>
          <a:endParaRPr lang="es-CO" sz="9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02428"/>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6" custScaleX="114104" custScaleY="26275" custLinFactY="-5252" custLinFactNeighborX="361"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6" custScaleX="114104" custScaleY="28839" custLinFactY="-10501" custLinFactNeighborX="197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2" presStyleCnt="6" custScaleX="41828" custScaleY="22720" custLinFactY="-10089"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3" presStyleCnt="6" custScaleX="41828" custScaleY="22720" custLinFactY="-7926" custLinFactNeighborX="2312"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4" presStyleCnt="6" custScaleX="41828" custScaleY="22720" custLinFactY="-10089"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5" presStyleCnt="6" custScaleX="41828" custScaleY="22720" custLinFactY="-7636" custLinFactNeighborX="1237"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A28E13A2-05AD-40A2-8400-3E4D62B9D6A3}" type="presOf" srcId="{B62979F8-CAE0-4998-A03A-A90A1F2F0CBA}" destId="{38639199-61CC-45B6-89A1-29AC996A34B5}" srcOrd="0" destOrd="0" presId="urn:microsoft.com/office/officeart/2005/8/layout/lProcess2"/>
    <dgm:cxn modelId="{AFD961EC-D2CA-4793-8911-286D7253729F}" type="presOf" srcId="{1D9EEC27-F270-4046-B299-7D9CFFE41614}" destId="{1F40C5A9-8270-4A21-A9E5-3C605D0E9291}" srcOrd="0" destOrd="0" presId="urn:microsoft.com/office/officeart/2005/8/layout/lProcess2"/>
    <dgm:cxn modelId="{C938F5A1-EE0A-4E22-B8FD-C9A04DC92806}" type="presOf" srcId="{FCA30541-1492-43A0-AC90-7A18B17DB2F6}" destId="{2F915681-AF02-4DDE-A836-0F2476DB825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EE1361ED-229E-41F5-9D32-41A8972DE07B}" type="presOf" srcId="{C70A7DFC-AB52-43F6-9E76-E781D483FDB6}" destId="{4696FB82-B025-4772-A81D-C0EBCC8D9AE9}" srcOrd="0" destOrd="0" presId="urn:microsoft.com/office/officeart/2005/8/layout/lProcess2"/>
    <dgm:cxn modelId="{89CA7F8E-226C-4D58-BAD8-914DACD065A8}" type="presOf" srcId="{FC774954-7EC2-413B-A07D-8F603FF39234}" destId="{C5C35ED3-A48B-403F-82A5-EC5BB5AF82F2}" srcOrd="0" destOrd="0" presId="urn:microsoft.com/office/officeart/2005/8/layout/lProcess2"/>
    <dgm:cxn modelId="{5469C314-83E6-4ADC-8A2B-4A4EA29DE801}" type="presOf" srcId="{5E73DC65-7811-442D-8D8E-D587AD111078}" destId="{1FF4E0E0-1B91-41F5-8BCD-9638AB17B264}" srcOrd="0" destOrd="0" presId="urn:microsoft.com/office/officeart/2005/8/layout/lProcess2"/>
    <dgm:cxn modelId="{66B32D5D-0A6D-4432-94F3-21B7781653CF}" type="presOf" srcId="{5E73DC65-7811-442D-8D8E-D587AD111078}" destId="{44FCCF3B-6BF9-4023-B1DB-3F95B0F71307}" srcOrd="1" destOrd="0" presId="urn:microsoft.com/office/officeart/2005/8/layout/lProcess2"/>
    <dgm:cxn modelId="{5F1D9AEF-2503-4331-91C3-4D4403D98086}" type="presOf" srcId="{021BB33D-7DFB-4AF6-894F-79A86E739A06}" destId="{19356602-817F-40EC-A2B8-8C62F23E90A0}" srcOrd="0" destOrd="0" presId="urn:microsoft.com/office/officeart/2005/8/layout/lProcess2"/>
    <dgm:cxn modelId="{4AB1D646-8E0D-45F3-95DB-3FCE9A67B94F}" type="presOf" srcId="{13832914-4669-4283-B18E-8CC199406200}" destId="{AAF91D29-6186-456D-BAE9-A2C258C1BF2B}"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D98E7143-D2CE-4E4D-B9BF-52C07350DAAA}" type="presOf" srcId="{499F58EC-F6C0-48A8-B04D-08E24C967093}" destId="{57EB1618-515A-470C-B470-154022A5DB2E}" srcOrd="1"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4AED5347-FAC2-4865-802F-B1211B96AB00}" type="presOf" srcId="{499F58EC-F6C0-48A8-B04D-08E24C967093}" destId="{9B5C3F0B-AC36-45E2-B68E-DAB64BBA52A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F663D1B-49E1-486A-80B6-5E8351ED1C12}" type="presOf" srcId="{C70A7DFC-AB52-43F6-9E76-E781D483FDB6}" destId="{854D54EE-BBDE-4FFA-9372-C9E2C0D43F26}" srcOrd="1"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7AD55654-2D12-41E2-BAFF-1D9E47331EB2}" type="presOf" srcId="{F79382DE-A126-4B5B-9E3C-9F6FA3EA3453}" destId="{F59E2664-B0A7-4941-B2BD-D9D3FCC04305}" srcOrd="0" destOrd="0" presId="urn:microsoft.com/office/officeart/2005/8/layout/lProcess2"/>
    <dgm:cxn modelId="{4053B039-D565-4EE2-B0E3-5A4F147AB006}" type="presParOf" srcId="{2F915681-AF02-4DDE-A836-0F2476DB8259}" destId="{E93E9C76-2931-448E-A1D0-5FA7A75E2D55}" srcOrd="0" destOrd="0" presId="urn:microsoft.com/office/officeart/2005/8/layout/lProcess2"/>
    <dgm:cxn modelId="{35DF0959-9D89-4ECF-A1F9-6AC7E7E4E73E}" type="presParOf" srcId="{E93E9C76-2931-448E-A1D0-5FA7A75E2D55}" destId="{4696FB82-B025-4772-A81D-C0EBCC8D9AE9}" srcOrd="0" destOrd="0" presId="urn:microsoft.com/office/officeart/2005/8/layout/lProcess2"/>
    <dgm:cxn modelId="{93CFD796-A203-4FC3-900F-A68FD703F9DB}" type="presParOf" srcId="{E93E9C76-2931-448E-A1D0-5FA7A75E2D55}" destId="{854D54EE-BBDE-4FFA-9372-C9E2C0D43F26}" srcOrd="1" destOrd="0" presId="urn:microsoft.com/office/officeart/2005/8/layout/lProcess2"/>
    <dgm:cxn modelId="{BEF9FFC2-44B6-4FB9-9700-094DFD150C17}" type="presParOf" srcId="{E93E9C76-2931-448E-A1D0-5FA7A75E2D55}" destId="{1363286C-7FD8-4618-A73E-3B8B2AAAACAA}" srcOrd="2" destOrd="0" presId="urn:microsoft.com/office/officeart/2005/8/layout/lProcess2"/>
    <dgm:cxn modelId="{36293536-AD5E-43C3-A73C-8750CC11E894}" type="presParOf" srcId="{1363286C-7FD8-4618-A73E-3B8B2AAAACAA}" destId="{6F6DDAA1-5817-4A3C-9EB3-DFED68BDEEFF}" srcOrd="0" destOrd="0" presId="urn:microsoft.com/office/officeart/2005/8/layout/lProcess2"/>
    <dgm:cxn modelId="{0EA7642D-28D8-4C38-9719-BB1F54BE6A04}" type="presParOf" srcId="{6F6DDAA1-5817-4A3C-9EB3-DFED68BDEEFF}" destId="{19356602-817F-40EC-A2B8-8C62F23E90A0}" srcOrd="0" destOrd="0" presId="urn:microsoft.com/office/officeart/2005/8/layout/lProcess2"/>
    <dgm:cxn modelId="{01632338-1B25-4EDE-8913-7944B8E0DB22}" type="presParOf" srcId="{6F6DDAA1-5817-4A3C-9EB3-DFED68BDEEFF}" destId="{0EBE59E5-4E14-48F4-91C8-6C09E75B58D2}" srcOrd="1" destOrd="0" presId="urn:microsoft.com/office/officeart/2005/8/layout/lProcess2"/>
    <dgm:cxn modelId="{C894BF47-C90A-422D-9BF9-74963810F755}" type="presParOf" srcId="{6F6DDAA1-5817-4A3C-9EB3-DFED68BDEEFF}" destId="{1F40C5A9-8270-4A21-A9E5-3C605D0E9291}" srcOrd="2" destOrd="0" presId="urn:microsoft.com/office/officeart/2005/8/layout/lProcess2"/>
    <dgm:cxn modelId="{EA9FDFAE-EC23-486E-803D-F7569892B4EB}" type="presParOf" srcId="{2F915681-AF02-4DDE-A836-0F2476DB8259}" destId="{3E3F79D7-42FB-40DA-B006-8A547FC99594}" srcOrd="1" destOrd="0" presId="urn:microsoft.com/office/officeart/2005/8/layout/lProcess2"/>
    <dgm:cxn modelId="{7D9399B5-069D-49B8-80EB-205874B4B72A}" type="presParOf" srcId="{2F915681-AF02-4DDE-A836-0F2476DB8259}" destId="{6BEBD168-AF67-427F-8042-C8A7E09E660B}" srcOrd="2" destOrd="0" presId="urn:microsoft.com/office/officeart/2005/8/layout/lProcess2"/>
    <dgm:cxn modelId="{E1259447-1D9D-4916-AEB0-1FFF9432E869}" type="presParOf" srcId="{6BEBD168-AF67-427F-8042-C8A7E09E660B}" destId="{1FF4E0E0-1B91-41F5-8BCD-9638AB17B264}" srcOrd="0" destOrd="0" presId="urn:microsoft.com/office/officeart/2005/8/layout/lProcess2"/>
    <dgm:cxn modelId="{A901CDBF-D7FD-4C56-BA58-F26757E28F6D}" type="presParOf" srcId="{6BEBD168-AF67-427F-8042-C8A7E09E660B}" destId="{44FCCF3B-6BF9-4023-B1DB-3F95B0F71307}" srcOrd="1" destOrd="0" presId="urn:microsoft.com/office/officeart/2005/8/layout/lProcess2"/>
    <dgm:cxn modelId="{6AEA416B-E1AE-496A-BFE9-43681CF10755}" type="presParOf" srcId="{6BEBD168-AF67-427F-8042-C8A7E09E660B}" destId="{96C3917D-EE68-4F53-A6CE-670EB5528A18}" srcOrd="2" destOrd="0" presId="urn:microsoft.com/office/officeart/2005/8/layout/lProcess2"/>
    <dgm:cxn modelId="{4C419D2B-0B69-49DB-B074-4E2DA4053691}" type="presParOf" srcId="{96C3917D-EE68-4F53-A6CE-670EB5528A18}" destId="{2C6AE023-D1AF-4DBA-961F-9830AA8A68C2}" srcOrd="0" destOrd="0" presId="urn:microsoft.com/office/officeart/2005/8/layout/lProcess2"/>
    <dgm:cxn modelId="{7E31F02E-F425-4345-99B7-61D0C11B4683}" type="presParOf" srcId="{2C6AE023-D1AF-4DBA-961F-9830AA8A68C2}" destId="{38639199-61CC-45B6-89A1-29AC996A34B5}" srcOrd="0" destOrd="0" presId="urn:microsoft.com/office/officeart/2005/8/layout/lProcess2"/>
    <dgm:cxn modelId="{E43C25B6-FCA9-4B97-8036-925BCE3FB049}" type="presParOf" srcId="{2C6AE023-D1AF-4DBA-961F-9830AA8A68C2}" destId="{CF6F516E-64C9-4C76-95A0-9007F9C4E542}" srcOrd="1" destOrd="0" presId="urn:microsoft.com/office/officeart/2005/8/layout/lProcess2"/>
    <dgm:cxn modelId="{4E2139A4-E97D-42A3-AB0B-60A50801FD9D}" type="presParOf" srcId="{2C6AE023-D1AF-4DBA-961F-9830AA8A68C2}" destId="{F59E2664-B0A7-4941-B2BD-D9D3FCC04305}" srcOrd="2" destOrd="0" presId="urn:microsoft.com/office/officeart/2005/8/layout/lProcess2"/>
    <dgm:cxn modelId="{1CAB6D1E-E2D2-4EFF-9E05-C5CAC6250684}" type="presParOf" srcId="{2F915681-AF02-4DDE-A836-0F2476DB8259}" destId="{5409B739-6B12-42E3-8739-B47774DCBEE5}" srcOrd="3" destOrd="0" presId="urn:microsoft.com/office/officeart/2005/8/layout/lProcess2"/>
    <dgm:cxn modelId="{C99D3F47-567C-4CD8-AFC7-9F248E78E107}" type="presParOf" srcId="{2F915681-AF02-4DDE-A836-0F2476DB8259}" destId="{F4A8C6CF-5E20-4005-A581-9A0E3545862B}" srcOrd="4" destOrd="0" presId="urn:microsoft.com/office/officeart/2005/8/layout/lProcess2"/>
    <dgm:cxn modelId="{B4D3EAE4-017F-4E40-943B-7AA923DB2AEA}" type="presParOf" srcId="{F4A8C6CF-5E20-4005-A581-9A0E3545862B}" destId="{9B5C3F0B-AC36-45E2-B68E-DAB64BBA52A2}" srcOrd="0" destOrd="0" presId="urn:microsoft.com/office/officeart/2005/8/layout/lProcess2"/>
    <dgm:cxn modelId="{94500055-84A7-47FB-ABD6-DA1A80BA1862}" type="presParOf" srcId="{F4A8C6CF-5E20-4005-A581-9A0E3545862B}" destId="{57EB1618-515A-470C-B470-154022A5DB2E}" srcOrd="1" destOrd="0" presId="urn:microsoft.com/office/officeart/2005/8/layout/lProcess2"/>
    <dgm:cxn modelId="{EB03EC0C-3F9C-4447-AE51-8F63B26C9BA2}" type="presParOf" srcId="{F4A8C6CF-5E20-4005-A581-9A0E3545862B}" destId="{E61581FA-1AAF-4263-8714-3DFC3FFC9B7F}" srcOrd="2" destOrd="0" presId="urn:microsoft.com/office/officeart/2005/8/layout/lProcess2"/>
    <dgm:cxn modelId="{6C7ED70E-BAD2-4E1E-B5C0-2A0376FB941D}" type="presParOf" srcId="{E61581FA-1AAF-4263-8714-3DFC3FFC9B7F}" destId="{794F2893-4C6F-4C55-B470-FAF73112E7D5}" srcOrd="0" destOrd="0" presId="urn:microsoft.com/office/officeart/2005/8/layout/lProcess2"/>
    <dgm:cxn modelId="{E79E029F-69D9-425F-8569-2E35945CC06D}" type="presParOf" srcId="{794F2893-4C6F-4C55-B470-FAF73112E7D5}" destId="{AAF91D29-6186-456D-BAE9-A2C258C1BF2B}" srcOrd="0" destOrd="0" presId="urn:microsoft.com/office/officeart/2005/8/layout/lProcess2"/>
    <dgm:cxn modelId="{6182E3DD-D458-48CE-AA72-2E3A378B8A22}" type="presParOf" srcId="{794F2893-4C6F-4C55-B470-FAF73112E7D5}" destId="{3DF435DA-94BF-4582-B16A-FDABC468075F}" srcOrd="1" destOrd="0" presId="urn:microsoft.com/office/officeart/2005/8/layout/lProcess2"/>
    <dgm:cxn modelId="{98A2950C-E630-4458-BC1D-14F6E97B903F}" type="presParOf" srcId="{794F2893-4C6F-4C55-B470-FAF73112E7D5}" destId="{C5C35ED3-A48B-403F-82A5-EC5BB5AF82F2}"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31A65-7810-48C7-ADAF-ED3660CEB77D}" type="doc">
      <dgm:prSet loTypeId="urn:microsoft.com/office/officeart/2005/8/layout/hChevron3" loCatId="process" qsTypeId="urn:microsoft.com/office/officeart/2005/8/quickstyle/3d2" qsCatId="3D" csTypeId="urn:microsoft.com/office/officeart/2005/8/colors/accent1_3" csCatId="accent1" phldr="1"/>
      <dgm:spPr/>
    </dgm:pt>
    <dgm:pt modelId="{F02C200B-9AC1-4E0D-8688-A81741DF3579}">
      <dgm:prSet phldrT="[Texto]" custT="1"/>
      <dgm:spPr/>
      <dgm:t>
        <a:bodyPr/>
        <a:lstStyle/>
        <a:p>
          <a:r>
            <a:rPr lang="es-CO" sz="1100" b="1" dirty="0" smtClean="0">
              <a:solidFill>
                <a:srgbClr val="002060"/>
              </a:solidFill>
            </a:rPr>
            <a:t>29.757 </a:t>
          </a:r>
          <a:r>
            <a:rPr lang="es-CO" sz="1100" b="1" dirty="0" err="1" smtClean="0">
              <a:solidFill>
                <a:srgbClr val="002060"/>
              </a:solidFill>
            </a:rPr>
            <a:t>mll</a:t>
          </a:r>
          <a:endParaRPr lang="es-CO" sz="1100" b="1" dirty="0">
            <a:solidFill>
              <a:srgbClr val="002060"/>
            </a:solidFill>
          </a:endParaRPr>
        </a:p>
      </dgm:t>
    </dgm:pt>
    <dgm:pt modelId="{35CEA5CD-D322-4C91-BB39-EA7ABD25FFB7}" type="parTrans" cxnId="{18D4232E-FB84-4CBE-8EFD-66F4874BE806}">
      <dgm:prSet/>
      <dgm:spPr/>
      <dgm:t>
        <a:bodyPr/>
        <a:lstStyle/>
        <a:p>
          <a:endParaRPr lang="es-CO" b="1">
            <a:solidFill>
              <a:srgbClr val="002060"/>
            </a:solidFill>
          </a:endParaRPr>
        </a:p>
      </dgm:t>
    </dgm:pt>
    <dgm:pt modelId="{89B898B1-16D3-454A-8942-31F6E61BE81A}" type="sibTrans" cxnId="{18D4232E-FB84-4CBE-8EFD-66F4874BE806}">
      <dgm:prSet/>
      <dgm:spPr/>
      <dgm:t>
        <a:bodyPr/>
        <a:lstStyle/>
        <a:p>
          <a:endParaRPr lang="es-CO" b="1">
            <a:solidFill>
              <a:srgbClr val="002060"/>
            </a:solidFill>
          </a:endParaRPr>
        </a:p>
      </dgm:t>
    </dgm:pt>
    <dgm:pt modelId="{05E096EC-42EB-4CBF-A817-86E9A645C1FE}">
      <dgm:prSet phldrT="[Texto]" custT="1"/>
      <dgm:spPr/>
      <dgm:t>
        <a:bodyPr/>
        <a:lstStyle/>
        <a:p>
          <a:r>
            <a:rPr lang="es-CO" sz="1100" b="1" dirty="0" smtClean="0">
              <a:solidFill>
                <a:srgbClr val="002060"/>
              </a:solidFill>
            </a:rPr>
            <a:t>19.555 </a:t>
          </a:r>
          <a:r>
            <a:rPr lang="es-CO" sz="1100" b="1" dirty="0" err="1" smtClean="0">
              <a:solidFill>
                <a:srgbClr val="002060"/>
              </a:solidFill>
            </a:rPr>
            <a:t>mll</a:t>
          </a:r>
          <a:endParaRPr lang="es-CO" sz="1100" b="1" dirty="0">
            <a:solidFill>
              <a:srgbClr val="002060"/>
            </a:solidFill>
          </a:endParaRPr>
        </a:p>
      </dgm:t>
    </dgm:pt>
    <dgm:pt modelId="{8DC16066-DA61-40B0-8380-AED060B415ED}" type="parTrans" cxnId="{B2DCBF92-254A-44C5-85B9-EC567E46844B}">
      <dgm:prSet/>
      <dgm:spPr/>
      <dgm:t>
        <a:bodyPr/>
        <a:lstStyle/>
        <a:p>
          <a:endParaRPr lang="es-CO" b="1">
            <a:solidFill>
              <a:srgbClr val="002060"/>
            </a:solidFill>
          </a:endParaRPr>
        </a:p>
      </dgm:t>
    </dgm:pt>
    <dgm:pt modelId="{F16C4FAD-640C-4D7F-B1AB-0B0B6B80C8A7}" type="sibTrans" cxnId="{B2DCBF92-254A-44C5-85B9-EC567E46844B}">
      <dgm:prSet/>
      <dgm:spPr/>
      <dgm:t>
        <a:bodyPr/>
        <a:lstStyle/>
        <a:p>
          <a:endParaRPr lang="es-CO" b="1">
            <a:solidFill>
              <a:srgbClr val="002060"/>
            </a:solidFill>
          </a:endParaRPr>
        </a:p>
      </dgm:t>
    </dgm:pt>
    <dgm:pt modelId="{210E3374-6271-48D2-AB36-F62D10644FC4}">
      <dgm:prSet phldrT="[Texto]" custT="1"/>
      <dgm:spPr/>
      <dgm:t>
        <a:bodyPr/>
        <a:lstStyle/>
        <a:p>
          <a:pPr algn="ctr"/>
          <a:r>
            <a:rPr lang="es-CO" sz="1100" b="1" dirty="0" smtClean="0">
              <a:solidFill>
                <a:srgbClr val="002060"/>
              </a:solidFill>
            </a:rPr>
            <a:t>65,72%</a:t>
          </a:r>
          <a:endParaRPr lang="es-CO" sz="1100" b="1" dirty="0">
            <a:solidFill>
              <a:srgbClr val="002060"/>
            </a:solidFill>
          </a:endParaRPr>
        </a:p>
      </dgm:t>
    </dgm:pt>
    <dgm:pt modelId="{67753BFC-2FAB-4958-A910-5A0C1C180FB9}" type="parTrans" cxnId="{B8AE3C93-772D-4A34-B072-0031E9E8C367}">
      <dgm:prSet/>
      <dgm:spPr/>
      <dgm:t>
        <a:bodyPr/>
        <a:lstStyle/>
        <a:p>
          <a:endParaRPr lang="es-CO" b="1">
            <a:solidFill>
              <a:srgbClr val="002060"/>
            </a:solidFill>
          </a:endParaRPr>
        </a:p>
      </dgm:t>
    </dgm:pt>
    <dgm:pt modelId="{B0947954-E8BC-44AC-A3DA-59A1A6AE98E8}" type="sibTrans" cxnId="{B8AE3C93-772D-4A34-B072-0031E9E8C367}">
      <dgm:prSet/>
      <dgm:spPr/>
      <dgm:t>
        <a:bodyPr/>
        <a:lstStyle/>
        <a:p>
          <a:endParaRPr lang="es-CO" b="1">
            <a:solidFill>
              <a:srgbClr val="002060"/>
            </a:solidFill>
          </a:endParaRPr>
        </a:p>
      </dgm:t>
    </dgm:pt>
    <dgm:pt modelId="{0BCCE1AC-B6C9-4FA8-9BA0-5CE3F4E75407}">
      <dgm:prSet phldrT="[Texto]" custT="1"/>
      <dgm:spPr/>
      <dgm:t>
        <a:bodyPr/>
        <a:lstStyle/>
        <a:p>
          <a:r>
            <a:rPr lang="es-CO" sz="1100" b="1" dirty="0" smtClean="0">
              <a:solidFill>
                <a:srgbClr val="002060"/>
              </a:solidFill>
            </a:rPr>
            <a:t>10.781 </a:t>
          </a:r>
          <a:r>
            <a:rPr lang="es-CO" sz="1100" b="1" dirty="0" err="1" smtClean="0">
              <a:solidFill>
                <a:srgbClr val="002060"/>
              </a:solidFill>
            </a:rPr>
            <a:t>mll</a:t>
          </a:r>
          <a:endParaRPr lang="es-CO" sz="1100" b="1" dirty="0">
            <a:solidFill>
              <a:srgbClr val="002060"/>
            </a:solidFill>
          </a:endParaRPr>
        </a:p>
      </dgm:t>
    </dgm:pt>
    <dgm:pt modelId="{C1B22120-8AD5-4F69-B09F-66F8BB48BED0}" type="parTrans" cxnId="{FCD6C405-E50D-4918-A37B-02A23695F061}">
      <dgm:prSet/>
      <dgm:spPr/>
      <dgm:t>
        <a:bodyPr/>
        <a:lstStyle/>
        <a:p>
          <a:endParaRPr lang="es-CO" b="1">
            <a:solidFill>
              <a:srgbClr val="002060"/>
            </a:solidFill>
          </a:endParaRPr>
        </a:p>
      </dgm:t>
    </dgm:pt>
    <dgm:pt modelId="{6511F24D-5BE9-4BD5-8CBD-60CF375F700E}" type="sibTrans" cxnId="{FCD6C405-E50D-4918-A37B-02A23695F061}">
      <dgm:prSet/>
      <dgm:spPr/>
      <dgm:t>
        <a:bodyPr/>
        <a:lstStyle/>
        <a:p>
          <a:endParaRPr lang="es-CO" b="1">
            <a:solidFill>
              <a:srgbClr val="002060"/>
            </a:solidFill>
          </a:endParaRPr>
        </a:p>
      </dgm:t>
    </dgm:pt>
    <dgm:pt modelId="{EF0447FB-8F44-44A9-BA86-0485C198462E}">
      <dgm:prSet phldrT="[Texto]" custT="1"/>
      <dgm:spPr/>
      <dgm:t>
        <a:bodyPr/>
        <a:lstStyle/>
        <a:p>
          <a:r>
            <a:rPr lang="es-CO" sz="1100" b="1" dirty="0" smtClean="0">
              <a:solidFill>
                <a:srgbClr val="002060"/>
              </a:solidFill>
            </a:rPr>
            <a:t>36,23%</a:t>
          </a:r>
          <a:endParaRPr lang="es-CO" sz="1100" b="1" dirty="0">
            <a:solidFill>
              <a:srgbClr val="002060"/>
            </a:solidFill>
          </a:endParaRPr>
        </a:p>
      </dgm:t>
    </dgm:pt>
    <dgm:pt modelId="{F27233DE-7AB0-4735-A3FF-E4C19E51DF71}" type="parTrans" cxnId="{F44E2E9D-2E4F-40AE-B401-86BD21D65D3D}">
      <dgm:prSet/>
      <dgm:spPr/>
      <dgm:t>
        <a:bodyPr/>
        <a:lstStyle/>
        <a:p>
          <a:endParaRPr lang="es-CO" b="1">
            <a:solidFill>
              <a:srgbClr val="002060"/>
            </a:solidFill>
          </a:endParaRPr>
        </a:p>
      </dgm:t>
    </dgm:pt>
    <dgm:pt modelId="{6FBA05E1-B7A7-4785-BA3C-F8C317ABB3C0}" type="sibTrans" cxnId="{F44E2E9D-2E4F-40AE-B401-86BD21D65D3D}">
      <dgm:prSet/>
      <dgm:spPr/>
      <dgm:t>
        <a:bodyPr/>
        <a:lstStyle/>
        <a:p>
          <a:endParaRPr lang="es-CO" b="1">
            <a:solidFill>
              <a:srgbClr val="002060"/>
            </a:solidFill>
          </a:endParaRPr>
        </a:p>
      </dgm:t>
    </dgm:pt>
    <dgm:pt modelId="{667C7538-67B8-429D-A90F-2BA6491C24BB}">
      <dgm:prSet phldrT="[Texto]" custT="1"/>
      <dgm:spPr/>
      <dgm:t>
        <a:bodyPr/>
        <a:lstStyle/>
        <a:p>
          <a:r>
            <a:rPr lang="es-CO" sz="1100" b="1" dirty="0" smtClean="0">
              <a:solidFill>
                <a:srgbClr val="002060"/>
              </a:solidFill>
            </a:rPr>
            <a:t>10.781 </a:t>
          </a:r>
          <a:r>
            <a:rPr lang="es-CO" sz="1100" b="1" dirty="0" err="1" smtClean="0">
              <a:solidFill>
                <a:srgbClr val="002060"/>
              </a:solidFill>
            </a:rPr>
            <a:t>mll</a:t>
          </a:r>
          <a:endParaRPr lang="es-CO" sz="1100" b="1" dirty="0">
            <a:solidFill>
              <a:srgbClr val="002060"/>
            </a:solidFill>
          </a:endParaRPr>
        </a:p>
      </dgm:t>
    </dgm:pt>
    <dgm:pt modelId="{253F0E69-B5DA-4CE9-8730-4FC2A42E1CCA}" type="parTrans" cxnId="{6FB9A216-1951-4D09-BAF6-4EF63813ACC5}">
      <dgm:prSet/>
      <dgm:spPr/>
      <dgm:t>
        <a:bodyPr/>
        <a:lstStyle/>
        <a:p>
          <a:endParaRPr lang="es-CO" b="1">
            <a:solidFill>
              <a:srgbClr val="002060"/>
            </a:solidFill>
          </a:endParaRPr>
        </a:p>
      </dgm:t>
    </dgm:pt>
    <dgm:pt modelId="{7480CD9A-D2E9-466D-A34A-075AA3A476F1}" type="sibTrans" cxnId="{6FB9A216-1951-4D09-BAF6-4EF63813ACC5}">
      <dgm:prSet/>
      <dgm:spPr/>
      <dgm:t>
        <a:bodyPr/>
        <a:lstStyle/>
        <a:p>
          <a:endParaRPr lang="es-CO" b="1">
            <a:solidFill>
              <a:srgbClr val="002060"/>
            </a:solidFill>
          </a:endParaRPr>
        </a:p>
      </dgm:t>
    </dgm:pt>
    <dgm:pt modelId="{00559CC1-3B64-4845-878D-F09E347B1374}">
      <dgm:prSet phldrT="[Texto]" custT="1"/>
      <dgm:spPr/>
      <dgm:t>
        <a:bodyPr/>
        <a:lstStyle/>
        <a:p>
          <a:r>
            <a:rPr lang="es-CO" sz="1100" b="1" dirty="0" smtClean="0">
              <a:solidFill>
                <a:srgbClr val="002060"/>
              </a:solidFill>
            </a:rPr>
            <a:t>36,23%</a:t>
          </a:r>
          <a:endParaRPr lang="es-CO" sz="1100" b="1" dirty="0">
            <a:solidFill>
              <a:srgbClr val="002060"/>
            </a:solidFill>
          </a:endParaRPr>
        </a:p>
      </dgm:t>
    </dgm:pt>
    <dgm:pt modelId="{54925897-B012-44E7-81C5-547558D8E332}" type="parTrans" cxnId="{9B249082-AE8A-4638-AB33-365989D300C5}">
      <dgm:prSet/>
      <dgm:spPr/>
      <dgm:t>
        <a:bodyPr/>
        <a:lstStyle/>
        <a:p>
          <a:endParaRPr lang="es-CO" b="1">
            <a:solidFill>
              <a:srgbClr val="002060"/>
            </a:solidFill>
          </a:endParaRPr>
        </a:p>
      </dgm:t>
    </dgm:pt>
    <dgm:pt modelId="{84EBD3BE-1572-433A-B02C-AE5B4DAB1FCA}" type="sibTrans" cxnId="{9B249082-AE8A-4638-AB33-365989D300C5}">
      <dgm:prSet/>
      <dgm:spPr/>
      <dgm:t>
        <a:bodyPr/>
        <a:lstStyle/>
        <a:p>
          <a:endParaRPr lang="es-CO" b="1">
            <a:solidFill>
              <a:srgbClr val="002060"/>
            </a:solidFill>
          </a:endParaRPr>
        </a:p>
      </dgm:t>
    </dgm:pt>
    <dgm:pt modelId="{2A6D08B6-8C0C-4A87-B14B-44F5125F8C6F}" type="pres">
      <dgm:prSet presAssocID="{FA431A65-7810-48C7-ADAF-ED3660CEB77D}" presName="Name0" presStyleCnt="0">
        <dgm:presLayoutVars>
          <dgm:dir/>
          <dgm:resizeHandles val="exact"/>
        </dgm:presLayoutVars>
      </dgm:prSet>
      <dgm:spPr/>
    </dgm:pt>
    <dgm:pt modelId="{AB5D79A2-6268-438D-A269-BE3E16DDF9F5}" type="pres">
      <dgm:prSet presAssocID="{F02C200B-9AC1-4E0D-8688-A81741DF3579}" presName="parTxOnly" presStyleLbl="node1" presStyleIdx="0" presStyleCnt="7">
        <dgm:presLayoutVars>
          <dgm:bulletEnabled val="1"/>
        </dgm:presLayoutVars>
      </dgm:prSet>
      <dgm:spPr/>
      <dgm:t>
        <a:bodyPr/>
        <a:lstStyle/>
        <a:p>
          <a:endParaRPr lang="es-CO"/>
        </a:p>
      </dgm:t>
    </dgm:pt>
    <dgm:pt modelId="{F5C5919D-2BB2-48ED-BC06-CCEB6D7FE941}" type="pres">
      <dgm:prSet presAssocID="{89B898B1-16D3-454A-8942-31F6E61BE81A}" presName="parSpace" presStyleCnt="0"/>
      <dgm:spPr/>
    </dgm:pt>
    <dgm:pt modelId="{818ABC2F-627B-4224-BE8D-9C4D501F4AB1}" type="pres">
      <dgm:prSet presAssocID="{05E096EC-42EB-4CBF-A817-86E9A645C1FE}" presName="parTxOnly" presStyleLbl="node1" presStyleIdx="1" presStyleCnt="7">
        <dgm:presLayoutVars>
          <dgm:bulletEnabled val="1"/>
        </dgm:presLayoutVars>
      </dgm:prSet>
      <dgm:spPr/>
      <dgm:t>
        <a:bodyPr/>
        <a:lstStyle/>
        <a:p>
          <a:endParaRPr lang="es-CO"/>
        </a:p>
      </dgm:t>
    </dgm:pt>
    <dgm:pt modelId="{3D4B549C-7165-4D77-A654-DA72D865161A}" type="pres">
      <dgm:prSet presAssocID="{F16C4FAD-640C-4D7F-B1AB-0B0B6B80C8A7}" presName="parSpace" presStyleCnt="0"/>
      <dgm:spPr/>
    </dgm:pt>
    <dgm:pt modelId="{309B4886-9A69-444E-8276-28C0C7DAB4C6}" type="pres">
      <dgm:prSet presAssocID="{210E3374-6271-48D2-AB36-F62D10644FC4}" presName="parTxOnly" presStyleLbl="node1" presStyleIdx="2" presStyleCnt="7">
        <dgm:presLayoutVars>
          <dgm:bulletEnabled val="1"/>
        </dgm:presLayoutVars>
      </dgm:prSet>
      <dgm:spPr/>
      <dgm:t>
        <a:bodyPr/>
        <a:lstStyle/>
        <a:p>
          <a:endParaRPr lang="es-CO"/>
        </a:p>
      </dgm:t>
    </dgm:pt>
    <dgm:pt modelId="{D539F3E7-3E01-41C7-80A4-23923FCAE599}" type="pres">
      <dgm:prSet presAssocID="{B0947954-E8BC-44AC-A3DA-59A1A6AE98E8}" presName="parSpace" presStyleCnt="0"/>
      <dgm:spPr/>
    </dgm:pt>
    <dgm:pt modelId="{75F1E842-AD1A-4B30-A426-0C5403FDB125}" type="pres">
      <dgm:prSet presAssocID="{0BCCE1AC-B6C9-4FA8-9BA0-5CE3F4E75407}" presName="parTxOnly" presStyleLbl="node1" presStyleIdx="3" presStyleCnt="7">
        <dgm:presLayoutVars>
          <dgm:bulletEnabled val="1"/>
        </dgm:presLayoutVars>
      </dgm:prSet>
      <dgm:spPr/>
      <dgm:t>
        <a:bodyPr/>
        <a:lstStyle/>
        <a:p>
          <a:endParaRPr lang="es-CO"/>
        </a:p>
      </dgm:t>
    </dgm:pt>
    <dgm:pt modelId="{29C0BFA1-175F-4AB0-B379-62E5599E2E2E}" type="pres">
      <dgm:prSet presAssocID="{6511F24D-5BE9-4BD5-8CBD-60CF375F700E}" presName="parSpace" presStyleCnt="0"/>
      <dgm:spPr/>
    </dgm:pt>
    <dgm:pt modelId="{FB0367FF-0DCE-4305-859F-35B0B50F0CDE}" type="pres">
      <dgm:prSet presAssocID="{EF0447FB-8F44-44A9-BA86-0485C198462E}" presName="parTxOnly" presStyleLbl="node1" presStyleIdx="4" presStyleCnt="7">
        <dgm:presLayoutVars>
          <dgm:bulletEnabled val="1"/>
        </dgm:presLayoutVars>
      </dgm:prSet>
      <dgm:spPr/>
      <dgm:t>
        <a:bodyPr/>
        <a:lstStyle/>
        <a:p>
          <a:endParaRPr lang="es-CO"/>
        </a:p>
      </dgm:t>
    </dgm:pt>
    <dgm:pt modelId="{7E037E3A-E6B2-4BC9-A4CC-718BB890BE53}" type="pres">
      <dgm:prSet presAssocID="{6FBA05E1-B7A7-4785-BA3C-F8C317ABB3C0}" presName="parSpace" presStyleCnt="0"/>
      <dgm:spPr/>
    </dgm:pt>
    <dgm:pt modelId="{DE9197AF-6583-4B7C-971D-4E7E277DC0D9}" type="pres">
      <dgm:prSet presAssocID="{667C7538-67B8-429D-A90F-2BA6491C24BB}" presName="parTxOnly" presStyleLbl="node1" presStyleIdx="5" presStyleCnt="7">
        <dgm:presLayoutVars>
          <dgm:bulletEnabled val="1"/>
        </dgm:presLayoutVars>
      </dgm:prSet>
      <dgm:spPr/>
      <dgm:t>
        <a:bodyPr/>
        <a:lstStyle/>
        <a:p>
          <a:endParaRPr lang="es-CO"/>
        </a:p>
      </dgm:t>
    </dgm:pt>
    <dgm:pt modelId="{73F8F987-DBA1-4025-BAFB-09516217ACE6}" type="pres">
      <dgm:prSet presAssocID="{7480CD9A-D2E9-466D-A34A-075AA3A476F1}" presName="parSpace" presStyleCnt="0"/>
      <dgm:spPr/>
    </dgm:pt>
    <dgm:pt modelId="{E1AFF149-E00E-455D-97BB-7E36A05DA48E}" type="pres">
      <dgm:prSet presAssocID="{00559CC1-3B64-4845-878D-F09E347B1374}" presName="parTxOnly" presStyleLbl="node1" presStyleIdx="6" presStyleCnt="7">
        <dgm:presLayoutVars>
          <dgm:bulletEnabled val="1"/>
        </dgm:presLayoutVars>
      </dgm:prSet>
      <dgm:spPr/>
      <dgm:t>
        <a:bodyPr/>
        <a:lstStyle/>
        <a:p>
          <a:endParaRPr lang="es-CO"/>
        </a:p>
      </dgm:t>
    </dgm:pt>
  </dgm:ptLst>
  <dgm:cxnLst>
    <dgm:cxn modelId="{9B249082-AE8A-4638-AB33-365989D300C5}" srcId="{FA431A65-7810-48C7-ADAF-ED3660CEB77D}" destId="{00559CC1-3B64-4845-878D-F09E347B1374}" srcOrd="6" destOrd="0" parTransId="{54925897-B012-44E7-81C5-547558D8E332}" sibTransId="{84EBD3BE-1572-433A-B02C-AE5B4DAB1FCA}"/>
    <dgm:cxn modelId="{83881BF9-84A1-4E7B-8C7D-E8AE8A13F927}" type="presOf" srcId="{0BCCE1AC-B6C9-4FA8-9BA0-5CE3F4E75407}" destId="{75F1E842-AD1A-4B30-A426-0C5403FDB125}" srcOrd="0" destOrd="0" presId="urn:microsoft.com/office/officeart/2005/8/layout/hChevron3"/>
    <dgm:cxn modelId="{E18DE514-73B5-4309-A4BE-999B42BA07CC}" type="presOf" srcId="{05E096EC-42EB-4CBF-A817-86E9A645C1FE}" destId="{818ABC2F-627B-4224-BE8D-9C4D501F4AB1}" srcOrd="0" destOrd="0" presId="urn:microsoft.com/office/officeart/2005/8/layout/hChevron3"/>
    <dgm:cxn modelId="{F44E2E9D-2E4F-40AE-B401-86BD21D65D3D}" srcId="{FA431A65-7810-48C7-ADAF-ED3660CEB77D}" destId="{EF0447FB-8F44-44A9-BA86-0485C198462E}" srcOrd="4" destOrd="0" parTransId="{F27233DE-7AB0-4735-A3FF-E4C19E51DF71}" sibTransId="{6FBA05E1-B7A7-4785-BA3C-F8C317ABB3C0}"/>
    <dgm:cxn modelId="{B2DCBF92-254A-44C5-85B9-EC567E46844B}" srcId="{FA431A65-7810-48C7-ADAF-ED3660CEB77D}" destId="{05E096EC-42EB-4CBF-A817-86E9A645C1FE}" srcOrd="1" destOrd="0" parTransId="{8DC16066-DA61-40B0-8380-AED060B415ED}" sibTransId="{F16C4FAD-640C-4D7F-B1AB-0B0B6B80C8A7}"/>
    <dgm:cxn modelId="{BD278747-8C8B-4158-92D8-D7983EF601A1}" type="presOf" srcId="{F02C200B-9AC1-4E0D-8688-A81741DF3579}" destId="{AB5D79A2-6268-438D-A269-BE3E16DDF9F5}" srcOrd="0" destOrd="0" presId="urn:microsoft.com/office/officeart/2005/8/layout/hChevron3"/>
    <dgm:cxn modelId="{04610BA1-1F26-4DAC-B54C-6EC85F2510FD}" type="presOf" srcId="{667C7538-67B8-429D-A90F-2BA6491C24BB}" destId="{DE9197AF-6583-4B7C-971D-4E7E277DC0D9}" srcOrd="0" destOrd="0" presId="urn:microsoft.com/office/officeart/2005/8/layout/hChevron3"/>
    <dgm:cxn modelId="{614F829C-2021-4550-A8CD-459578B572D2}" type="presOf" srcId="{00559CC1-3B64-4845-878D-F09E347B1374}" destId="{E1AFF149-E00E-455D-97BB-7E36A05DA48E}" srcOrd="0" destOrd="0" presId="urn:microsoft.com/office/officeart/2005/8/layout/hChevron3"/>
    <dgm:cxn modelId="{FD42128A-0058-478B-8CBB-7C2E4E69E3B0}" type="presOf" srcId="{FA431A65-7810-48C7-ADAF-ED3660CEB77D}" destId="{2A6D08B6-8C0C-4A87-B14B-44F5125F8C6F}" srcOrd="0" destOrd="0" presId="urn:microsoft.com/office/officeart/2005/8/layout/hChevron3"/>
    <dgm:cxn modelId="{76A58113-9E59-434E-9725-AD429167055B}" type="presOf" srcId="{210E3374-6271-48D2-AB36-F62D10644FC4}" destId="{309B4886-9A69-444E-8276-28C0C7DAB4C6}" srcOrd="0" destOrd="0" presId="urn:microsoft.com/office/officeart/2005/8/layout/hChevron3"/>
    <dgm:cxn modelId="{544549D0-2936-4609-B1BE-559457855118}" type="presOf" srcId="{EF0447FB-8F44-44A9-BA86-0485C198462E}" destId="{FB0367FF-0DCE-4305-859F-35B0B50F0CDE}" srcOrd="0" destOrd="0" presId="urn:microsoft.com/office/officeart/2005/8/layout/hChevron3"/>
    <dgm:cxn modelId="{B8AE3C93-772D-4A34-B072-0031E9E8C367}" srcId="{FA431A65-7810-48C7-ADAF-ED3660CEB77D}" destId="{210E3374-6271-48D2-AB36-F62D10644FC4}" srcOrd="2" destOrd="0" parTransId="{67753BFC-2FAB-4958-A910-5A0C1C180FB9}" sibTransId="{B0947954-E8BC-44AC-A3DA-59A1A6AE98E8}"/>
    <dgm:cxn modelId="{FCD6C405-E50D-4918-A37B-02A23695F061}" srcId="{FA431A65-7810-48C7-ADAF-ED3660CEB77D}" destId="{0BCCE1AC-B6C9-4FA8-9BA0-5CE3F4E75407}" srcOrd="3" destOrd="0" parTransId="{C1B22120-8AD5-4F69-B09F-66F8BB48BED0}" sibTransId="{6511F24D-5BE9-4BD5-8CBD-60CF375F700E}"/>
    <dgm:cxn modelId="{18D4232E-FB84-4CBE-8EFD-66F4874BE806}" srcId="{FA431A65-7810-48C7-ADAF-ED3660CEB77D}" destId="{F02C200B-9AC1-4E0D-8688-A81741DF3579}" srcOrd="0" destOrd="0" parTransId="{35CEA5CD-D322-4C91-BB39-EA7ABD25FFB7}" sibTransId="{89B898B1-16D3-454A-8942-31F6E61BE81A}"/>
    <dgm:cxn modelId="{6FB9A216-1951-4D09-BAF6-4EF63813ACC5}" srcId="{FA431A65-7810-48C7-ADAF-ED3660CEB77D}" destId="{667C7538-67B8-429D-A90F-2BA6491C24BB}" srcOrd="5" destOrd="0" parTransId="{253F0E69-B5DA-4CE9-8730-4FC2A42E1CCA}" sibTransId="{7480CD9A-D2E9-466D-A34A-075AA3A476F1}"/>
    <dgm:cxn modelId="{CE8D8699-5A4A-49EC-AC76-1598F4A5D915}" type="presParOf" srcId="{2A6D08B6-8C0C-4A87-B14B-44F5125F8C6F}" destId="{AB5D79A2-6268-438D-A269-BE3E16DDF9F5}" srcOrd="0" destOrd="0" presId="urn:microsoft.com/office/officeart/2005/8/layout/hChevron3"/>
    <dgm:cxn modelId="{55D9FC8B-2E12-4144-804C-7ADA073E01BF}" type="presParOf" srcId="{2A6D08B6-8C0C-4A87-B14B-44F5125F8C6F}" destId="{F5C5919D-2BB2-48ED-BC06-CCEB6D7FE941}" srcOrd="1" destOrd="0" presId="urn:microsoft.com/office/officeart/2005/8/layout/hChevron3"/>
    <dgm:cxn modelId="{8CF9DC6E-27B3-4C2B-BAAC-18AC81E60302}" type="presParOf" srcId="{2A6D08B6-8C0C-4A87-B14B-44F5125F8C6F}" destId="{818ABC2F-627B-4224-BE8D-9C4D501F4AB1}" srcOrd="2" destOrd="0" presId="urn:microsoft.com/office/officeart/2005/8/layout/hChevron3"/>
    <dgm:cxn modelId="{197817BF-3F41-4BAD-B82C-008C9E99C40E}" type="presParOf" srcId="{2A6D08B6-8C0C-4A87-B14B-44F5125F8C6F}" destId="{3D4B549C-7165-4D77-A654-DA72D865161A}" srcOrd="3" destOrd="0" presId="urn:microsoft.com/office/officeart/2005/8/layout/hChevron3"/>
    <dgm:cxn modelId="{5C1D72D2-409F-4D80-BDFA-0C5D3B0CBE7B}" type="presParOf" srcId="{2A6D08B6-8C0C-4A87-B14B-44F5125F8C6F}" destId="{309B4886-9A69-444E-8276-28C0C7DAB4C6}" srcOrd="4" destOrd="0" presId="urn:microsoft.com/office/officeart/2005/8/layout/hChevron3"/>
    <dgm:cxn modelId="{55C802C2-0628-4D35-927B-65E9CB1F870A}" type="presParOf" srcId="{2A6D08B6-8C0C-4A87-B14B-44F5125F8C6F}" destId="{D539F3E7-3E01-41C7-80A4-23923FCAE599}" srcOrd="5" destOrd="0" presId="urn:microsoft.com/office/officeart/2005/8/layout/hChevron3"/>
    <dgm:cxn modelId="{2E30F3C2-EE7A-442D-AC44-20CB89E7DD0D}" type="presParOf" srcId="{2A6D08B6-8C0C-4A87-B14B-44F5125F8C6F}" destId="{75F1E842-AD1A-4B30-A426-0C5403FDB125}" srcOrd="6" destOrd="0" presId="urn:microsoft.com/office/officeart/2005/8/layout/hChevron3"/>
    <dgm:cxn modelId="{46E31039-8104-4F43-962D-CD586C53A08F}" type="presParOf" srcId="{2A6D08B6-8C0C-4A87-B14B-44F5125F8C6F}" destId="{29C0BFA1-175F-4AB0-B379-62E5599E2E2E}" srcOrd="7" destOrd="0" presId="urn:microsoft.com/office/officeart/2005/8/layout/hChevron3"/>
    <dgm:cxn modelId="{D6CD7090-5D72-44D0-BB30-0C72917094AE}" type="presParOf" srcId="{2A6D08B6-8C0C-4A87-B14B-44F5125F8C6F}" destId="{FB0367FF-0DCE-4305-859F-35B0B50F0CDE}" srcOrd="8" destOrd="0" presId="urn:microsoft.com/office/officeart/2005/8/layout/hChevron3"/>
    <dgm:cxn modelId="{B6E3C282-0E2A-4179-AE86-E8D9F72BC05A}" type="presParOf" srcId="{2A6D08B6-8C0C-4A87-B14B-44F5125F8C6F}" destId="{7E037E3A-E6B2-4BC9-A4CC-718BB890BE53}" srcOrd="9" destOrd="0" presId="urn:microsoft.com/office/officeart/2005/8/layout/hChevron3"/>
    <dgm:cxn modelId="{D6292202-AACD-4E8B-982C-1DBE773A99E1}" type="presParOf" srcId="{2A6D08B6-8C0C-4A87-B14B-44F5125F8C6F}" destId="{DE9197AF-6583-4B7C-971D-4E7E277DC0D9}" srcOrd="10" destOrd="0" presId="urn:microsoft.com/office/officeart/2005/8/layout/hChevron3"/>
    <dgm:cxn modelId="{286B0080-745E-4EA6-BD64-0778175C150D}" type="presParOf" srcId="{2A6D08B6-8C0C-4A87-B14B-44F5125F8C6F}" destId="{73F8F987-DBA1-4025-BAFB-09516217ACE6}" srcOrd="11" destOrd="0" presId="urn:microsoft.com/office/officeart/2005/8/layout/hChevron3"/>
    <dgm:cxn modelId="{C1202C8E-B6D1-48F2-8ED8-825E5CDD769B}" type="presParOf" srcId="{2A6D08B6-8C0C-4A87-B14B-44F5125F8C6F}" destId="{E1AFF149-E00E-455D-97BB-7E36A05DA48E}"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50" dirty="0" smtClean="0"/>
            <a:t>Fortalecer la implementación de los modelos locales y regionales de acceso a la justicia</a:t>
          </a:r>
          <a:endParaRPr lang="es-CO" sz="105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$2.592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50" dirty="0" smtClean="0"/>
            <a:t>Subdirección de Métodos Alternativos de Solución de Conflictos</a:t>
          </a:r>
          <a:endParaRPr lang="es-CO" sz="105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2117DF07-A312-44C9-8D52-3CCB9EFABD52}" srcId="{5F3C8500-C3A5-4087-A164-19590EFE02C9}" destId="{187C3A49-9268-4101-A1C1-38377658C473}" srcOrd="1" destOrd="0" parTransId="{AAE30FFE-6891-4509-906D-A4396F0665EA}" sibTransId="{BF020370-33EC-45A8-A0ED-0A9603BA6265}"/>
    <dgm:cxn modelId="{3DFB8BB0-E717-4432-83E1-AF555C75601E}" type="presOf" srcId="{33AD2649-D111-41C4-9874-A2B2BC789DA9}" destId="{77219671-3534-4633-87A8-972F409CFD58}" srcOrd="1" destOrd="0" presId="urn:microsoft.com/office/officeart/2005/8/layout/process4"/>
    <dgm:cxn modelId="{1B78E793-E156-4B49-8747-ED37AB9BAE31}" type="presOf" srcId="{33AD2649-D111-41C4-9874-A2B2BC789DA9}" destId="{259FF797-64FE-406E-B027-8903476E4AB3}" srcOrd="0" destOrd="0" presId="urn:microsoft.com/office/officeart/2005/8/layout/process4"/>
    <dgm:cxn modelId="{1F98706C-13C8-4F94-859D-4FCF8A75270C}" type="presOf" srcId="{53A2335F-F173-4391-AACF-9A307D5D75CD}" destId="{B9878064-A5D4-48AD-9E4A-96FC70824A36}" srcOrd="0"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F43A31BE-5410-4D19-B4E8-06B2F703456C}" type="presOf" srcId="{EEB2EDC2-4BD0-4BE2-B4D8-E6C2FE1A98BC}" destId="{28CEF6FF-B4AE-49AD-A598-9F2A51B557B3}" srcOrd="0" destOrd="0" presId="urn:microsoft.com/office/officeart/2005/8/layout/process4"/>
    <dgm:cxn modelId="{35D9CE87-3B32-4F04-AF75-903AC12B506D}" type="presOf" srcId="{187C3A49-9268-4101-A1C1-38377658C473}" destId="{E30B8D1E-AF4E-4F42-95CC-FF99D938C859}" srcOrd="1"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6C0747C6-325D-472C-8EBA-773F07510571}" srcId="{5F3C8500-C3A5-4087-A164-19590EFE02C9}" destId="{EEB2EDC2-4BD0-4BE2-B4D8-E6C2FE1A98BC}" srcOrd="3" destOrd="0" parTransId="{CD6BAD5F-5476-4127-AC12-6970C605F016}" sibTransId="{A1A4355E-B527-4AE2-84F4-9C2B1E544163}"/>
    <dgm:cxn modelId="{41A801B3-A45D-4741-912A-08EE38BECCF8}" type="presOf" srcId="{E8CE0281-7FE4-4636-9567-54DA35B4C928}" destId="{FC48E625-9995-454A-98F2-BA132A448028}" srcOrd="1" destOrd="0" presId="urn:microsoft.com/office/officeart/2005/8/layout/process4"/>
    <dgm:cxn modelId="{FD266A8E-D01C-49F1-877F-2DF45C485F0E}" type="presOf" srcId="{5F3C8500-C3A5-4087-A164-19590EFE02C9}" destId="{82391F34-F25A-4F5C-A4A2-BA7AAD56A029}" srcOrd="0" destOrd="0" presId="urn:microsoft.com/office/officeart/2005/8/layout/process4"/>
    <dgm:cxn modelId="{8E562949-B142-4C21-8835-97CD89EFAFBF}" type="presOf" srcId="{ECCBDE49-4218-4386-A280-3CD47D5B4C33}" destId="{35D8D127-89F6-4437-BCBC-315DAC616ACF}" srcOrd="0" destOrd="0" presId="urn:microsoft.com/office/officeart/2005/8/layout/process4"/>
    <dgm:cxn modelId="{D90CF7DF-B5C4-4DF7-98F0-6A2025B2BB95}" type="presOf" srcId="{E1FBD125-C425-4D06-9EA1-73FA697605A3}" destId="{86AB2B48-9B95-4316-8212-26651651FB65}" srcOrd="0" destOrd="0" presId="urn:microsoft.com/office/officeart/2005/8/layout/process4"/>
    <dgm:cxn modelId="{420E587F-C4AD-4499-9F3C-ADC762D8FA2E}" type="presOf" srcId="{4CCD99C8-98DF-4683-A494-C6F95154D7D4}" destId="{38D91ECD-994B-4078-950E-A1AEBF829871}"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B862265A-1BA9-4515-B367-6F529CBE6988}" type="presOf" srcId="{EEB2EDC2-4BD0-4BE2-B4D8-E6C2FE1A98BC}" destId="{78843F17-282B-4FAC-B832-3C7906C53428}" srcOrd="1" destOrd="0" presId="urn:microsoft.com/office/officeart/2005/8/layout/process4"/>
    <dgm:cxn modelId="{E667FE31-7720-48DE-9CA2-173A2A6CCD5D}" srcId="{187C3A49-9268-4101-A1C1-38377658C473}" destId="{53A2335F-F173-4391-AACF-9A307D5D75CD}" srcOrd="0" destOrd="0" parTransId="{1D414C2B-7E3F-461B-8674-FAC8633227B5}" sibTransId="{08336C2C-948B-47EB-9AEC-E720D6A86708}"/>
    <dgm:cxn modelId="{FB2B2ED8-D691-4792-8154-5440C4ED58E2}" type="presOf" srcId="{E8CE0281-7FE4-4636-9567-54DA35B4C928}" destId="{937282B0-B880-4C59-9E80-4E31B598E36F}"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C91094F4-8310-423B-B441-731868BDD093}" type="presOf" srcId="{187C3A49-9268-4101-A1C1-38377658C473}" destId="{EDA68252-1181-4FD7-A11F-E6CD2135921D}" srcOrd="0" destOrd="0" presId="urn:microsoft.com/office/officeart/2005/8/layout/process4"/>
    <dgm:cxn modelId="{440E041D-F253-4634-9D7E-DA5754BFCF04}" type="presOf" srcId="{7D57F050-796B-4DFB-89D5-658C04BF4929}" destId="{DA98E216-AA2C-4502-898A-CF11976FB23E}" srcOrd="0" destOrd="0" presId="urn:microsoft.com/office/officeart/2005/8/layout/process4"/>
    <dgm:cxn modelId="{48A319DF-2F64-44B7-AC64-A8A1213236B4}" type="presOf" srcId="{D2D7FAE2-045F-43FD-B66A-DAFFED145737}" destId="{6794FF32-D1F6-4480-9349-99D5D96D0F7C}" srcOrd="0" destOrd="0" presId="urn:microsoft.com/office/officeart/2005/8/layout/process4"/>
    <dgm:cxn modelId="{8D930EB8-3AB1-47AC-B54F-020CFE74C2E4}" type="presParOf" srcId="{82391F34-F25A-4F5C-A4A2-BA7AAD56A029}" destId="{89683EDB-1CC3-4450-A013-034C906B1509}" srcOrd="0" destOrd="0" presId="urn:microsoft.com/office/officeart/2005/8/layout/process4"/>
    <dgm:cxn modelId="{882F8353-0505-4B85-B0DD-379332761DB7}" type="presParOf" srcId="{89683EDB-1CC3-4450-A013-034C906B1509}" destId="{28CEF6FF-B4AE-49AD-A598-9F2A51B557B3}" srcOrd="0" destOrd="0" presId="urn:microsoft.com/office/officeart/2005/8/layout/process4"/>
    <dgm:cxn modelId="{AFA186A7-9CD0-4656-BAEA-A75989D62449}" type="presParOf" srcId="{89683EDB-1CC3-4450-A013-034C906B1509}" destId="{78843F17-282B-4FAC-B832-3C7906C53428}" srcOrd="1" destOrd="0" presId="urn:microsoft.com/office/officeart/2005/8/layout/process4"/>
    <dgm:cxn modelId="{26830E37-BE26-424C-B186-17D6121151DE}" type="presParOf" srcId="{89683EDB-1CC3-4450-A013-034C906B1509}" destId="{41B66683-D35A-4C35-8836-ED0EDC7C09B6}" srcOrd="2" destOrd="0" presId="urn:microsoft.com/office/officeart/2005/8/layout/process4"/>
    <dgm:cxn modelId="{DC1AE7BC-E5E2-4136-8387-F8C3C996D85D}" type="presParOf" srcId="{41B66683-D35A-4C35-8836-ED0EDC7C09B6}" destId="{6794FF32-D1F6-4480-9349-99D5D96D0F7C}" srcOrd="0" destOrd="0" presId="urn:microsoft.com/office/officeart/2005/8/layout/process4"/>
    <dgm:cxn modelId="{E98B5851-35CC-4C59-AFA2-A375D5562AC7}" type="presParOf" srcId="{41B66683-D35A-4C35-8836-ED0EDC7C09B6}" destId="{DA98E216-AA2C-4502-898A-CF11976FB23E}" srcOrd="1" destOrd="0" presId="urn:microsoft.com/office/officeart/2005/8/layout/process4"/>
    <dgm:cxn modelId="{12B77B7E-0778-4E17-A727-83239D4CA7DB}" type="presParOf" srcId="{41B66683-D35A-4C35-8836-ED0EDC7C09B6}" destId="{38D91ECD-994B-4078-950E-A1AEBF829871}" srcOrd="2" destOrd="0" presId="urn:microsoft.com/office/officeart/2005/8/layout/process4"/>
    <dgm:cxn modelId="{1EF22328-C658-4B83-BFA3-5C2B1E8CAE42}" type="presParOf" srcId="{82391F34-F25A-4F5C-A4A2-BA7AAD56A029}" destId="{84623195-D224-42B0-B067-E0CF6C7CE51C}" srcOrd="1" destOrd="0" presId="urn:microsoft.com/office/officeart/2005/8/layout/process4"/>
    <dgm:cxn modelId="{9B1824F9-4007-48F4-BA2F-3F360261CB45}" type="presParOf" srcId="{82391F34-F25A-4F5C-A4A2-BA7AAD56A029}" destId="{770DC46B-61FD-49B4-8855-AE1CDC8A170A}" srcOrd="2" destOrd="0" presId="urn:microsoft.com/office/officeart/2005/8/layout/process4"/>
    <dgm:cxn modelId="{F1EFD149-0C5F-4904-8BFF-4ECB7D107F8C}" type="presParOf" srcId="{770DC46B-61FD-49B4-8855-AE1CDC8A170A}" destId="{937282B0-B880-4C59-9E80-4E31B598E36F}" srcOrd="0" destOrd="0" presId="urn:microsoft.com/office/officeart/2005/8/layout/process4"/>
    <dgm:cxn modelId="{F59CF9E1-17D3-462A-A75A-F3BC28C8D933}" type="presParOf" srcId="{770DC46B-61FD-49B4-8855-AE1CDC8A170A}" destId="{FC48E625-9995-454A-98F2-BA132A448028}" srcOrd="1" destOrd="0" presId="urn:microsoft.com/office/officeart/2005/8/layout/process4"/>
    <dgm:cxn modelId="{54DBAF03-BB2F-41AF-9841-5A7B67D7013C}" type="presParOf" srcId="{770DC46B-61FD-49B4-8855-AE1CDC8A170A}" destId="{A3B1DB92-2DC5-45CF-9145-F099ACE8A5E4}" srcOrd="2" destOrd="0" presId="urn:microsoft.com/office/officeart/2005/8/layout/process4"/>
    <dgm:cxn modelId="{7F3CFA73-B4F5-4368-87E4-743DAF416D20}" type="presParOf" srcId="{A3B1DB92-2DC5-45CF-9145-F099ACE8A5E4}" destId="{35D8D127-89F6-4437-BCBC-315DAC616ACF}" srcOrd="0" destOrd="0" presId="urn:microsoft.com/office/officeart/2005/8/layout/process4"/>
    <dgm:cxn modelId="{98BF05B6-5BFF-49EC-9681-FAB74E6A6264}" type="presParOf" srcId="{82391F34-F25A-4F5C-A4A2-BA7AAD56A029}" destId="{19FC7771-7922-4BF9-B5E7-8B42B99ACB34}" srcOrd="3" destOrd="0" presId="urn:microsoft.com/office/officeart/2005/8/layout/process4"/>
    <dgm:cxn modelId="{F1717A2F-4574-4BE0-B364-36E5D6A1E4C1}" type="presParOf" srcId="{82391F34-F25A-4F5C-A4A2-BA7AAD56A029}" destId="{7F7C9FD9-1279-4317-B3A1-029E423E995B}" srcOrd="4" destOrd="0" presId="urn:microsoft.com/office/officeart/2005/8/layout/process4"/>
    <dgm:cxn modelId="{E3592182-6779-473E-A2BD-C3564BE38843}" type="presParOf" srcId="{7F7C9FD9-1279-4317-B3A1-029E423E995B}" destId="{EDA68252-1181-4FD7-A11F-E6CD2135921D}" srcOrd="0" destOrd="0" presId="urn:microsoft.com/office/officeart/2005/8/layout/process4"/>
    <dgm:cxn modelId="{C1D22C80-5837-43DD-A676-832A7E609A34}" type="presParOf" srcId="{7F7C9FD9-1279-4317-B3A1-029E423E995B}" destId="{E30B8D1E-AF4E-4F42-95CC-FF99D938C859}" srcOrd="1" destOrd="0" presId="urn:microsoft.com/office/officeart/2005/8/layout/process4"/>
    <dgm:cxn modelId="{05C7DC91-5D31-42D3-9228-6447F2B5BDFE}" type="presParOf" srcId="{7F7C9FD9-1279-4317-B3A1-029E423E995B}" destId="{4FFD2C32-F0CF-4537-8D82-4A5CC7EB5F90}" srcOrd="2" destOrd="0" presId="urn:microsoft.com/office/officeart/2005/8/layout/process4"/>
    <dgm:cxn modelId="{E19B0E95-E46A-4784-8BF2-3E611F8C8878}" type="presParOf" srcId="{4FFD2C32-F0CF-4537-8D82-4A5CC7EB5F90}" destId="{B9878064-A5D4-48AD-9E4A-96FC70824A36}" srcOrd="0" destOrd="0" presId="urn:microsoft.com/office/officeart/2005/8/layout/process4"/>
    <dgm:cxn modelId="{37501357-5233-48E1-9071-CFA6B11862DE}" type="presParOf" srcId="{82391F34-F25A-4F5C-A4A2-BA7AAD56A029}" destId="{BFD12F89-F907-47FB-8815-7F9883BA00D2}" srcOrd="5" destOrd="0" presId="urn:microsoft.com/office/officeart/2005/8/layout/process4"/>
    <dgm:cxn modelId="{03CFFFA2-060D-450D-942A-F7CA85E39B26}" type="presParOf" srcId="{82391F34-F25A-4F5C-A4A2-BA7AAD56A029}" destId="{EC4DB9DC-500E-4F86-BFC1-87C7B22AD201}" srcOrd="6" destOrd="0" presId="urn:microsoft.com/office/officeart/2005/8/layout/process4"/>
    <dgm:cxn modelId="{FC530E9C-2C8B-4322-9EFC-040D5216283C}" type="presParOf" srcId="{EC4DB9DC-500E-4F86-BFC1-87C7B22AD201}" destId="{259FF797-64FE-406E-B027-8903476E4AB3}" srcOrd="0" destOrd="0" presId="urn:microsoft.com/office/officeart/2005/8/layout/process4"/>
    <dgm:cxn modelId="{67C9D8DC-4BAF-4482-9672-15E770A5788A}" type="presParOf" srcId="{EC4DB9DC-500E-4F86-BFC1-87C7B22AD201}" destId="{77219671-3534-4633-87A8-972F409CFD58}" srcOrd="1" destOrd="0" presId="urn:microsoft.com/office/officeart/2005/8/layout/process4"/>
    <dgm:cxn modelId="{F605CB29-95B9-4624-AEB3-5EAD00C28A2D}" type="presParOf" srcId="{EC4DB9DC-500E-4F86-BFC1-87C7B22AD201}" destId="{B713546B-F632-4D5E-A58A-AC008BBBE62A}" srcOrd="2" destOrd="0" presId="urn:microsoft.com/office/officeart/2005/8/layout/process4"/>
    <dgm:cxn modelId="{F2E77486-3D79-4B28-B85E-367AE72BCB28}"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200" dirty="0" smtClean="0"/>
            <a:t>Producto</a:t>
          </a:r>
          <a:endParaRPr lang="es-CO" sz="12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Entidades territoriales asistidas técnicamente</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800" smtClean="0"/>
            <a:t>Entidades territoriales asistidas técnicamente</a:t>
          </a:r>
          <a:endParaRPr lang="es-CO" sz="8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custT="1"/>
      <dgm:spPr/>
      <dgm:t>
        <a:bodyPr/>
        <a:lstStyle/>
        <a:p>
          <a:r>
            <a:rPr lang="es-CO" sz="1200" dirty="0" smtClean="0"/>
            <a:t>Meta</a:t>
          </a:r>
          <a:endParaRPr lang="es-CO" sz="12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132</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26</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200" dirty="0" smtClean="0"/>
            <a:t>Avance</a:t>
          </a:r>
          <a:endParaRPr lang="es-CO" sz="12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132</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0</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200</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800" smtClean="0"/>
            <a:t>Personas capacitadas</a:t>
          </a:r>
          <a:endParaRPr lang="es-CO" sz="8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300</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E2D9C7D3-A9C1-4D3E-A8DE-C336858E0F64}">
      <dgm:prSet phldrT="[Texto]" custT="1"/>
      <dgm:spPr/>
      <dgm:t>
        <a:bodyPr/>
        <a:lstStyle/>
        <a:p>
          <a:r>
            <a:rPr lang="es-CO" sz="800" dirty="0" smtClean="0"/>
            <a:t>Documentos de investigación Realizados</a:t>
          </a:r>
          <a:endParaRPr lang="es-CO" sz="800" dirty="0"/>
        </a:p>
      </dgm:t>
    </dgm:pt>
    <dgm:pt modelId="{621B1AAC-35F0-4689-A121-4F767F54FBB7}" type="parTrans" cxnId="{BD5F7AB4-EB7E-48C3-81F2-CD142E7A9F1B}">
      <dgm:prSet/>
      <dgm:spPr/>
      <dgm:t>
        <a:bodyPr/>
        <a:lstStyle/>
        <a:p>
          <a:endParaRPr lang="es-CO"/>
        </a:p>
      </dgm:t>
    </dgm:pt>
    <dgm:pt modelId="{F2E6CB97-1AE6-42AE-BEE0-F87A954E3040}" type="sibTrans" cxnId="{BD5F7AB4-EB7E-48C3-81F2-CD142E7A9F1B}">
      <dgm:prSet/>
      <dgm:spPr/>
      <dgm:t>
        <a:bodyPr/>
        <a:lstStyle/>
        <a:p>
          <a:endParaRPr lang="es-CO"/>
        </a:p>
      </dgm:t>
    </dgm:pt>
    <dgm:pt modelId="{D85FFA0C-D472-49A9-A14F-98796E43D19F}">
      <dgm:prSet phldrT="[Texto]"/>
      <dgm:spPr/>
      <dgm:t>
        <a:bodyPr/>
        <a:lstStyle/>
        <a:p>
          <a:r>
            <a:rPr lang="es-CO" dirty="0" smtClean="0"/>
            <a:t>3</a:t>
          </a:r>
          <a:endParaRPr lang="es-CO" dirty="0"/>
        </a:p>
      </dgm:t>
    </dgm:pt>
    <dgm:pt modelId="{D5016180-5FD2-47A9-8080-AA2FE02D63CB}" type="parTrans" cxnId="{553D0D2F-9623-479F-827E-07D12D51B9F5}">
      <dgm:prSet/>
      <dgm:spPr/>
      <dgm:t>
        <a:bodyPr/>
        <a:lstStyle/>
        <a:p>
          <a:endParaRPr lang="es-CO"/>
        </a:p>
      </dgm:t>
    </dgm:pt>
    <dgm:pt modelId="{9E1B1227-8DAA-452D-A05F-D41F93C78755}" type="sibTrans" cxnId="{553D0D2F-9623-479F-827E-07D12D51B9F5}">
      <dgm:prSet/>
      <dgm:spPr/>
      <dgm:t>
        <a:bodyPr/>
        <a:lstStyle/>
        <a:p>
          <a:endParaRPr lang="es-CO"/>
        </a:p>
      </dgm:t>
    </dgm:pt>
    <dgm:pt modelId="{87C12E01-E601-4103-9099-7A63A6786DC2}">
      <dgm:prSet phldrT="[Texto]"/>
      <dgm:spPr/>
      <dgm:t>
        <a:bodyPr/>
        <a:lstStyle/>
        <a:p>
          <a:r>
            <a:rPr lang="es-CO" dirty="0" smtClean="0"/>
            <a:t>0</a:t>
          </a:r>
          <a:endParaRPr lang="es-CO" dirty="0"/>
        </a:p>
      </dgm:t>
    </dgm:pt>
    <dgm:pt modelId="{8F985BF2-3FC9-4C7A-93C7-28BD75F1ABA5}" type="parTrans" cxnId="{E55F1B32-8F3F-4654-A08F-3F6D66AB422B}">
      <dgm:prSet/>
      <dgm:spPr/>
      <dgm:t>
        <a:bodyPr/>
        <a:lstStyle/>
        <a:p>
          <a:endParaRPr lang="es-CO"/>
        </a:p>
      </dgm:t>
    </dgm:pt>
    <dgm:pt modelId="{F10A4A81-6583-4306-8A1A-61FF4513327C}" type="sibTrans" cxnId="{E55F1B32-8F3F-4654-A08F-3F6D66AB422B}">
      <dgm:prSet/>
      <dgm:spPr/>
      <dgm:t>
        <a:bodyPr/>
        <a:lstStyle/>
        <a:p>
          <a:endParaRPr lang="es-CO"/>
        </a:p>
      </dgm:t>
    </dgm:pt>
    <dgm:pt modelId="{C063948F-08D1-44AB-9F27-6D67688A9096}">
      <dgm:prSet phldrT="[Texto]" custT="1"/>
      <dgm:spPr/>
      <dgm:t>
        <a:bodyPr/>
        <a:lstStyle/>
        <a:p>
          <a:r>
            <a:rPr lang="es-CO" sz="800" dirty="0" smtClean="0"/>
            <a:t>Entidades territoriales asistidas técnicamente</a:t>
          </a:r>
          <a:endParaRPr lang="es-CO" sz="800" dirty="0"/>
        </a:p>
      </dgm:t>
    </dgm:pt>
    <dgm:pt modelId="{58356585-87C9-4F93-A244-70305E72DBCB}" type="parTrans" cxnId="{A802B68F-98E8-4526-9BBE-E47BCB38B2E9}">
      <dgm:prSet/>
      <dgm:spPr/>
      <dgm:t>
        <a:bodyPr/>
        <a:lstStyle/>
        <a:p>
          <a:endParaRPr lang="es-CO"/>
        </a:p>
      </dgm:t>
    </dgm:pt>
    <dgm:pt modelId="{DCB4F3D7-D442-409C-A34C-E0C971FBC280}" type="sibTrans" cxnId="{A802B68F-98E8-4526-9BBE-E47BCB38B2E9}">
      <dgm:prSet/>
      <dgm:spPr/>
      <dgm:t>
        <a:bodyPr/>
        <a:lstStyle/>
        <a:p>
          <a:endParaRPr lang="es-CO"/>
        </a:p>
      </dgm:t>
    </dgm:pt>
    <dgm:pt modelId="{1E9CE666-1739-4334-B865-8A16CA6A450D}">
      <dgm:prSet phldrT="[Texto]"/>
      <dgm:spPr/>
      <dgm:t>
        <a:bodyPr/>
        <a:lstStyle/>
        <a:p>
          <a:r>
            <a:rPr lang="es-CO" dirty="0" smtClean="0"/>
            <a:t>14</a:t>
          </a:r>
          <a:endParaRPr lang="es-CO" dirty="0"/>
        </a:p>
      </dgm:t>
    </dgm:pt>
    <dgm:pt modelId="{C65DAE2E-859C-4F00-93F4-5E66008C9258}" type="parTrans" cxnId="{DD392C6C-A18F-47AC-A681-843489A56E85}">
      <dgm:prSet/>
      <dgm:spPr/>
      <dgm:t>
        <a:bodyPr/>
        <a:lstStyle/>
        <a:p>
          <a:endParaRPr lang="es-CO"/>
        </a:p>
      </dgm:t>
    </dgm:pt>
    <dgm:pt modelId="{82E5F840-C43B-4973-A497-56AEDEEB2204}" type="sibTrans" cxnId="{DD392C6C-A18F-47AC-A681-843489A56E85}">
      <dgm:prSet/>
      <dgm:spPr/>
      <dgm:t>
        <a:bodyPr/>
        <a:lstStyle/>
        <a:p>
          <a:endParaRPr lang="es-CO"/>
        </a:p>
      </dgm:t>
    </dgm:pt>
    <dgm:pt modelId="{DDB00CC2-6F6D-4F2A-B853-1C6713385100}">
      <dgm:prSet phldrT="[Texto]"/>
      <dgm:spPr/>
      <dgm:t>
        <a:bodyPr/>
        <a:lstStyle/>
        <a:p>
          <a:r>
            <a:rPr lang="es-CO" dirty="0" smtClean="0"/>
            <a:t>14</a:t>
          </a:r>
          <a:endParaRPr lang="es-CO" dirty="0"/>
        </a:p>
      </dgm:t>
    </dgm:pt>
    <dgm:pt modelId="{C6A18B47-1C9E-4D70-95EC-9B44D2368FFD}" type="parTrans" cxnId="{AA7E9480-7246-4398-A4D9-BBFE8DB023D7}">
      <dgm:prSet/>
      <dgm:spPr/>
      <dgm:t>
        <a:bodyPr/>
        <a:lstStyle/>
        <a:p>
          <a:endParaRPr lang="es-CO"/>
        </a:p>
      </dgm:t>
    </dgm:pt>
    <dgm:pt modelId="{3DA120F8-36A0-4EB5-AB8D-E99B8723606A}" type="sibTrans" cxnId="{AA7E9480-7246-4398-A4D9-BBFE8DB023D7}">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96600"/>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5" custScaleX="210467" custScaleY="107628" custLinFactY="-37204"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5" custScaleX="210467" custScaleY="107628" custLinFactY="-37204" custLinFactNeighborY="-1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5" custScaleX="210467" custScaleY="107628" custLinFactY="-37204" custLinFactNeighborY="-100000">
        <dgm:presLayoutVars>
          <dgm:bulletEnabled val="1"/>
        </dgm:presLayoutVars>
      </dgm:prSet>
      <dgm:spPr/>
      <dgm:t>
        <a:bodyPr/>
        <a:lstStyle/>
        <a:p>
          <a:endParaRPr lang="es-CO"/>
        </a:p>
      </dgm:t>
    </dgm:pt>
    <dgm:pt modelId="{97739A02-42E3-40FF-A501-12A8BD401E97}" type="pres">
      <dgm:prSet presAssocID="{4E4B0F1C-4AC0-4499-BFA2-B8E2C7FAED4E}" presName="aSpace2" presStyleCnt="0"/>
      <dgm:spPr/>
      <dgm:t>
        <a:bodyPr/>
        <a:lstStyle/>
        <a:p>
          <a:endParaRPr lang="es-CO"/>
        </a:p>
      </dgm:t>
    </dgm:pt>
    <dgm:pt modelId="{312C47B4-ACF9-4536-A4EC-7F317E32C7AB}" type="pres">
      <dgm:prSet presAssocID="{E2D9C7D3-A9C1-4D3E-A8DE-C336858E0F64}" presName="childNode" presStyleLbl="node1" presStyleIdx="3" presStyleCnt="15" custScaleX="210467" custScaleY="107628" custLinFactY="-37204" custLinFactNeighborY="-100000">
        <dgm:presLayoutVars>
          <dgm:bulletEnabled val="1"/>
        </dgm:presLayoutVars>
      </dgm:prSet>
      <dgm:spPr/>
      <dgm:t>
        <a:bodyPr/>
        <a:lstStyle/>
        <a:p>
          <a:endParaRPr lang="es-CO"/>
        </a:p>
      </dgm:t>
    </dgm:pt>
    <dgm:pt modelId="{87863DD5-9FDD-4534-9E23-A7316785BCF4}" type="pres">
      <dgm:prSet presAssocID="{E2D9C7D3-A9C1-4D3E-A8DE-C336858E0F64}" presName="aSpace2" presStyleCnt="0"/>
      <dgm:spPr/>
    </dgm:pt>
    <dgm:pt modelId="{DB0D7239-B947-4601-BA5A-1BFEAD47DC15}" type="pres">
      <dgm:prSet presAssocID="{C063948F-08D1-44AB-9F27-6D67688A9096}" presName="childNode" presStyleLbl="node1" presStyleIdx="4" presStyleCnt="15" custScaleX="210467" custScaleY="107628" custLinFactY="-37204"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4691" custLinFactNeighborX="1280"/>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5" presStyleCnt="15" custScaleX="58281" custLinFactY="-27672" custLinFactNeighborX="1986"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6" presStyleCnt="15" custScaleX="58281" custLinFactY="-27672" custLinFactNeighborX="1986"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7" presStyleCnt="15" custScaleX="58281" custLinFactY="-27672" custLinFactNeighborX="1986" custLinFactNeighborY="-100000">
        <dgm:presLayoutVars>
          <dgm:bulletEnabled val="1"/>
        </dgm:presLayoutVars>
      </dgm:prSet>
      <dgm:spPr/>
      <dgm:t>
        <a:bodyPr/>
        <a:lstStyle/>
        <a:p>
          <a:endParaRPr lang="es-CO"/>
        </a:p>
      </dgm:t>
    </dgm:pt>
    <dgm:pt modelId="{1D7C11C8-98B8-4E34-A1E0-A764434DD4A3}" type="pres">
      <dgm:prSet presAssocID="{6BA2F2E2-0DD1-4A52-BCF5-692DFD7B5739}" presName="aSpace2" presStyleCnt="0"/>
      <dgm:spPr/>
      <dgm:t>
        <a:bodyPr/>
        <a:lstStyle/>
        <a:p>
          <a:endParaRPr lang="es-CO"/>
        </a:p>
      </dgm:t>
    </dgm:pt>
    <dgm:pt modelId="{0A6A91F8-191A-4DB1-A283-4491AE23D538}" type="pres">
      <dgm:prSet presAssocID="{D85FFA0C-D472-49A9-A14F-98796E43D19F}" presName="childNode" presStyleLbl="node1" presStyleIdx="8" presStyleCnt="15" custScaleX="58378" custLinFactY="-27672" custLinFactNeighborX="1986" custLinFactNeighborY="-100000">
        <dgm:presLayoutVars>
          <dgm:bulletEnabled val="1"/>
        </dgm:presLayoutVars>
      </dgm:prSet>
      <dgm:spPr/>
      <dgm:t>
        <a:bodyPr/>
        <a:lstStyle/>
        <a:p>
          <a:endParaRPr lang="es-CO"/>
        </a:p>
      </dgm:t>
    </dgm:pt>
    <dgm:pt modelId="{EA5FE2D2-B59D-48C4-A53B-C2738436739D}" type="pres">
      <dgm:prSet presAssocID="{D85FFA0C-D472-49A9-A14F-98796E43D19F}" presName="aSpace2" presStyleCnt="0"/>
      <dgm:spPr/>
    </dgm:pt>
    <dgm:pt modelId="{B3BCEFC7-B7E1-4A9C-87A3-375859AE33B3}" type="pres">
      <dgm:prSet presAssocID="{1E9CE666-1739-4334-B865-8A16CA6A450D}" presName="childNode" presStyleLbl="node1" presStyleIdx="9" presStyleCnt="15" custScaleX="58378" custLinFactY="-27672" custLinFactNeighborX="1986"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0" presStyleCnt="15" custScaleX="54128" custLinFactY="-27672"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1" presStyleCnt="15" custScaleX="54128" custLinFactY="-27672"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2" presStyleCnt="15" custScaleX="54128" custLinFactY="-27672" custLinFactNeighborY="-100000">
        <dgm:presLayoutVars>
          <dgm:bulletEnabled val="1"/>
        </dgm:presLayoutVars>
      </dgm:prSet>
      <dgm:spPr/>
      <dgm:t>
        <a:bodyPr/>
        <a:lstStyle/>
        <a:p>
          <a:endParaRPr lang="es-CO"/>
        </a:p>
      </dgm:t>
    </dgm:pt>
    <dgm:pt modelId="{B0861A7B-90A6-4848-AC6C-8C59FBA29B05}" type="pres">
      <dgm:prSet presAssocID="{7F048139-B060-4DB6-B7D9-27DF17557D25}" presName="aSpace2" presStyleCnt="0"/>
      <dgm:spPr/>
      <dgm:t>
        <a:bodyPr/>
        <a:lstStyle/>
        <a:p>
          <a:endParaRPr lang="es-CO"/>
        </a:p>
      </dgm:t>
    </dgm:pt>
    <dgm:pt modelId="{FF032BDF-B67C-42AE-A75C-46DF10539867}" type="pres">
      <dgm:prSet presAssocID="{87C12E01-E601-4103-9099-7A63A6786DC2}" presName="childNode" presStyleLbl="node1" presStyleIdx="13" presStyleCnt="15" custScaleX="54128" custLinFactY="-27672" custLinFactNeighborY="-100000">
        <dgm:presLayoutVars>
          <dgm:bulletEnabled val="1"/>
        </dgm:presLayoutVars>
      </dgm:prSet>
      <dgm:spPr/>
      <dgm:t>
        <a:bodyPr/>
        <a:lstStyle/>
        <a:p>
          <a:endParaRPr lang="es-CO"/>
        </a:p>
      </dgm:t>
    </dgm:pt>
    <dgm:pt modelId="{C8BFD9F0-8A7B-44C1-98F2-0E3F66D33085}" type="pres">
      <dgm:prSet presAssocID="{87C12E01-E601-4103-9099-7A63A6786DC2}" presName="aSpace2" presStyleCnt="0"/>
      <dgm:spPr/>
    </dgm:pt>
    <dgm:pt modelId="{78064023-FBF7-4D35-87E2-96D5ADE4A754}" type="pres">
      <dgm:prSet presAssocID="{DDB00CC2-6F6D-4F2A-B853-1C6713385100}" presName="childNode" presStyleLbl="node1" presStyleIdx="14" presStyleCnt="15" custScaleX="54128" custLinFactY="-27672" custLinFactNeighborY="-100000">
        <dgm:presLayoutVars>
          <dgm:bulletEnabled val="1"/>
        </dgm:presLayoutVars>
      </dgm:prSet>
      <dgm:spPr/>
      <dgm:t>
        <a:bodyPr/>
        <a:lstStyle/>
        <a:p>
          <a:endParaRPr lang="es-CO"/>
        </a:p>
      </dgm:t>
    </dgm:pt>
  </dgm:ptLst>
  <dgm:cxnLst>
    <dgm:cxn modelId="{19EAA9B4-C724-47DC-BE42-9CF77FC49DE1}" srcId="{5E73DC65-7811-442D-8D8E-D587AD111078}" destId="{6BA2F2E2-0DD1-4A52-BCF5-692DFD7B5739}" srcOrd="2" destOrd="0" parTransId="{E2CB81D2-1C1F-439E-9431-07DB934B3ADF}" sibTransId="{78AD2ED2-8E66-4F11-BA6B-93B1F85E78F1}"/>
    <dgm:cxn modelId="{E30F8227-0CE3-4AB2-A2B2-D6143EE4DE7E}" type="presOf" srcId="{021BB33D-7DFB-4AF6-894F-79A86E739A06}" destId="{19356602-817F-40EC-A2B8-8C62F23E90A0}" srcOrd="0" destOrd="0" presId="urn:microsoft.com/office/officeart/2005/8/layout/lProcess2"/>
    <dgm:cxn modelId="{E7197996-B358-4DEA-9DBC-C5302E7F5BFA}" type="presOf" srcId="{D85FFA0C-D472-49A9-A14F-98796E43D19F}" destId="{0A6A91F8-191A-4DB1-A283-4491AE23D538}" srcOrd="0" destOrd="0" presId="urn:microsoft.com/office/officeart/2005/8/layout/lProcess2"/>
    <dgm:cxn modelId="{14D01C56-048A-4AF2-8401-A0ACBE16688C}" type="presOf" srcId="{FC774954-7EC2-413B-A07D-8F603FF39234}" destId="{C5C35ED3-A48B-403F-82A5-EC5BB5AF82F2}" srcOrd="0" destOrd="0" presId="urn:microsoft.com/office/officeart/2005/8/layout/lProcess2"/>
    <dgm:cxn modelId="{477E403B-4E76-46E9-9DC3-F730D474ED59}" type="presOf" srcId="{C063948F-08D1-44AB-9F27-6D67688A9096}" destId="{DB0D7239-B947-4601-BA5A-1BFEAD47DC15}" srcOrd="0" destOrd="0" presId="urn:microsoft.com/office/officeart/2005/8/layout/lProcess2"/>
    <dgm:cxn modelId="{553D0D2F-9623-479F-827E-07D12D51B9F5}" srcId="{5E73DC65-7811-442D-8D8E-D587AD111078}" destId="{D85FFA0C-D472-49A9-A14F-98796E43D19F}" srcOrd="3" destOrd="0" parTransId="{D5016180-5FD2-47A9-8080-AA2FE02D63CB}" sibTransId="{9E1B1227-8DAA-452D-A05F-D41F93C78755}"/>
    <dgm:cxn modelId="{8AF0E2DB-54F1-4336-B932-A09047DF6D00}" type="presOf" srcId="{FCA30541-1492-43A0-AC90-7A18B17DB2F6}" destId="{2F915681-AF02-4DDE-A836-0F2476DB8259}" srcOrd="0" destOrd="0" presId="urn:microsoft.com/office/officeart/2005/8/layout/lProcess2"/>
    <dgm:cxn modelId="{541BD207-CA52-4E9B-8C15-7C0D310DECA3}" type="presOf" srcId="{6BA2F2E2-0DD1-4A52-BCF5-692DFD7B5739}" destId="{CF2B8247-FC67-4FE6-AFC7-EABFC3A3B335}" srcOrd="0" destOrd="0" presId="urn:microsoft.com/office/officeart/2005/8/layout/lProcess2"/>
    <dgm:cxn modelId="{741C5D2B-6461-4A2B-BEBF-BC5B6758EC37}" type="presOf" srcId="{1D9EEC27-F270-4046-B299-7D9CFFE41614}" destId="{1F40C5A9-8270-4A21-A9E5-3C605D0E9291}"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6C182C6D-9B09-47D7-B369-BEC416891079}" srcId="{499F58EC-F6C0-48A8-B04D-08E24C967093}" destId="{7F048139-B060-4DB6-B7D9-27DF17557D25}" srcOrd="2" destOrd="0" parTransId="{A07F3F37-D370-47FC-94A2-09BBA0A11098}" sibTransId="{9487C49F-593B-4CC9-BB71-B0E7F6672EDC}"/>
    <dgm:cxn modelId="{EE3F175C-DCDE-48A3-A635-452694C2EF0A}" srcId="{C70A7DFC-AB52-43F6-9E76-E781D483FDB6}" destId="{4E4B0F1C-4AC0-4499-BFA2-B8E2C7FAED4E}" srcOrd="2" destOrd="0" parTransId="{99E8A6A0-71D7-4941-A677-D1A72D474389}" sibTransId="{10FFF97C-9400-4F03-9394-3D6FBFB9EDD8}"/>
    <dgm:cxn modelId="{5D1C48F3-DB08-4AA2-A4AC-CFBC3A2F9770}" type="presOf" srcId="{1E9CE666-1739-4334-B865-8A16CA6A450D}" destId="{B3BCEFC7-B7E1-4A9C-87A3-375859AE33B3}"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55F1B32-8F3F-4654-A08F-3F6D66AB422B}" srcId="{499F58EC-F6C0-48A8-B04D-08E24C967093}" destId="{87C12E01-E601-4103-9099-7A63A6786DC2}" srcOrd="3" destOrd="0" parTransId="{8F985BF2-3FC9-4C7A-93C7-28BD75F1ABA5}" sibTransId="{F10A4A81-6583-4306-8A1A-61FF4513327C}"/>
    <dgm:cxn modelId="{AA7E9480-7246-4398-A4D9-BBFE8DB023D7}" srcId="{499F58EC-F6C0-48A8-B04D-08E24C967093}" destId="{DDB00CC2-6F6D-4F2A-B853-1C6713385100}" srcOrd="4" destOrd="0" parTransId="{C6A18B47-1C9E-4D70-95EC-9B44D2368FFD}" sibTransId="{3DA120F8-36A0-4EB5-AB8D-E99B8723606A}"/>
    <dgm:cxn modelId="{B6697041-00EB-4736-96AB-934FC00E5EBC}" type="presOf" srcId="{DDB00CC2-6F6D-4F2A-B853-1C6713385100}" destId="{78064023-FBF7-4D35-87E2-96D5ADE4A754}" srcOrd="0" destOrd="0" presId="urn:microsoft.com/office/officeart/2005/8/layout/lProcess2"/>
    <dgm:cxn modelId="{BD5F7AB4-EB7E-48C3-81F2-CD142E7A9F1B}" srcId="{C70A7DFC-AB52-43F6-9E76-E781D483FDB6}" destId="{E2D9C7D3-A9C1-4D3E-A8DE-C336858E0F64}" srcOrd="3" destOrd="0" parTransId="{621B1AAC-35F0-4689-A121-4F767F54FBB7}" sibTransId="{F2E6CB97-1AE6-42AE-BEE0-F87A954E3040}"/>
    <dgm:cxn modelId="{02C6CE3C-FFCD-44A9-BF40-35A57BF3EDE8}" srcId="{499F58EC-F6C0-48A8-B04D-08E24C967093}" destId="{13832914-4669-4283-B18E-8CC199406200}" srcOrd="0" destOrd="0" parTransId="{DE260918-FF83-4669-BB44-7CD193B32EFD}" sibTransId="{7CC645C9-4BA5-44DA-9873-28F035403492}"/>
    <dgm:cxn modelId="{C9782DD4-6C7E-49FE-8139-0DDCB06C4010}" type="presOf" srcId="{E2D9C7D3-A9C1-4D3E-A8DE-C336858E0F64}" destId="{312C47B4-ACF9-4536-A4EC-7F317E32C7AB}" srcOrd="0" destOrd="0" presId="urn:microsoft.com/office/officeart/2005/8/layout/lProcess2"/>
    <dgm:cxn modelId="{3F030160-C4E5-4CA7-BD69-F9FF6FD0AA77}" type="presOf" srcId="{13832914-4669-4283-B18E-8CC199406200}" destId="{AAF91D29-6186-456D-BAE9-A2C258C1BF2B}" srcOrd="0" destOrd="0" presId="urn:microsoft.com/office/officeart/2005/8/layout/lProcess2"/>
    <dgm:cxn modelId="{F0CA07DD-3FAA-42F1-BD37-6E3D182D3FE4}" type="presOf" srcId="{5E73DC65-7811-442D-8D8E-D587AD111078}" destId="{1FF4E0E0-1B91-41F5-8BCD-9638AB17B264}" srcOrd="0" destOrd="0" presId="urn:microsoft.com/office/officeart/2005/8/layout/lProcess2"/>
    <dgm:cxn modelId="{C886DE16-90BE-4ACB-A0C0-B3CFACEE3F95}" type="presOf" srcId="{C70A7DFC-AB52-43F6-9E76-E781D483FDB6}" destId="{4696FB82-B025-4772-A81D-C0EBCC8D9AE9}"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04F139B2-A240-4D4C-AA50-90F61FDFF031}" type="presOf" srcId="{5E73DC65-7811-442D-8D8E-D587AD111078}" destId="{44FCCF3B-6BF9-4023-B1DB-3F95B0F71307}" srcOrd="1" destOrd="0" presId="urn:microsoft.com/office/officeart/2005/8/layout/lProcess2"/>
    <dgm:cxn modelId="{E387D1C2-5314-49FF-9CB1-79F799D81CB5}" type="presOf" srcId="{87C12E01-E601-4103-9099-7A63A6786DC2}" destId="{FF032BDF-B67C-42AE-A75C-46DF10539867}" srcOrd="0" destOrd="0" presId="urn:microsoft.com/office/officeart/2005/8/layout/lProcess2"/>
    <dgm:cxn modelId="{F6624C15-1264-4D92-B48A-FD5BE9F742BB}" type="presOf" srcId="{F79382DE-A126-4B5B-9E3C-9F6FA3EA3453}" destId="{F59E2664-B0A7-4941-B2BD-D9D3FCC04305}" srcOrd="0" destOrd="0" presId="urn:microsoft.com/office/officeart/2005/8/layout/lProcess2"/>
    <dgm:cxn modelId="{4A11F5D1-9D50-46D5-BD84-C9673F635F57}" type="presOf" srcId="{4E4B0F1C-4AC0-4499-BFA2-B8E2C7FAED4E}" destId="{357FF518-73AE-4981-82A9-BA026BAAD305}" srcOrd="0" destOrd="0" presId="urn:microsoft.com/office/officeart/2005/8/layout/lProcess2"/>
    <dgm:cxn modelId="{F19B7099-E50D-4D88-9EA7-BF663BB9F1A8}" type="presOf" srcId="{B62979F8-CAE0-4998-A03A-A90A1F2F0CBA}" destId="{38639199-61CC-45B6-89A1-29AC996A34B5}" srcOrd="0" destOrd="0" presId="urn:microsoft.com/office/officeart/2005/8/layout/lProcess2"/>
    <dgm:cxn modelId="{A802B68F-98E8-4526-9BBE-E47BCB38B2E9}" srcId="{C70A7DFC-AB52-43F6-9E76-E781D483FDB6}" destId="{C063948F-08D1-44AB-9F27-6D67688A9096}" srcOrd="4" destOrd="0" parTransId="{58356585-87C9-4F93-A244-70305E72DBCB}" sibTransId="{DCB4F3D7-D442-409C-A34C-E0C971FBC280}"/>
    <dgm:cxn modelId="{DD392C6C-A18F-47AC-A681-843489A56E85}" srcId="{5E73DC65-7811-442D-8D8E-D587AD111078}" destId="{1E9CE666-1739-4334-B865-8A16CA6A450D}" srcOrd="4" destOrd="0" parTransId="{C65DAE2E-859C-4F00-93F4-5E66008C9258}" sibTransId="{82E5F840-C43B-4973-A497-56AEDEEB2204}"/>
    <dgm:cxn modelId="{F0A8E25A-C958-40A0-BD7B-B399F625341B}" srcId="{C70A7DFC-AB52-43F6-9E76-E781D483FDB6}" destId="{021BB33D-7DFB-4AF6-894F-79A86E739A06}" srcOrd="0" destOrd="0" parTransId="{DA1CF682-94FA-41D0-A3D6-30871E868F42}" sibTransId="{5B817421-89E4-459B-8764-7ABD804C1C45}"/>
    <dgm:cxn modelId="{B97FE440-25B9-4323-A4FF-61A17E465434}" type="presOf" srcId="{499F58EC-F6C0-48A8-B04D-08E24C967093}" destId="{9B5C3F0B-AC36-45E2-B68E-DAB64BBA52A2}" srcOrd="0" destOrd="0" presId="urn:microsoft.com/office/officeart/2005/8/layout/lProcess2"/>
    <dgm:cxn modelId="{4DD6A74A-A4A4-4F3E-AECC-2881BBD2F198}" type="presOf" srcId="{7F048139-B060-4DB6-B7D9-27DF17557D25}" destId="{895C6DF4-BBC8-4142-A03F-18B0F535867C}"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286F6F67-158E-40BE-8926-A2BF53E36974}" type="presOf" srcId="{499F58EC-F6C0-48A8-B04D-08E24C967093}" destId="{57EB1618-515A-470C-B470-154022A5DB2E}" srcOrd="1" destOrd="0" presId="urn:microsoft.com/office/officeart/2005/8/layout/lProcess2"/>
    <dgm:cxn modelId="{0B4309FC-36E7-48DB-9A7F-D920D7997D66}" type="presOf" srcId="{C70A7DFC-AB52-43F6-9E76-E781D483FDB6}" destId="{854D54EE-BBDE-4FFA-9372-C9E2C0D43F26}" srcOrd="1" destOrd="0" presId="urn:microsoft.com/office/officeart/2005/8/layout/lProcess2"/>
    <dgm:cxn modelId="{50B4BBA3-E95A-4285-AED7-C1D5ACEFA3A9}" type="presParOf" srcId="{2F915681-AF02-4DDE-A836-0F2476DB8259}" destId="{E93E9C76-2931-448E-A1D0-5FA7A75E2D55}" srcOrd="0" destOrd="0" presId="urn:microsoft.com/office/officeart/2005/8/layout/lProcess2"/>
    <dgm:cxn modelId="{864BBCEB-AC39-4A4A-942E-1BA66F46594F}" type="presParOf" srcId="{E93E9C76-2931-448E-A1D0-5FA7A75E2D55}" destId="{4696FB82-B025-4772-A81D-C0EBCC8D9AE9}" srcOrd="0" destOrd="0" presId="urn:microsoft.com/office/officeart/2005/8/layout/lProcess2"/>
    <dgm:cxn modelId="{E235BCBA-B98E-4B13-8CD0-B48DB4C81993}" type="presParOf" srcId="{E93E9C76-2931-448E-A1D0-5FA7A75E2D55}" destId="{854D54EE-BBDE-4FFA-9372-C9E2C0D43F26}" srcOrd="1" destOrd="0" presId="urn:microsoft.com/office/officeart/2005/8/layout/lProcess2"/>
    <dgm:cxn modelId="{EC3E97A2-AD11-4388-A5A7-839492AE9891}" type="presParOf" srcId="{E93E9C76-2931-448E-A1D0-5FA7A75E2D55}" destId="{1363286C-7FD8-4618-A73E-3B8B2AAAACAA}" srcOrd="2" destOrd="0" presId="urn:microsoft.com/office/officeart/2005/8/layout/lProcess2"/>
    <dgm:cxn modelId="{20D04728-F9B1-485D-8255-B3B0BB3E53DB}" type="presParOf" srcId="{1363286C-7FD8-4618-A73E-3B8B2AAAACAA}" destId="{6F6DDAA1-5817-4A3C-9EB3-DFED68BDEEFF}" srcOrd="0" destOrd="0" presId="urn:microsoft.com/office/officeart/2005/8/layout/lProcess2"/>
    <dgm:cxn modelId="{317B7C5B-9032-43EC-B8D2-58D6E8CB4E35}" type="presParOf" srcId="{6F6DDAA1-5817-4A3C-9EB3-DFED68BDEEFF}" destId="{19356602-817F-40EC-A2B8-8C62F23E90A0}" srcOrd="0" destOrd="0" presId="urn:microsoft.com/office/officeart/2005/8/layout/lProcess2"/>
    <dgm:cxn modelId="{A60A9CCB-9AC0-4972-BC38-C80B969AC8E7}" type="presParOf" srcId="{6F6DDAA1-5817-4A3C-9EB3-DFED68BDEEFF}" destId="{0EBE59E5-4E14-48F4-91C8-6C09E75B58D2}" srcOrd="1" destOrd="0" presId="urn:microsoft.com/office/officeart/2005/8/layout/lProcess2"/>
    <dgm:cxn modelId="{5000F497-BD71-4971-8983-819E3668E4E5}" type="presParOf" srcId="{6F6DDAA1-5817-4A3C-9EB3-DFED68BDEEFF}" destId="{1F40C5A9-8270-4A21-A9E5-3C605D0E9291}" srcOrd="2" destOrd="0" presId="urn:microsoft.com/office/officeart/2005/8/layout/lProcess2"/>
    <dgm:cxn modelId="{90E39E68-E97A-42AF-A4D9-81029D90CF2E}" type="presParOf" srcId="{6F6DDAA1-5817-4A3C-9EB3-DFED68BDEEFF}" destId="{FA009FE0-8DF6-4ADB-AEA1-7F12D428474D}" srcOrd="3" destOrd="0" presId="urn:microsoft.com/office/officeart/2005/8/layout/lProcess2"/>
    <dgm:cxn modelId="{02FF78D9-D3ED-4DD4-9DA8-1A7C0673E3E4}" type="presParOf" srcId="{6F6DDAA1-5817-4A3C-9EB3-DFED68BDEEFF}" destId="{357FF518-73AE-4981-82A9-BA026BAAD305}" srcOrd="4" destOrd="0" presId="urn:microsoft.com/office/officeart/2005/8/layout/lProcess2"/>
    <dgm:cxn modelId="{28409A66-3DCE-46DB-B99A-A8521E8EDEB9}" type="presParOf" srcId="{6F6DDAA1-5817-4A3C-9EB3-DFED68BDEEFF}" destId="{97739A02-42E3-40FF-A501-12A8BD401E97}" srcOrd="5" destOrd="0" presId="urn:microsoft.com/office/officeart/2005/8/layout/lProcess2"/>
    <dgm:cxn modelId="{88E40B0B-3E1B-4DA8-99AD-BDE13696521C}" type="presParOf" srcId="{6F6DDAA1-5817-4A3C-9EB3-DFED68BDEEFF}" destId="{312C47B4-ACF9-4536-A4EC-7F317E32C7AB}" srcOrd="6" destOrd="0" presId="urn:microsoft.com/office/officeart/2005/8/layout/lProcess2"/>
    <dgm:cxn modelId="{9F10AF38-035D-4FEF-B62C-F209ABD3265C}" type="presParOf" srcId="{6F6DDAA1-5817-4A3C-9EB3-DFED68BDEEFF}" destId="{87863DD5-9FDD-4534-9E23-A7316785BCF4}" srcOrd="7" destOrd="0" presId="urn:microsoft.com/office/officeart/2005/8/layout/lProcess2"/>
    <dgm:cxn modelId="{4339F0DB-757B-4233-8643-31E875D7F065}" type="presParOf" srcId="{6F6DDAA1-5817-4A3C-9EB3-DFED68BDEEFF}" destId="{DB0D7239-B947-4601-BA5A-1BFEAD47DC15}" srcOrd="8" destOrd="0" presId="urn:microsoft.com/office/officeart/2005/8/layout/lProcess2"/>
    <dgm:cxn modelId="{300D6872-F5B2-4CF3-ADDF-F0F2F3F5AF46}" type="presParOf" srcId="{2F915681-AF02-4DDE-A836-0F2476DB8259}" destId="{3E3F79D7-42FB-40DA-B006-8A547FC99594}" srcOrd="1" destOrd="0" presId="urn:microsoft.com/office/officeart/2005/8/layout/lProcess2"/>
    <dgm:cxn modelId="{EB65CB13-07C3-4564-A802-63EC8D4F10C8}" type="presParOf" srcId="{2F915681-AF02-4DDE-A836-0F2476DB8259}" destId="{6BEBD168-AF67-427F-8042-C8A7E09E660B}" srcOrd="2" destOrd="0" presId="urn:microsoft.com/office/officeart/2005/8/layout/lProcess2"/>
    <dgm:cxn modelId="{06B31014-30DA-45C6-A884-91693B5E40DC}" type="presParOf" srcId="{6BEBD168-AF67-427F-8042-C8A7E09E660B}" destId="{1FF4E0E0-1B91-41F5-8BCD-9638AB17B264}" srcOrd="0" destOrd="0" presId="urn:microsoft.com/office/officeart/2005/8/layout/lProcess2"/>
    <dgm:cxn modelId="{42EBB566-0AEF-40FB-BD9C-85CBE5762F12}" type="presParOf" srcId="{6BEBD168-AF67-427F-8042-C8A7E09E660B}" destId="{44FCCF3B-6BF9-4023-B1DB-3F95B0F71307}" srcOrd="1" destOrd="0" presId="urn:microsoft.com/office/officeart/2005/8/layout/lProcess2"/>
    <dgm:cxn modelId="{8B5C4AA8-FEBE-4200-9353-4B6DCED60287}" type="presParOf" srcId="{6BEBD168-AF67-427F-8042-C8A7E09E660B}" destId="{96C3917D-EE68-4F53-A6CE-670EB5528A18}" srcOrd="2" destOrd="0" presId="urn:microsoft.com/office/officeart/2005/8/layout/lProcess2"/>
    <dgm:cxn modelId="{A84AB0A6-36ED-4AD7-903C-16181E95C145}" type="presParOf" srcId="{96C3917D-EE68-4F53-A6CE-670EB5528A18}" destId="{2C6AE023-D1AF-4DBA-961F-9830AA8A68C2}" srcOrd="0" destOrd="0" presId="urn:microsoft.com/office/officeart/2005/8/layout/lProcess2"/>
    <dgm:cxn modelId="{4EE01E02-D8F3-46D0-A77B-E75DEB2D6B9B}" type="presParOf" srcId="{2C6AE023-D1AF-4DBA-961F-9830AA8A68C2}" destId="{38639199-61CC-45B6-89A1-29AC996A34B5}" srcOrd="0" destOrd="0" presId="urn:microsoft.com/office/officeart/2005/8/layout/lProcess2"/>
    <dgm:cxn modelId="{8439A8A1-EB87-4682-BC6A-7B229FB60B69}" type="presParOf" srcId="{2C6AE023-D1AF-4DBA-961F-9830AA8A68C2}" destId="{CF6F516E-64C9-4C76-95A0-9007F9C4E542}" srcOrd="1" destOrd="0" presId="urn:microsoft.com/office/officeart/2005/8/layout/lProcess2"/>
    <dgm:cxn modelId="{CD98A977-1DC7-4313-AFDA-A96F7242E8F6}" type="presParOf" srcId="{2C6AE023-D1AF-4DBA-961F-9830AA8A68C2}" destId="{F59E2664-B0A7-4941-B2BD-D9D3FCC04305}" srcOrd="2" destOrd="0" presId="urn:microsoft.com/office/officeart/2005/8/layout/lProcess2"/>
    <dgm:cxn modelId="{3E84C079-9947-468E-8915-20238B281878}" type="presParOf" srcId="{2C6AE023-D1AF-4DBA-961F-9830AA8A68C2}" destId="{112EBC27-35B6-45EC-A173-5FFAC79FD7B9}" srcOrd="3" destOrd="0" presId="urn:microsoft.com/office/officeart/2005/8/layout/lProcess2"/>
    <dgm:cxn modelId="{C9E68B2E-98AC-42BD-B655-53D3074E3D78}" type="presParOf" srcId="{2C6AE023-D1AF-4DBA-961F-9830AA8A68C2}" destId="{CF2B8247-FC67-4FE6-AFC7-EABFC3A3B335}" srcOrd="4" destOrd="0" presId="urn:microsoft.com/office/officeart/2005/8/layout/lProcess2"/>
    <dgm:cxn modelId="{A56ED8E6-8B12-4C8D-A119-FF362E80EDD0}" type="presParOf" srcId="{2C6AE023-D1AF-4DBA-961F-9830AA8A68C2}" destId="{1D7C11C8-98B8-4E34-A1E0-A764434DD4A3}" srcOrd="5" destOrd="0" presId="urn:microsoft.com/office/officeart/2005/8/layout/lProcess2"/>
    <dgm:cxn modelId="{3F44F3EF-95D7-4ACB-94E2-CF4792038745}" type="presParOf" srcId="{2C6AE023-D1AF-4DBA-961F-9830AA8A68C2}" destId="{0A6A91F8-191A-4DB1-A283-4491AE23D538}" srcOrd="6" destOrd="0" presId="urn:microsoft.com/office/officeart/2005/8/layout/lProcess2"/>
    <dgm:cxn modelId="{BDD68A92-8CAC-4503-95B9-8AE3BD410749}" type="presParOf" srcId="{2C6AE023-D1AF-4DBA-961F-9830AA8A68C2}" destId="{EA5FE2D2-B59D-48C4-A53B-C2738436739D}" srcOrd="7" destOrd="0" presId="urn:microsoft.com/office/officeart/2005/8/layout/lProcess2"/>
    <dgm:cxn modelId="{567DDF83-D408-4193-A642-317EF834DE79}" type="presParOf" srcId="{2C6AE023-D1AF-4DBA-961F-9830AA8A68C2}" destId="{B3BCEFC7-B7E1-4A9C-87A3-375859AE33B3}" srcOrd="8" destOrd="0" presId="urn:microsoft.com/office/officeart/2005/8/layout/lProcess2"/>
    <dgm:cxn modelId="{5DC4A133-C237-4307-80A4-724B0D4AA166}" type="presParOf" srcId="{2F915681-AF02-4DDE-A836-0F2476DB8259}" destId="{5409B739-6B12-42E3-8739-B47774DCBEE5}" srcOrd="3" destOrd="0" presId="urn:microsoft.com/office/officeart/2005/8/layout/lProcess2"/>
    <dgm:cxn modelId="{DC827DC8-B995-4576-B52D-A293945A6618}" type="presParOf" srcId="{2F915681-AF02-4DDE-A836-0F2476DB8259}" destId="{F4A8C6CF-5E20-4005-A581-9A0E3545862B}" srcOrd="4" destOrd="0" presId="urn:microsoft.com/office/officeart/2005/8/layout/lProcess2"/>
    <dgm:cxn modelId="{D18CD5AC-5CC1-49A3-B9DA-93EFF34B08E9}" type="presParOf" srcId="{F4A8C6CF-5E20-4005-A581-9A0E3545862B}" destId="{9B5C3F0B-AC36-45E2-B68E-DAB64BBA52A2}" srcOrd="0" destOrd="0" presId="urn:microsoft.com/office/officeart/2005/8/layout/lProcess2"/>
    <dgm:cxn modelId="{E8158F8C-7931-4432-9BE7-C799B5DDD47E}" type="presParOf" srcId="{F4A8C6CF-5E20-4005-A581-9A0E3545862B}" destId="{57EB1618-515A-470C-B470-154022A5DB2E}" srcOrd="1" destOrd="0" presId="urn:microsoft.com/office/officeart/2005/8/layout/lProcess2"/>
    <dgm:cxn modelId="{636FDE59-D409-4F9C-9229-D17FE1380464}" type="presParOf" srcId="{F4A8C6CF-5E20-4005-A581-9A0E3545862B}" destId="{E61581FA-1AAF-4263-8714-3DFC3FFC9B7F}" srcOrd="2" destOrd="0" presId="urn:microsoft.com/office/officeart/2005/8/layout/lProcess2"/>
    <dgm:cxn modelId="{CEAEF0A8-B588-4B8A-AEDB-A4DEB6086181}" type="presParOf" srcId="{E61581FA-1AAF-4263-8714-3DFC3FFC9B7F}" destId="{794F2893-4C6F-4C55-B470-FAF73112E7D5}" srcOrd="0" destOrd="0" presId="urn:microsoft.com/office/officeart/2005/8/layout/lProcess2"/>
    <dgm:cxn modelId="{68439DAB-0D76-4ED8-9D75-AF1CF46528E1}" type="presParOf" srcId="{794F2893-4C6F-4C55-B470-FAF73112E7D5}" destId="{AAF91D29-6186-456D-BAE9-A2C258C1BF2B}" srcOrd="0" destOrd="0" presId="urn:microsoft.com/office/officeart/2005/8/layout/lProcess2"/>
    <dgm:cxn modelId="{5CD3F6E7-888A-4C0A-A480-C3B5606D04F7}" type="presParOf" srcId="{794F2893-4C6F-4C55-B470-FAF73112E7D5}" destId="{3DF435DA-94BF-4582-B16A-FDABC468075F}" srcOrd="1" destOrd="0" presId="urn:microsoft.com/office/officeart/2005/8/layout/lProcess2"/>
    <dgm:cxn modelId="{A2433558-7A28-4B26-BD99-8784B2D3A978}" type="presParOf" srcId="{794F2893-4C6F-4C55-B470-FAF73112E7D5}" destId="{C5C35ED3-A48B-403F-82A5-EC5BB5AF82F2}" srcOrd="2" destOrd="0" presId="urn:microsoft.com/office/officeart/2005/8/layout/lProcess2"/>
    <dgm:cxn modelId="{C5D8E2D0-FCFE-4A69-AF2C-593E435D16C4}" type="presParOf" srcId="{794F2893-4C6F-4C55-B470-FAF73112E7D5}" destId="{5BA5BCE1-2C92-4732-8E3F-804C5314F5EC}" srcOrd="3" destOrd="0" presId="urn:microsoft.com/office/officeart/2005/8/layout/lProcess2"/>
    <dgm:cxn modelId="{15518BA2-B78F-4307-A273-838B70EF482D}" type="presParOf" srcId="{794F2893-4C6F-4C55-B470-FAF73112E7D5}" destId="{895C6DF4-BBC8-4142-A03F-18B0F535867C}" srcOrd="4" destOrd="0" presId="urn:microsoft.com/office/officeart/2005/8/layout/lProcess2"/>
    <dgm:cxn modelId="{2D50298B-CDB3-4742-90A4-217A458225AC}" type="presParOf" srcId="{794F2893-4C6F-4C55-B470-FAF73112E7D5}" destId="{B0861A7B-90A6-4848-AC6C-8C59FBA29B05}" srcOrd="5" destOrd="0" presId="urn:microsoft.com/office/officeart/2005/8/layout/lProcess2"/>
    <dgm:cxn modelId="{65597915-D06B-447A-83C4-2DE3A884E6AB}" type="presParOf" srcId="{794F2893-4C6F-4C55-B470-FAF73112E7D5}" destId="{FF032BDF-B67C-42AE-A75C-46DF10539867}" srcOrd="6" destOrd="0" presId="urn:microsoft.com/office/officeart/2005/8/layout/lProcess2"/>
    <dgm:cxn modelId="{6078BDD3-904E-4F23-9C7C-7BB8588A485A}" type="presParOf" srcId="{794F2893-4C6F-4C55-B470-FAF73112E7D5}" destId="{C8BFD9F0-8A7B-44C1-98F2-0E3F66D33085}" srcOrd="7" destOrd="0" presId="urn:microsoft.com/office/officeart/2005/8/layout/lProcess2"/>
    <dgm:cxn modelId="{1AAF989B-57EC-4742-8A0E-B22A59366552}" type="presParOf" srcId="{794F2893-4C6F-4C55-B470-FAF73112E7D5}" destId="{78064023-FBF7-4D35-87E2-96D5ADE4A754}"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200" dirty="0" smtClean="0"/>
            <a:t>Indicador</a:t>
          </a:r>
          <a:endParaRPr lang="es-CO" sz="12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Comités realizados para la coordinación y supervisión del proyecto</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custT="1"/>
      <dgm:spPr/>
      <dgm:t>
        <a:bodyPr/>
        <a:lstStyle/>
        <a:p>
          <a:r>
            <a:rPr lang="es-CO" sz="1200" dirty="0" smtClean="0"/>
            <a:t>Meta</a:t>
          </a:r>
          <a:endParaRPr lang="es-CO" sz="12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300" dirty="0" smtClean="0"/>
            <a:t>30</a:t>
          </a:r>
          <a:endParaRPr lang="es-CO" sz="13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300" dirty="0" smtClean="0"/>
            <a:t>100</a:t>
          </a:r>
          <a:endParaRPr lang="es-CO" sz="13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200" dirty="0" smtClean="0"/>
            <a:t>Avance</a:t>
          </a:r>
          <a:endParaRPr lang="es-CO" sz="12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300" dirty="0" smtClean="0"/>
            <a:t>20</a:t>
          </a:r>
          <a:endParaRPr lang="es-CO" sz="13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300" dirty="0" smtClean="0"/>
            <a:t>100</a:t>
          </a:r>
          <a:endParaRPr lang="es-CO" sz="13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Ítems contratados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2012EBFD-4FC2-45DE-8FF6-79F77A224FDC}">
      <dgm:prSet phldrT="[Texto]" custT="1"/>
      <dgm:spPr/>
      <dgm:t>
        <a:bodyPr/>
        <a:lstStyle/>
        <a:p>
          <a:r>
            <a:rPr lang="es-CO" sz="800" dirty="0" smtClean="0"/>
            <a:t>Talleres o actividades de capacitación realizados</a:t>
          </a:r>
          <a:endParaRPr lang="es-CO" sz="800" dirty="0"/>
        </a:p>
      </dgm:t>
    </dgm:pt>
    <dgm:pt modelId="{4D6BF889-3185-4B6B-8FBB-124C46E2D017}" type="parTrans" cxnId="{E1BFA3E8-378D-4A0F-9F68-FAECE05E147B}">
      <dgm:prSet/>
      <dgm:spPr/>
      <dgm:t>
        <a:bodyPr/>
        <a:lstStyle/>
        <a:p>
          <a:endParaRPr lang="es-CO"/>
        </a:p>
      </dgm:t>
    </dgm:pt>
    <dgm:pt modelId="{7FD6E568-AD65-45EE-92DB-C613D6010DFD}" type="sibTrans" cxnId="{E1BFA3E8-378D-4A0F-9F68-FAECE05E147B}">
      <dgm:prSet/>
      <dgm:spPr/>
      <dgm:t>
        <a:bodyPr/>
        <a:lstStyle/>
        <a:p>
          <a:endParaRPr lang="es-CO"/>
        </a:p>
      </dgm:t>
    </dgm:pt>
    <dgm:pt modelId="{17ED9A93-91A9-4B7D-9F6B-06963B7F498B}">
      <dgm:prSet phldrT="[Texto]" custT="1"/>
      <dgm:spPr/>
      <dgm:t>
        <a:bodyPr/>
        <a:lstStyle/>
        <a:p>
          <a:r>
            <a:rPr lang="es-CO" sz="1300" dirty="0" smtClean="0"/>
            <a:t>60</a:t>
          </a:r>
          <a:endParaRPr lang="es-CO" sz="1300" dirty="0"/>
        </a:p>
      </dgm:t>
    </dgm:pt>
    <dgm:pt modelId="{4751817B-D2CE-4C47-88DF-49241683601C}" type="parTrans" cxnId="{F4EA4053-BE5F-476C-A561-7913DEE76BE2}">
      <dgm:prSet/>
      <dgm:spPr/>
      <dgm:t>
        <a:bodyPr/>
        <a:lstStyle/>
        <a:p>
          <a:endParaRPr lang="es-CO"/>
        </a:p>
      </dgm:t>
    </dgm:pt>
    <dgm:pt modelId="{D107889F-B102-455D-9F63-9E98EC105CA3}" type="sibTrans" cxnId="{F4EA4053-BE5F-476C-A561-7913DEE76BE2}">
      <dgm:prSet/>
      <dgm:spPr/>
      <dgm:t>
        <a:bodyPr/>
        <a:lstStyle/>
        <a:p>
          <a:endParaRPr lang="es-CO"/>
        </a:p>
      </dgm:t>
    </dgm:pt>
    <dgm:pt modelId="{BE5A70BB-F263-419E-9C86-C6FCA1B07C7B}">
      <dgm:prSet phldrT="[Texto]" custT="1"/>
      <dgm:spPr/>
      <dgm:t>
        <a:bodyPr/>
        <a:lstStyle/>
        <a:p>
          <a:r>
            <a:rPr lang="es-CO" sz="1300" dirty="0" smtClean="0"/>
            <a:t>32</a:t>
          </a:r>
          <a:endParaRPr lang="es-CO" sz="1300" dirty="0"/>
        </a:p>
      </dgm:t>
    </dgm:pt>
    <dgm:pt modelId="{9ED67D54-8D68-4692-84FD-9892F9471A61}" type="parTrans" cxnId="{DAEEA48F-F2C8-4DEE-B1AC-100062C9023B}">
      <dgm:prSet/>
      <dgm:spPr/>
      <dgm:t>
        <a:bodyPr/>
        <a:lstStyle/>
        <a:p>
          <a:endParaRPr lang="es-CO"/>
        </a:p>
      </dgm:t>
    </dgm:pt>
    <dgm:pt modelId="{759C1533-5E2A-4C5C-8F80-3C135ED8CEDE}" type="sibTrans" cxnId="{DAEEA48F-F2C8-4DEE-B1AC-100062C9023B}">
      <dgm:prSet/>
      <dgm:spPr/>
      <dgm:t>
        <a:bodyPr/>
        <a:lstStyle/>
        <a:p>
          <a:endParaRPr lang="es-CO"/>
        </a:p>
      </dgm:t>
    </dgm:pt>
    <dgm:pt modelId="{B4362B19-CDFB-4246-A88E-7E8946665DD0}">
      <dgm:prSet phldrT="[Texto]" custT="1"/>
      <dgm:spPr/>
      <dgm:t>
        <a:bodyPr/>
        <a:lstStyle/>
        <a:p>
          <a:r>
            <a:rPr lang="es-CO" sz="800" dirty="0" smtClean="0"/>
            <a:t>Informes presentados</a:t>
          </a:r>
          <a:endParaRPr lang="es-CO" sz="800" dirty="0"/>
        </a:p>
      </dgm:t>
    </dgm:pt>
    <dgm:pt modelId="{03764A48-8DB4-4A83-8DD3-A9F3AC91311F}" type="parTrans" cxnId="{73D2887D-594E-4D0C-8F96-4E6F2A06726E}">
      <dgm:prSet/>
      <dgm:spPr/>
      <dgm:t>
        <a:bodyPr/>
        <a:lstStyle/>
        <a:p>
          <a:endParaRPr lang="es-CO"/>
        </a:p>
      </dgm:t>
    </dgm:pt>
    <dgm:pt modelId="{E8E54B20-A642-4945-86DF-426C7110058B}" type="sibTrans" cxnId="{73D2887D-594E-4D0C-8F96-4E6F2A06726E}">
      <dgm:prSet/>
      <dgm:spPr/>
      <dgm:t>
        <a:bodyPr/>
        <a:lstStyle/>
        <a:p>
          <a:endParaRPr lang="es-CO"/>
        </a:p>
      </dgm:t>
    </dgm:pt>
    <dgm:pt modelId="{0D151403-9E5D-4C4A-BEF5-CD5B1E3A81DB}">
      <dgm:prSet phldrT="[Texto]" custT="1"/>
      <dgm:spPr/>
      <dgm:t>
        <a:bodyPr/>
        <a:lstStyle/>
        <a:p>
          <a:r>
            <a:rPr lang="es-CO" sz="1300" dirty="0" smtClean="0"/>
            <a:t>12</a:t>
          </a:r>
          <a:endParaRPr lang="es-CO" sz="1300" dirty="0"/>
        </a:p>
      </dgm:t>
    </dgm:pt>
    <dgm:pt modelId="{45DD5A4E-20F8-4D5E-9AB4-D211EE85D27F}" type="parTrans" cxnId="{24331229-FBAE-46E3-A4D2-5F2F66873E08}">
      <dgm:prSet/>
      <dgm:spPr/>
      <dgm:t>
        <a:bodyPr/>
        <a:lstStyle/>
        <a:p>
          <a:endParaRPr lang="es-CO"/>
        </a:p>
      </dgm:t>
    </dgm:pt>
    <dgm:pt modelId="{A2BEA8B6-6696-4F13-BD8A-0A756E5DF0BC}" type="sibTrans" cxnId="{24331229-FBAE-46E3-A4D2-5F2F66873E08}">
      <dgm:prSet/>
      <dgm:spPr/>
      <dgm:t>
        <a:bodyPr/>
        <a:lstStyle/>
        <a:p>
          <a:endParaRPr lang="es-CO"/>
        </a:p>
      </dgm:t>
    </dgm:pt>
    <dgm:pt modelId="{658D2AD9-51A1-4C25-AC01-166EE5D25996}">
      <dgm:prSet phldrT="[Texto]" custT="1"/>
      <dgm:spPr/>
      <dgm:t>
        <a:bodyPr/>
        <a:lstStyle/>
        <a:p>
          <a:r>
            <a:rPr lang="es-CO" sz="1300" dirty="0" smtClean="0"/>
            <a:t>10</a:t>
          </a:r>
          <a:endParaRPr lang="es-CO" sz="1300" dirty="0"/>
        </a:p>
      </dgm:t>
    </dgm:pt>
    <dgm:pt modelId="{F2495453-42A4-43F8-96B6-5652B99FCEEA}" type="parTrans" cxnId="{6B23FB6A-CEB5-4E0A-A93D-EBB349EDA2C5}">
      <dgm:prSet/>
      <dgm:spPr/>
      <dgm:t>
        <a:bodyPr/>
        <a:lstStyle/>
        <a:p>
          <a:endParaRPr lang="es-CO"/>
        </a:p>
      </dgm:t>
    </dgm:pt>
    <dgm:pt modelId="{BF9D087F-6FFA-48E4-983D-9A143E4FB888}" type="sibTrans" cxnId="{6B23FB6A-CEB5-4E0A-A93D-EBB349EDA2C5}">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29907"/>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145621" custLinFactY="-30395"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145621" custLinFactY="-30395" custLinFactNeighborY="-100000">
        <dgm:presLayoutVars>
          <dgm:bulletEnabled val="1"/>
        </dgm:presLayoutVars>
      </dgm:prSet>
      <dgm:spPr/>
      <dgm:t>
        <a:bodyPr/>
        <a:lstStyle/>
        <a:p>
          <a:endParaRPr lang="es-CO"/>
        </a:p>
      </dgm:t>
    </dgm:pt>
    <dgm:pt modelId="{5D6863AD-8A27-461E-A806-87B51A1F94AC}" type="pres">
      <dgm:prSet presAssocID="{1D9EEC27-F270-4046-B299-7D9CFFE41614}" presName="aSpace2" presStyleCnt="0"/>
      <dgm:spPr/>
      <dgm:t>
        <a:bodyPr/>
        <a:lstStyle/>
        <a:p>
          <a:endParaRPr lang="es-CO"/>
        </a:p>
      </dgm:t>
    </dgm:pt>
    <dgm:pt modelId="{FB7170AB-AD7F-4E44-BD9D-E1EA29CD3454}" type="pres">
      <dgm:prSet presAssocID="{2012EBFD-4FC2-45DE-8FF6-79F77A224FDC}" presName="childNode" presStyleLbl="node1" presStyleIdx="2" presStyleCnt="12" custScaleX="145621" custLinFactY="-30395" custLinFactNeighborY="-100000">
        <dgm:presLayoutVars>
          <dgm:bulletEnabled val="1"/>
        </dgm:presLayoutVars>
      </dgm:prSet>
      <dgm:spPr/>
      <dgm:t>
        <a:bodyPr/>
        <a:lstStyle/>
        <a:p>
          <a:endParaRPr lang="es-CO"/>
        </a:p>
      </dgm:t>
    </dgm:pt>
    <dgm:pt modelId="{BBFA7717-DB55-4CF1-8F76-E364809DD28C}" type="pres">
      <dgm:prSet presAssocID="{2012EBFD-4FC2-45DE-8FF6-79F77A224FDC}" presName="aSpace2" presStyleCnt="0"/>
      <dgm:spPr/>
      <dgm:t>
        <a:bodyPr/>
        <a:lstStyle/>
        <a:p>
          <a:endParaRPr lang="es-CO"/>
        </a:p>
      </dgm:t>
    </dgm:pt>
    <dgm:pt modelId="{66AD5E1A-D345-481B-95CB-133999DC82BB}" type="pres">
      <dgm:prSet presAssocID="{B4362B19-CDFB-4246-A88E-7E8946665DD0}" presName="childNode" presStyleLbl="node1" presStyleIdx="3" presStyleCnt="12" custScaleX="145621" custLinFactY="-3039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58281" custLinFactY="-30395"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58281" custLinFactY="-30395" custLinFactNeighborY="-100000">
        <dgm:presLayoutVars>
          <dgm:bulletEnabled val="1"/>
        </dgm:presLayoutVars>
      </dgm:prSet>
      <dgm:spPr/>
      <dgm:t>
        <a:bodyPr/>
        <a:lstStyle/>
        <a:p>
          <a:endParaRPr lang="es-CO"/>
        </a:p>
      </dgm:t>
    </dgm:pt>
    <dgm:pt modelId="{ED4ACE09-2574-4119-A6F5-E721D5A77FD4}" type="pres">
      <dgm:prSet presAssocID="{F79382DE-A126-4B5B-9E3C-9F6FA3EA3453}" presName="aSpace2" presStyleCnt="0"/>
      <dgm:spPr/>
      <dgm:t>
        <a:bodyPr/>
        <a:lstStyle/>
        <a:p>
          <a:endParaRPr lang="es-CO"/>
        </a:p>
      </dgm:t>
    </dgm:pt>
    <dgm:pt modelId="{88B65E82-E860-44E7-83CE-0AB40D14220D}" type="pres">
      <dgm:prSet presAssocID="{17ED9A93-91A9-4B7D-9F6B-06963B7F498B}" presName="childNode" presStyleLbl="node1" presStyleIdx="6" presStyleCnt="12" custScaleX="60227" custLinFactY="-30395" custLinFactNeighborY="-100000">
        <dgm:presLayoutVars>
          <dgm:bulletEnabled val="1"/>
        </dgm:presLayoutVars>
      </dgm:prSet>
      <dgm:spPr/>
      <dgm:t>
        <a:bodyPr/>
        <a:lstStyle/>
        <a:p>
          <a:endParaRPr lang="es-CO"/>
        </a:p>
      </dgm:t>
    </dgm:pt>
    <dgm:pt modelId="{A0A44F8F-4A66-4A56-BF75-375480DD6785}" type="pres">
      <dgm:prSet presAssocID="{17ED9A93-91A9-4B7D-9F6B-06963B7F498B}" presName="aSpace2" presStyleCnt="0"/>
      <dgm:spPr/>
      <dgm:t>
        <a:bodyPr/>
        <a:lstStyle/>
        <a:p>
          <a:endParaRPr lang="es-CO"/>
        </a:p>
      </dgm:t>
    </dgm:pt>
    <dgm:pt modelId="{59C9B7BB-B3D7-4659-8CEC-E375F7DB2DBC}" type="pres">
      <dgm:prSet presAssocID="{0D151403-9E5D-4C4A-BEF5-CD5B1E3A81DB}" presName="childNode" presStyleLbl="node1" presStyleIdx="7" presStyleCnt="12" custScaleX="60125" custLinFactY="-30395"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54180"/>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54755" custLinFactY="-30395"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54755" custLinFactY="-30395" custLinFactNeighborY="-100000">
        <dgm:presLayoutVars>
          <dgm:bulletEnabled val="1"/>
        </dgm:presLayoutVars>
      </dgm:prSet>
      <dgm:spPr/>
      <dgm:t>
        <a:bodyPr/>
        <a:lstStyle/>
        <a:p>
          <a:endParaRPr lang="es-CO"/>
        </a:p>
      </dgm:t>
    </dgm:pt>
    <dgm:pt modelId="{D8248B49-5457-431F-8D82-A2869CDF23EC}" type="pres">
      <dgm:prSet presAssocID="{FC774954-7EC2-413B-A07D-8F603FF39234}" presName="aSpace2" presStyleCnt="0"/>
      <dgm:spPr/>
      <dgm:t>
        <a:bodyPr/>
        <a:lstStyle/>
        <a:p>
          <a:endParaRPr lang="es-CO"/>
        </a:p>
      </dgm:t>
    </dgm:pt>
    <dgm:pt modelId="{3289E97B-E671-4C1C-903A-F31ACE8E39E6}" type="pres">
      <dgm:prSet presAssocID="{BE5A70BB-F263-419E-9C86-C6FCA1B07C7B}" presName="childNode" presStyleLbl="node1" presStyleIdx="10" presStyleCnt="12" custScaleX="54755" custLinFactY="-30395" custLinFactNeighborY="-100000">
        <dgm:presLayoutVars>
          <dgm:bulletEnabled val="1"/>
        </dgm:presLayoutVars>
      </dgm:prSet>
      <dgm:spPr/>
      <dgm:t>
        <a:bodyPr/>
        <a:lstStyle/>
        <a:p>
          <a:endParaRPr lang="es-CO"/>
        </a:p>
      </dgm:t>
    </dgm:pt>
    <dgm:pt modelId="{362D7AEF-DB1D-44F3-812C-DA494879FB76}" type="pres">
      <dgm:prSet presAssocID="{BE5A70BB-F263-419E-9C86-C6FCA1B07C7B}" presName="aSpace2" presStyleCnt="0"/>
      <dgm:spPr/>
      <dgm:t>
        <a:bodyPr/>
        <a:lstStyle/>
        <a:p>
          <a:endParaRPr lang="es-CO"/>
        </a:p>
      </dgm:t>
    </dgm:pt>
    <dgm:pt modelId="{EE96A76C-5003-44D7-9FB4-6F09FD303E38}" type="pres">
      <dgm:prSet presAssocID="{658D2AD9-51A1-4C25-AC01-166EE5D25996}" presName="childNode" presStyleLbl="node1" presStyleIdx="11" presStyleCnt="12" custScaleX="54925" custLinFactY="-30395" custLinFactNeighborY="-100000">
        <dgm:presLayoutVars>
          <dgm:bulletEnabled val="1"/>
        </dgm:presLayoutVars>
      </dgm:prSet>
      <dgm:spPr/>
      <dgm:t>
        <a:bodyPr/>
        <a:lstStyle/>
        <a:p>
          <a:endParaRPr lang="es-CO"/>
        </a:p>
      </dgm:t>
    </dgm:pt>
  </dgm:ptLst>
  <dgm:cxnLst>
    <dgm:cxn modelId="{02C6CE3C-FFCD-44A9-BF40-35A57BF3EDE8}" srcId="{499F58EC-F6C0-48A8-B04D-08E24C967093}" destId="{13832914-4669-4283-B18E-8CC199406200}" srcOrd="0" destOrd="0" parTransId="{DE260918-FF83-4669-BB44-7CD193B32EFD}" sibTransId="{7CC645C9-4BA5-44DA-9873-28F035403492}"/>
    <dgm:cxn modelId="{24331229-FBAE-46E3-A4D2-5F2F66873E08}" srcId="{5E73DC65-7811-442D-8D8E-D587AD111078}" destId="{0D151403-9E5D-4C4A-BEF5-CD5B1E3A81DB}" srcOrd="3" destOrd="0" parTransId="{45DD5A4E-20F8-4D5E-9AB4-D211EE85D27F}" sibTransId="{A2BEA8B6-6696-4F13-BD8A-0A756E5DF0BC}"/>
    <dgm:cxn modelId="{F7FD3A03-D78C-4279-BF8F-0A90F69D4181}" srcId="{FCA30541-1492-43A0-AC90-7A18B17DB2F6}" destId="{C70A7DFC-AB52-43F6-9E76-E781D483FDB6}" srcOrd="0" destOrd="0" parTransId="{0977961C-1EBE-4D56-947E-85E95F0D7444}" sibTransId="{18577301-C37E-4013-AB97-88D4E119031A}"/>
    <dgm:cxn modelId="{195E13E3-ECD1-4F56-BB8D-34E7A89EFD04}" type="presOf" srcId="{2012EBFD-4FC2-45DE-8FF6-79F77A224FDC}" destId="{FB7170AB-AD7F-4E44-BD9D-E1EA29CD3454}"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F9F688FE-68B2-4214-ABA4-E42F1905B267}" type="presOf" srcId="{BE5A70BB-F263-419E-9C86-C6FCA1B07C7B}" destId="{3289E97B-E671-4C1C-903A-F31ACE8E39E6}" srcOrd="0" destOrd="0" presId="urn:microsoft.com/office/officeart/2005/8/layout/lProcess2"/>
    <dgm:cxn modelId="{B6847979-918A-4316-8156-0BBD73001212}" type="presOf" srcId="{021BB33D-7DFB-4AF6-894F-79A86E739A06}" destId="{19356602-817F-40EC-A2B8-8C62F23E90A0}"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BE13F7F4-84F9-4081-AA1B-94B6F566D0D6}" type="presOf" srcId="{17ED9A93-91A9-4B7D-9F6B-06963B7F498B}" destId="{88B65E82-E860-44E7-83CE-0AB40D14220D}" srcOrd="0" destOrd="0" presId="urn:microsoft.com/office/officeart/2005/8/layout/lProcess2"/>
    <dgm:cxn modelId="{EC057099-AA56-421E-8A87-E0774616F443}" type="presOf" srcId="{F79382DE-A126-4B5B-9E3C-9F6FA3EA3453}" destId="{F59E2664-B0A7-4941-B2BD-D9D3FCC04305}" srcOrd="0" destOrd="0" presId="urn:microsoft.com/office/officeart/2005/8/layout/lProcess2"/>
    <dgm:cxn modelId="{C1F78632-B6A8-4A1C-8B41-98E2A917FDB8}" type="presOf" srcId="{499F58EC-F6C0-48A8-B04D-08E24C967093}" destId="{9B5C3F0B-AC36-45E2-B68E-DAB64BBA52A2}" srcOrd="0" destOrd="0" presId="urn:microsoft.com/office/officeart/2005/8/layout/lProcess2"/>
    <dgm:cxn modelId="{F4EA4053-BE5F-476C-A561-7913DEE76BE2}" srcId="{5E73DC65-7811-442D-8D8E-D587AD111078}" destId="{17ED9A93-91A9-4B7D-9F6B-06963B7F498B}" srcOrd="2" destOrd="0" parTransId="{4751817B-D2CE-4C47-88DF-49241683601C}" sibTransId="{D107889F-B102-455D-9F63-9E98EC105CA3}"/>
    <dgm:cxn modelId="{B41D7059-7173-4B6E-ABEE-08AF2B8A01A4}" type="presOf" srcId="{658D2AD9-51A1-4C25-AC01-166EE5D25996}" destId="{EE96A76C-5003-44D7-9FB4-6F09FD303E38}" srcOrd="0" destOrd="0" presId="urn:microsoft.com/office/officeart/2005/8/layout/lProcess2"/>
    <dgm:cxn modelId="{8A924E29-D753-4F67-8F17-11F6DD05E1BB}" type="presOf" srcId="{B62979F8-CAE0-4998-A03A-A90A1F2F0CBA}" destId="{38639199-61CC-45B6-89A1-29AC996A34B5}" srcOrd="0" destOrd="0" presId="urn:microsoft.com/office/officeart/2005/8/layout/lProcess2"/>
    <dgm:cxn modelId="{C4431606-C496-4589-B24D-A7BEF593DC0F}" type="presOf" srcId="{5E73DC65-7811-442D-8D8E-D587AD111078}" destId="{44FCCF3B-6BF9-4023-B1DB-3F95B0F71307}" srcOrd="1" destOrd="0" presId="urn:microsoft.com/office/officeart/2005/8/layout/lProcess2"/>
    <dgm:cxn modelId="{7F0CFCC9-49A8-464B-838D-666FEA3EB63C}" type="presOf" srcId="{0D151403-9E5D-4C4A-BEF5-CD5B1E3A81DB}" destId="{59C9B7BB-B3D7-4659-8CEC-E375F7DB2DBC}" srcOrd="0" destOrd="0" presId="urn:microsoft.com/office/officeart/2005/8/layout/lProcess2"/>
    <dgm:cxn modelId="{6130B7AF-909F-43E2-BF0E-79DD8A64E868}" type="presOf" srcId="{FC774954-7EC2-413B-A07D-8F603FF39234}" destId="{C5C35ED3-A48B-403F-82A5-EC5BB5AF82F2}"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73957323-F3EB-417B-8AB6-D79C1B2B17F5}" type="presOf" srcId="{499F58EC-F6C0-48A8-B04D-08E24C967093}" destId="{57EB1618-515A-470C-B470-154022A5DB2E}" srcOrd="1"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B8590558-AEB6-4CE2-AD4C-27139081E261}" type="presOf" srcId="{5E73DC65-7811-442D-8D8E-D587AD111078}" destId="{1FF4E0E0-1B91-41F5-8BCD-9638AB17B264}" srcOrd="0" destOrd="0" presId="urn:microsoft.com/office/officeart/2005/8/layout/lProcess2"/>
    <dgm:cxn modelId="{22ADDF42-BDBB-45F2-95B1-C2114696F8BF}" type="presOf" srcId="{C70A7DFC-AB52-43F6-9E76-E781D483FDB6}" destId="{854D54EE-BBDE-4FFA-9372-C9E2C0D43F26}" srcOrd="1" destOrd="0" presId="urn:microsoft.com/office/officeart/2005/8/layout/lProcess2"/>
    <dgm:cxn modelId="{E1BFA3E8-378D-4A0F-9F68-FAECE05E147B}" srcId="{C70A7DFC-AB52-43F6-9E76-E781D483FDB6}" destId="{2012EBFD-4FC2-45DE-8FF6-79F77A224FDC}" srcOrd="2" destOrd="0" parTransId="{4D6BF889-3185-4B6B-8FBB-124C46E2D017}" sibTransId="{7FD6E568-AD65-45EE-92DB-C613D6010DFD}"/>
    <dgm:cxn modelId="{F6BB63FA-862C-498A-84BF-99325B484B42}" type="presOf" srcId="{B4362B19-CDFB-4246-A88E-7E8946665DD0}" destId="{66AD5E1A-D345-481B-95CB-133999DC82BB}" srcOrd="0" destOrd="0" presId="urn:microsoft.com/office/officeart/2005/8/layout/lProcess2"/>
    <dgm:cxn modelId="{73D2887D-594E-4D0C-8F96-4E6F2A06726E}" srcId="{C70A7DFC-AB52-43F6-9E76-E781D483FDB6}" destId="{B4362B19-CDFB-4246-A88E-7E8946665DD0}" srcOrd="3" destOrd="0" parTransId="{03764A48-8DB4-4A83-8DD3-A9F3AC91311F}" sibTransId="{E8E54B20-A642-4945-86DF-426C7110058B}"/>
    <dgm:cxn modelId="{878BF1DE-E300-4155-BE1F-BDD84791B283}" srcId="{FCA30541-1492-43A0-AC90-7A18B17DB2F6}" destId="{499F58EC-F6C0-48A8-B04D-08E24C967093}" srcOrd="2" destOrd="0" parTransId="{BA17BB1F-4285-42DC-B798-7AB340B9C60B}" sibTransId="{371FD77F-9C34-4CE9-BED4-2A9277E79250}"/>
    <dgm:cxn modelId="{6B23FB6A-CEB5-4E0A-A93D-EBB349EDA2C5}" srcId="{499F58EC-F6C0-48A8-B04D-08E24C967093}" destId="{658D2AD9-51A1-4C25-AC01-166EE5D25996}" srcOrd="3" destOrd="0" parTransId="{F2495453-42A4-43F8-96B6-5652B99FCEEA}" sibTransId="{BF9D087F-6FFA-48E4-983D-9A143E4FB888}"/>
    <dgm:cxn modelId="{9465B8BA-98AA-496D-AD54-7B878C1EFA0A}" type="presOf" srcId="{FCA30541-1492-43A0-AC90-7A18B17DB2F6}" destId="{2F915681-AF02-4DDE-A836-0F2476DB8259}" srcOrd="0" destOrd="0" presId="urn:microsoft.com/office/officeart/2005/8/layout/lProcess2"/>
    <dgm:cxn modelId="{D847BFDD-E1C6-426F-8F4D-C5F6F6B2FE32}" type="presOf" srcId="{13832914-4669-4283-B18E-8CC199406200}" destId="{AAF91D29-6186-456D-BAE9-A2C258C1BF2B}" srcOrd="0" destOrd="0" presId="urn:microsoft.com/office/officeart/2005/8/layout/lProcess2"/>
    <dgm:cxn modelId="{034B1499-D1E0-41DE-A9A1-51659F2674D6}" type="presOf" srcId="{C70A7DFC-AB52-43F6-9E76-E781D483FDB6}" destId="{4696FB82-B025-4772-A81D-C0EBCC8D9AE9}" srcOrd="0" destOrd="0" presId="urn:microsoft.com/office/officeart/2005/8/layout/lProcess2"/>
    <dgm:cxn modelId="{DAEEA48F-F2C8-4DEE-B1AC-100062C9023B}" srcId="{499F58EC-F6C0-48A8-B04D-08E24C967093}" destId="{BE5A70BB-F263-419E-9C86-C6FCA1B07C7B}" srcOrd="2" destOrd="0" parTransId="{9ED67D54-8D68-4692-84FD-9892F9471A61}" sibTransId="{759C1533-5E2A-4C5C-8F80-3C135ED8CEDE}"/>
    <dgm:cxn modelId="{37FE9D43-3E58-49D7-AE1F-00E8829971BD}" srcId="{499F58EC-F6C0-48A8-B04D-08E24C967093}" destId="{FC774954-7EC2-413B-A07D-8F603FF39234}" srcOrd="1" destOrd="0" parTransId="{038EB9A2-FF95-47CA-B57C-BF34B9EE8097}" sibTransId="{EFCA2A38-056C-4D90-AFA1-56DB5FA3048B}"/>
    <dgm:cxn modelId="{F0A8E25A-C958-40A0-BD7B-B399F625341B}" srcId="{C70A7DFC-AB52-43F6-9E76-E781D483FDB6}" destId="{021BB33D-7DFB-4AF6-894F-79A86E739A06}" srcOrd="0" destOrd="0" parTransId="{DA1CF682-94FA-41D0-A3D6-30871E868F42}" sibTransId="{5B817421-89E4-459B-8764-7ABD804C1C45}"/>
    <dgm:cxn modelId="{8712C782-C2E0-4728-861C-33FC96FAF95A}" type="presOf" srcId="{1D9EEC27-F270-4046-B299-7D9CFFE41614}" destId="{1F40C5A9-8270-4A21-A9E5-3C605D0E9291}" srcOrd="0" destOrd="0" presId="urn:microsoft.com/office/officeart/2005/8/layout/lProcess2"/>
    <dgm:cxn modelId="{BD1EE568-690E-4BB6-8F1E-96A3551754E4}" type="presParOf" srcId="{2F915681-AF02-4DDE-A836-0F2476DB8259}" destId="{E93E9C76-2931-448E-A1D0-5FA7A75E2D55}" srcOrd="0" destOrd="0" presId="urn:microsoft.com/office/officeart/2005/8/layout/lProcess2"/>
    <dgm:cxn modelId="{9D00C3A4-5F31-4043-9D69-6D834D4816FA}" type="presParOf" srcId="{E93E9C76-2931-448E-A1D0-5FA7A75E2D55}" destId="{4696FB82-B025-4772-A81D-C0EBCC8D9AE9}" srcOrd="0" destOrd="0" presId="urn:microsoft.com/office/officeart/2005/8/layout/lProcess2"/>
    <dgm:cxn modelId="{AD62F66D-6F7F-4F3F-9794-75ACE7AAF222}" type="presParOf" srcId="{E93E9C76-2931-448E-A1D0-5FA7A75E2D55}" destId="{854D54EE-BBDE-4FFA-9372-C9E2C0D43F26}" srcOrd="1" destOrd="0" presId="urn:microsoft.com/office/officeart/2005/8/layout/lProcess2"/>
    <dgm:cxn modelId="{78A8A69D-30C6-440E-B977-444CCD85DC2B}" type="presParOf" srcId="{E93E9C76-2931-448E-A1D0-5FA7A75E2D55}" destId="{1363286C-7FD8-4618-A73E-3B8B2AAAACAA}" srcOrd="2" destOrd="0" presId="urn:microsoft.com/office/officeart/2005/8/layout/lProcess2"/>
    <dgm:cxn modelId="{D535AE70-81D1-4AC8-BBFF-9D62ED469271}" type="presParOf" srcId="{1363286C-7FD8-4618-A73E-3B8B2AAAACAA}" destId="{6F6DDAA1-5817-4A3C-9EB3-DFED68BDEEFF}" srcOrd="0" destOrd="0" presId="urn:microsoft.com/office/officeart/2005/8/layout/lProcess2"/>
    <dgm:cxn modelId="{2EACDA08-8EAB-49FD-9A53-34ED76800730}" type="presParOf" srcId="{6F6DDAA1-5817-4A3C-9EB3-DFED68BDEEFF}" destId="{19356602-817F-40EC-A2B8-8C62F23E90A0}" srcOrd="0" destOrd="0" presId="urn:microsoft.com/office/officeart/2005/8/layout/lProcess2"/>
    <dgm:cxn modelId="{0079DA57-7991-4960-8CF0-EA54BDBA8AD8}" type="presParOf" srcId="{6F6DDAA1-5817-4A3C-9EB3-DFED68BDEEFF}" destId="{0EBE59E5-4E14-48F4-91C8-6C09E75B58D2}" srcOrd="1" destOrd="0" presId="urn:microsoft.com/office/officeart/2005/8/layout/lProcess2"/>
    <dgm:cxn modelId="{D753CA6A-7CD5-4BD8-A6CC-68FB3C049DFF}" type="presParOf" srcId="{6F6DDAA1-5817-4A3C-9EB3-DFED68BDEEFF}" destId="{1F40C5A9-8270-4A21-A9E5-3C605D0E9291}" srcOrd="2" destOrd="0" presId="urn:microsoft.com/office/officeart/2005/8/layout/lProcess2"/>
    <dgm:cxn modelId="{6AC1FA6B-2685-4E2E-9409-F6B38FD2C84B}" type="presParOf" srcId="{6F6DDAA1-5817-4A3C-9EB3-DFED68BDEEFF}" destId="{5D6863AD-8A27-461E-A806-87B51A1F94AC}" srcOrd="3" destOrd="0" presId="urn:microsoft.com/office/officeart/2005/8/layout/lProcess2"/>
    <dgm:cxn modelId="{15201010-E1E5-42C9-891B-FC97499FB6B4}" type="presParOf" srcId="{6F6DDAA1-5817-4A3C-9EB3-DFED68BDEEFF}" destId="{FB7170AB-AD7F-4E44-BD9D-E1EA29CD3454}" srcOrd="4" destOrd="0" presId="urn:microsoft.com/office/officeart/2005/8/layout/lProcess2"/>
    <dgm:cxn modelId="{D7CC5F33-3302-497A-95E2-5D415AF58DC5}" type="presParOf" srcId="{6F6DDAA1-5817-4A3C-9EB3-DFED68BDEEFF}" destId="{BBFA7717-DB55-4CF1-8F76-E364809DD28C}" srcOrd="5" destOrd="0" presId="urn:microsoft.com/office/officeart/2005/8/layout/lProcess2"/>
    <dgm:cxn modelId="{D81CAC76-0FE3-411F-B903-BA3EDE20095D}" type="presParOf" srcId="{6F6DDAA1-5817-4A3C-9EB3-DFED68BDEEFF}" destId="{66AD5E1A-D345-481B-95CB-133999DC82BB}" srcOrd="6" destOrd="0" presId="urn:microsoft.com/office/officeart/2005/8/layout/lProcess2"/>
    <dgm:cxn modelId="{6D3624D4-F0E4-4DEC-BFA7-578C81362DA4}" type="presParOf" srcId="{2F915681-AF02-4DDE-A836-0F2476DB8259}" destId="{3E3F79D7-42FB-40DA-B006-8A547FC99594}" srcOrd="1" destOrd="0" presId="urn:microsoft.com/office/officeart/2005/8/layout/lProcess2"/>
    <dgm:cxn modelId="{4BC38C6A-2DB6-4542-9205-4319FD9DB5C7}" type="presParOf" srcId="{2F915681-AF02-4DDE-A836-0F2476DB8259}" destId="{6BEBD168-AF67-427F-8042-C8A7E09E660B}" srcOrd="2" destOrd="0" presId="urn:microsoft.com/office/officeart/2005/8/layout/lProcess2"/>
    <dgm:cxn modelId="{5B510649-64F5-4EA3-A7C1-57102A6B7C52}" type="presParOf" srcId="{6BEBD168-AF67-427F-8042-C8A7E09E660B}" destId="{1FF4E0E0-1B91-41F5-8BCD-9638AB17B264}" srcOrd="0" destOrd="0" presId="urn:microsoft.com/office/officeart/2005/8/layout/lProcess2"/>
    <dgm:cxn modelId="{6CEDCB49-32A0-4C0A-BDAA-C5C94B5BCABD}" type="presParOf" srcId="{6BEBD168-AF67-427F-8042-C8A7E09E660B}" destId="{44FCCF3B-6BF9-4023-B1DB-3F95B0F71307}" srcOrd="1" destOrd="0" presId="urn:microsoft.com/office/officeart/2005/8/layout/lProcess2"/>
    <dgm:cxn modelId="{F265AE87-069B-486E-B88E-789D6BB649FF}" type="presParOf" srcId="{6BEBD168-AF67-427F-8042-C8A7E09E660B}" destId="{96C3917D-EE68-4F53-A6CE-670EB5528A18}" srcOrd="2" destOrd="0" presId="urn:microsoft.com/office/officeart/2005/8/layout/lProcess2"/>
    <dgm:cxn modelId="{944485F3-B2AC-41D4-9403-3CFEAE6BC737}" type="presParOf" srcId="{96C3917D-EE68-4F53-A6CE-670EB5528A18}" destId="{2C6AE023-D1AF-4DBA-961F-9830AA8A68C2}" srcOrd="0" destOrd="0" presId="urn:microsoft.com/office/officeart/2005/8/layout/lProcess2"/>
    <dgm:cxn modelId="{09DFF10B-5467-41F6-9DDF-E737EDC7387F}" type="presParOf" srcId="{2C6AE023-D1AF-4DBA-961F-9830AA8A68C2}" destId="{38639199-61CC-45B6-89A1-29AC996A34B5}" srcOrd="0" destOrd="0" presId="urn:microsoft.com/office/officeart/2005/8/layout/lProcess2"/>
    <dgm:cxn modelId="{94CFACB7-3F6A-4000-A529-D3B07F154784}" type="presParOf" srcId="{2C6AE023-D1AF-4DBA-961F-9830AA8A68C2}" destId="{CF6F516E-64C9-4C76-95A0-9007F9C4E542}" srcOrd="1" destOrd="0" presId="urn:microsoft.com/office/officeart/2005/8/layout/lProcess2"/>
    <dgm:cxn modelId="{3C04E1AD-3C1C-486B-B2C6-DD262179292B}" type="presParOf" srcId="{2C6AE023-D1AF-4DBA-961F-9830AA8A68C2}" destId="{F59E2664-B0A7-4941-B2BD-D9D3FCC04305}" srcOrd="2" destOrd="0" presId="urn:microsoft.com/office/officeart/2005/8/layout/lProcess2"/>
    <dgm:cxn modelId="{0B952763-4028-426A-92CA-E5777C00A243}" type="presParOf" srcId="{2C6AE023-D1AF-4DBA-961F-9830AA8A68C2}" destId="{ED4ACE09-2574-4119-A6F5-E721D5A77FD4}" srcOrd="3" destOrd="0" presId="urn:microsoft.com/office/officeart/2005/8/layout/lProcess2"/>
    <dgm:cxn modelId="{1BDB9DFB-70FA-4E89-8812-1CA8DD119AF4}" type="presParOf" srcId="{2C6AE023-D1AF-4DBA-961F-9830AA8A68C2}" destId="{88B65E82-E860-44E7-83CE-0AB40D14220D}" srcOrd="4" destOrd="0" presId="urn:microsoft.com/office/officeart/2005/8/layout/lProcess2"/>
    <dgm:cxn modelId="{20B90070-0DAC-4FC0-8DF0-10D5D8816D3D}" type="presParOf" srcId="{2C6AE023-D1AF-4DBA-961F-9830AA8A68C2}" destId="{A0A44F8F-4A66-4A56-BF75-375480DD6785}" srcOrd="5" destOrd="0" presId="urn:microsoft.com/office/officeart/2005/8/layout/lProcess2"/>
    <dgm:cxn modelId="{76CE5E72-E9C4-4343-96D6-B801159A15C8}" type="presParOf" srcId="{2C6AE023-D1AF-4DBA-961F-9830AA8A68C2}" destId="{59C9B7BB-B3D7-4659-8CEC-E375F7DB2DBC}" srcOrd="6" destOrd="0" presId="urn:microsoft.com/office/officeart/2005/8/layout/lProcess2"/>
    <dgm:cxn modelId="{0337AB60-52F3-4AEE-B455-ECFC07EABB6B}" type="presParOf" srcId="{2F915681-AF02-4DDE-A836-0F2476DB8259}" destId="{5409B739-6B12-42E3-8739-B47774DCBEE5}" srcOrd="3" destOrd="0" presId="urn:microsoft.com/office/officeart/2005/8/layout/lProcess2"/>
    <dgm:cxn modelId="{0F125134-A15D-46A4-B37C-187677E8A306}" type="presParOf" srcId="{2F915681-AF02-4DDE-A836-0F2476DB8259}" destId="{F4A8C6CF-5E20-4005-A581-9A0E3545862B}" srcOrd="4" destOrd="0" presId="urn:microsoft.com/office/officeart/2005/8/layout/lProcess2"/>
    <dgm:cxn modelId="{73286B78-93C5-4E94-B9CE-1380B5BA9281}" type="presParOf" srcId="{F4A8C6CF-5E20-4005-A581-9A0E3545862B}" destId="{9B5C3F0B-AC36-45E2-B68E-DAB64BBA52A2}" srcOrd="0" destOrd="0" presId="urn:microsoft.com/office/officeart/2005/8/layout/lProcess2"/>
    <dgm:cxn modelId="{4109BC24-72CC-4650-869D-034A4E532CBF}" type="presParOf" srcId="{F4A8C6CF-5E20-4005-A581-9A0E3545862B}" destId="{57EB1618-515A-470C-B470-154022A5DB2E}" srcOrd="1" destOrd="0" presId="urn:microsoft.com/office/officeart/2005/8/layout/lProcess2"/>
    <dgm:cxn modelId="{DD43E090-0F66-4821-9EA5-F11DEAE55A58}" type="presParOf" srcId="{F4A8C6CF-5E20-4005-A581-9A0E3545862B}" destId="{E61581FA-1AAF-4263-8714-3DFC3FFC9B7F}" srcOrd="2" destOrd="0" presId="urn:microsoft.com/office/officeart/2005/8/layout/lProcess2"/>
    <dgm:cxn modelId="{35F9E27D-340D-4B99-BAE6-1BCD428C9B25}" type="presParOf" srcId="{E61581FA-1AAF-4263-8714-3DFC3FFC9B7F}" destId="{794F2893-4C6F-4C55-B470-FAF73112E7D5}" srcOrd="0" destOrd="0" presId="urn:microsoft.com/office/officeart/2005/8/layout/lProcess2"/>
    <dgm:cxn modelId="{95A86599-280D-4579-98AC-A29EF7FA9F29}" type="presParOf" srcId="{794F2893-4C6F-4C55-B470-FAF73112E7D5}" destId="{AAF91D29-6186-456D-BAE9-A2C258C1BF2B}" srcOrd="0" destOrd="0" presId="urn:microsoft.com/office/officeart/2005/8/layout/lProcess2"/>
    <dgm:cxn modelId="{63B1D028-3B03-4769-A77C-896A53AA1460}" type="presParOf" srcId="{794F2893-4C6F-4C55-B470-FAF73112E7D5}" destId="{3DF435DA-94BF-4582-B16A-FDABC468075F}" srcOrd="1" destOrd="0" presId="urn:microsoft.com/office/officeart/2005/8/layout/lProcess2"/>
    <dgm:cxn modelId="{E242FA40-33F8-4C21-8573-56AE2C23910C}" type="presParOf" srcId="{794F2893-4C6F-4C55-B470-FAF73112E7D5}" destId="{C5C35ED3-A48B-403F-82A5-EC5BB5AF82F2}" srcOrd="2" destOrd="0" presId="urn:microsoft.com/office/officeart/2005/8/layout/lProcess2"/>
    <dgm:cxn modelId="{AC248DE9-E59A-4D5A-8E4E-BF4C5F12E9BB}" type="presParOf" srcId="{794F2893-4C6F-4C55-B470-FAF73112E7D5}" destId="{D8248B49-5457-431F-8D82-A2869CDF23EC}" srcOrd="3" destOrd="0" presId="urn:microsoft.com/office/officeart/2005/8/layout/lProcess2"/>
    <dgm:cxn modelId="{8DF9B81D-AC77-4936-9776-12EE73AB4605}" type="presParOf" srcId="{794F2893-4C6F-4C55-B470-FAF73112E7D5}" destId="{3289E97B-E671-4C1C-903A-F31ACE8E39E6}" srcOrd="4" destOrd="0" presId="urn:microsoft.com/office/officeart/2005/8/layout/lProcess2"/>
    <dgm:cxn modelId="{91151F4A-9A81-44B3-A431-88503C50CE81}" type="presParOf" srcId="{794F2893-4C6F-4C55-B470-FAF73112E7D5}" destId="{362D7AEF-DB1D-44F3-812C-DA494879FB76}" srcOrd="5" destOrd="0" presId="urn:microsoft.com/office/officeart/2005/8/layout/lProcess2"/>
    <dgm:cxn modelId="{20FBF808-0645-4E26-8A98-5C223B551887}" type="presParOf" srcId="{794F2893-4C6F-4C55-B470-FAF73112E7D5}" destId="{EE96A76C-5003-44D7-9FB4-6F09FD303E38}"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la implementación del marco de referencia TIC en el Ministerio de Justicia y del Derecho </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$5.221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 Tecnologías y Gestión de la Información en Justicia </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BBF64859-6CC5-4342-ACE9-96AC3FFBE548}" type="presOf" srcId="{7D57F050-796B-4DFB-89D5-658C04BF4929}" destId="{DA98E216-AA2C-4502-898A-CF11976FB23E}" srcOrd="0" destOrd="0" presId="urn:microsoft.com/office/officeart/2005/8/layout/process4"/>
    <dgm:cxn modelId="{341EA561-DA53-45C6-BA76-86BD49F1F8B2}" type="presOf" srcId="{EEB2EDC2-4BD0-4BE2-B4D8-E6C2FE1A98BC}" destId="{28CEF6FF-B4AE-49AD-A598-9F2A51B557B3}" srcOrd="0" destOrd="0" presId="urn:microsoft.com/office/officeart/2005/8/layout/process4"/>
    <dgm:cxn modelId="{732DFBE4-B490-49D9-9CD2-94D31A6FD2DF}" type="presOf" srcId="{E1FBD125-C425-4D06-9EA1-73FA697605A3}" destId="{86AB2B48-9B95-4316-8212-26651651FB65}"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6C0747C6-325D-472C-8EBA-773F07510571}" srcId="{5F3C8500-C3A5-4087-A164-19590EFE02C9}" destId="{EEB2EDC2-4BD0-4BE2-B4D8-E6C2FE1A98BC}" srcOrd="3" destOrd="0" parTransId="{CD6BAD5F-5476-4127-AC12-6970C605F016}" sibTransId="{A1A4355E-B527-4AE2-84F4-9C2B1E544163}"/>
    <dgm:cxn modelId="{05103FB1-9350-4DAB-BA47-7D351B1ED1E6}" type="presOf" srcId="{53A2335F-F173-4391-AACF-9A307D5D75CD}" destId="{B9878064-A5D4-48AD-9E4A-96FC70824A36}" srcOrd="0" destOrd="0" presId="urn:microsoft.com/office/officeart/2005/8/layout/process4"/>
    <dgm:cxn modelId="{AAEF3635-06F0-4AE4-B607-912D80E15772}" type="presOf" srcId="{187C3A49-9268-4101-A1C1-38377658C473}" destId="{EDA68252-1181-4FD7-A11F-E6CD2135921D}" srcOrd="0" destOrd="0" presId="urn:microsoft.com/office/officeart/2005/8/layout/process4"/>
    <dgm:cxn modelId="{D4174996-3CE3-4F18-B3E9-3F1ACD35A858}" type="presOf" srcId="{E8CE0281-7FE4-4636-9567-54DA35B4C928}" destId="{937282B0-B880-4C59-9E80-4E31B598E36F}" srcOrd="0" destOrd="0" presId="urn:microsoft.com/office/officeart/2005/8/layout/process4"/>
    <dgm:cxn modelId="{F20845C5-72BE-4E1C-BA79-C7B46CC341D9}" type="presOf" srcId="{EEB2EDC2-4BD0-4BE2-B4D8-E6C2FE1A98BC}" destId="{78843F17-282B-4FAC-B832-3C7906C53428}" srcOrd="1"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298AC7CA-B460-4A66-80A0-E2B8AE480CA2}" type="presOf" srcId="{187C3A49-9268-4101-A1C1-38377658C473}" destId="{E30B8D1E-AF4E-4F42-95CC-FF99D938C859}" srcOrd="1" destOrd="0" presId="urn:microsoft.com/office/officeart/2005/8/layout/process4"/>
    <dgm:cxn modelId="{2578A713-78B5-480F-BAA5-9409D33802B0}" type="presOf" srcId="{33AD2649-D111-41C4-9874-A2B2BC789DA9}" destId="{77219671-3534-4633-87A8-972F409CFD58}" srcOrd="1" destOrd="0" presId="urn:microsoft.com/office/officeart/2005/8/layout/process4"/>
    <dgm:cxn modelId="{E1869EB6-FD1D-4815-85CB-BCBB0F72947D}" type="presOf" srcId="{4CCD99C8-98DF-4683-A494-C6F95154D7D4}" destId="{38D91ECD-994B-4078-950E-A1AEBF829871}" srcOrd="0" destOrd="0" presId="urn:microsoft.com/office/officeart/2005/8/layout/process4"/>
    <dgm:cxn modelId="{7C12C0A9-A9B4-4CB5-B334-C00F8BDACE05}" type="presOf" srcId="{5F3C8500-C3A5-4087-A164-19590EFE02C9}" destId="{82391F34-F25A-4F5C-A4A2-BA7AAD56A029}" srcOrd="0" destOrd="0" presId="urn:microsoft.com/office/officeart/2005/8/layout/process4"/>
    <dgm:cxn modelId="{C878D74D-33D2-4C27-883F-CA68CFC88309}" type="presOf" srcId="{33AD2649-D111-41C4-9874-A2B2BC789DA9}" destId="{259FF797-64FE-406E-B027-8903476E4AB3}" srcOrd="0" destOrd="0" presId="urn:microsoft.com/office/officeart/2005/8/layout/process4"/>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96926AD4-D477-4B34-A9C0-7FC85106ACA1}" type="presOf" srcId="{E8CE0281-7FE4-4636-9567-54DA35B4C928}" destId="{FC48E625-9995-454A-98F2-BA132A448028}" srcOrd="1" destOrd="0" presId="urn:microsoft.com/office/officeart/2005/8/layout/process4"/>
    <dgm:cxn modelId="{A7B310EA-4A1C-4899-8B31-8F2A52998DC8}" type="presOf" srcId="{D2D7FAE2-045F-43FD-B66A-DAFFED145737}" destId="{6794FF32-D1F6-4480-9349-99D5D96D0F7C}" srcOrd="0" destOrd="0" presId="urn:microsoft.com/office/officeart/2005/8/layout/process4"/>
    <dgm:cxn modelId="{13E74D05-CA3E-486C-99A2-270511E7BBFF}" type="presOf" srcId="{ECCBDE49-4218-4386-A280-3CD47D5B4C33}" destId="{35D8D127-89F6-4437-BCBC-315DAC616ACF}" srcOrd="0" destOrd="0" presId="urn:microsoft.com/office/officeart/2005/8/layout/process4"/>
    <dgm:cxn modelId="{2BED7171-B3A0-4C8A-A268-01EF02C0EC50}" type="presParOf" srcId="{82391F34-F25A-4F5C-A4A2-BA7AAD56A029}" destId="{89683EDB-1CC3-4450-A013-034C906B1509}" srcOrd="0" destOrd="0" presId="urn:microsoft.com/office/officeart/2005/8/layout/process4"/>
    <dgm:cxn modelId="{10A52457-1DC0-4C8C-AD7B-FB10CB2BEDE3}" type="presParOf" srcId="{89683EDB-1CC3-4450-A013-034C906B1509}" destId="{28CEF6FF-B4AE-49AD-A598-9F2A51B557B3}" srcOrd="0" destOrd="0" presId="urn:microsoft.com/office/officeart/2005/8/layout/process4"/>
    <dgm:cxn modelId="{228132E6-95F6-44C7-AA26-BB65943170E2}" type="presParOf" srcId="{89683EDB-1CC3-4450-A013-034C906B1509}" destId="{78843F17-282B-4FAC-B832-3C7906C53428}" srcOrd="1" destOrd="0" presId="urn:microsoft.com/office/officeart/2005/8/layout/process4"/>
    <dgm:cxn modelId="{497C17B8-4E95-4E81-ACDD-AE3E6180B719}" type="presParOf" srcId="{89683EDB-1CC3-4450-A013-034C906B1509}" destId="{41B66683-D35A-4C35-8836-ED0EDC7C09B6}" srcOrd="2" destOrd="0" presId="urn:microsoft.com/office/officeart/2005/8/layout/process4"/>
    <dgm:cxn modelId="{EBF61896-9381-4B44-B633-878AD7472065}" type="presParOf" srcId="{41B66683-D35A-4C35-8836-ED0EDC7C09B6}" destId="{6794FF32-D1F6-4480-9349-99D5D96D0F7C}" srcOrd="0" destOrd="0" presId="urn:microsoft.com/office/officeart/2005/8/layout/process4"/>
    <dgm:cxn modelId="{4A148847-1B3B-4562-A7D4-8E02AE0F9C0A}" type="presParOf" srcId="{41B66683-D35A-4C35-8836-ED0EDC7C09B6}" destId="{DA98E216-AA2C-4502-898A-CF11976FB23E}" srcOrd="1" destOrd="0" presId="urn:microsoft.com/office/officeart/2005/8/layout/process4"/>
    <dgm:cxn modelId="{463207C9-AA01-488A-B599-4AFDB585B100}" type="presParOf" srcId="{41B66683-D35A-4C35-8836-ED0EDC7C09B6}" destId="{38D91ECD-994B-4078-950E-A1AEBF829871}" srcOrd="2" destOrd="0" presId="urn:microsoft.com/office/officeart/2005/8/layout/process4"/>
    <dgm:cxn modelId="{64F92CDB-58E7-486D-AB93-DB51CFEC0ADD}" type="presParOf" srcId="{82391F34-F25A-4F5C-A4A2-BA7AAD56A029}" destId="{84623195-D224-42B0-B067-E0CF6C7CE51C}" srcOrd="1" destOrd="0" presId="urn:microsoft.com/office/officeart/2005/8/layout/process4"/>
    <dgm:cxn modelId="{D5AF4A52-02C6-47CE-A664-DBE53413CE56}" type="presParOf" srcId="{82391F34-F25A-4F5C-A4A2-BA7AAD56A029}" destId="{770DC46B-61FD-49B4-8855-AE1CDC8A170A}" srcOrd="2" destOrd="0" presId="urn:microsoft.com/office/officeart/2005/8/layout/process4"/>
    <dgm:cxn modelId="{38F5FB66-882E-4627-8482-C6B84C15F838}" type="presParOf" srcId="{770DC46B-61FD-49B4-8855-AE1CDC8A170A}" destId="{937282B0-B880-4C59-9E80-4E31B598E36F}" srcOrd="0" destOrd="0" presId="urn:microsoft.com/office/officeart/2005/8/layout/process4"/>
    <dgm:cxn modelId="{E6A332EB-83F1-464F-ABA1-4A23B5169422}" type="presParOf" srcId="{770DC46B-61FD-49B4-8855-AE1CDC8A170A}" destId="{FC48E625-9995-454A-98F2-BA132A448028}" srcOrd="1" destOrd="0" presId="urn:microsoft.com/office/officeart/2005/8/layout/process4"/>
    <dgm:cxn modelId="{B5EE7699-1DDC-4256-A4D4-985B2EC6FBE0}" type="presParOf" srcId="{770DC46B-61FD-49B4-8855-AE1CDC8A170A}" destId="{A3B1DB92-2DC5-45CF-9145-F099ACE8A5E4}" srcOrd="2" destOrd="0" presId="urn:microsoft.com/office/officeart/2005/8/layout/process4"/>
    <dgm:cxn modelId="{6BAABB4F-779F-4A53-A37E-C476EFF72DBC}" type="presParOf" srcId="{A3B1DB92-2DC5-45CF-9145-F099ACE8A5E4}" destId="{35D8D127-89F6-4437-BCBC-315DAC616ACF}" srcOrd="0" destOrd="0" presId="urn:microsoft.com/office/officeart/2005/8/layout/process4"/>
    <dgm:cxn modelId="{C8F281F1-3097-40AD-BEAC-1199E514961E}" type="presParOf" srcId="{82391F34-F25A-4F5C-A4A2-BA7AAD56A029}" destId="{19FC7771-7922-4BF9-B5E7-8B42B99ACB34}" srcOrd="3" destOrd="0" presId="urn:microsoft.com/office/officeart/2005/8/layout/process4"/>
    <dgm:cxn modelId="{CE8CE92B-D889-493C-A960-895413C8DD93}" type="presParOf" srcId="{82391F34-F25A-4F5C-A4A2-BA7AAD56A029}" destId="{7F7C9FD9-1279-4317-B3A1-029E423E995B}" srcOrd="4" destOrd="0" presId="urn:microsoft.com/office/officeart/2005/8/layout/process4"/>
    <dgm:cxn modelId="{51C1965D-DAFB-4094-889B-EDCEFEE7BB10}" type="presParOf" srcId="{7F7C9FD9-1279-4317-B3A1-029E423E995B}" destId="{EDA68252-1181-4FD7-A11F-E6CD2135921D}" srcOrd="0" destOrd="0" presId="urn:microsoft.com/office/officeart/2005/8/layout/process4"/>
    <dgm:cxn modelId="{A257013A-7B55-4E53-B313-8D1DD0BBAB2B}" type="presParOf" srcId="{7F7C9FD9-1279-4317-B3A1-029E423E995B}" destId="{E30B8D1E-AF4E-4F42-95CC-FF99D938C859}" srcOrd="1" destOrd="0" presId="urn:microsoft.com/office/officeart/2005/8/layout/process4"/>
    <dgm:cxn modelId="{1FE2B442-18CC-4313-BB8C-043C2E6BAE24}" type="presParOf" srcId="{7F7C9FD9-1279-4317-B3A1-029E423E995B}" destId="{4FFD2C32-F0CF-4537-8D82-4A5CC7EB5F90}" srcOrd="2" destOrd="0" presId="urn:microsoft.com/office/officeart/2005/8/layout/process4"/>
    <dgm:cxn modelId="{1EACEAA5-900A-41D9-99F9-5203D8B57BF7}" type="presParOf" srcId="{4FFD2C32-F0CF-4537-8D82-4A5CC7EB5F90}" destId="{B9878064-A5D4-48AD-9E4A-96FC70824A36}" srcOrd="0" destOrd="0" presId="urn:microsoft.com/office/officeart/2005/8/layout/process4"/>
    <dgm:cxn modelId="{D9C3C54A-848D-4BFB-B1F4-2F8D254F3823}" type="presParOf" srcId="{82391F34-F25A-4F5C-A4A2-BA7AAD56A029}" destId="{BFD12F89-F907-47FB-8815-7F9883BA00D2}" srcOrd="5" destOrd="0" presId="urn:microsoft.com/office/officeart/2005/8/layout/process4"/>
    <dgm:cxn modelId="{FEF5A2C6-007D-4524-A0F2-9A5252382444}" type="presParOf" srcId="{82391F34-F25A-4F5C-A4A2-BA7AAD56A029}" destId="{EC4DB9DC-500E-4F86-BFC1-87C7B22AD201}" srcOrd="6" destOrd="0" presId="urn:microsoft.com/office/officeart/2005/8/layout/process4"/>
    <dgm:cxn modelId="{C7A97CE5-F39A-4724-BC54-09D80FAB3843}" type="presParOf" srcId="{EC4DB9DC-500E-4F86-BFC1-87C7B22AD201}" destId="{259FF797-64FE-406E-B027-8903476E4AB3}" srcOrd="0" destOrd="0" presId="urn:microsoft.com/office/officeart/2005/8/layout/process4"/>
    <dgm:cxn modelId="{8000B174-DE4B-4B88-8FA8-12C3BC60A4B6}" type="presParOf" srcId="{EC4DB9DC-500E-4F86-BFC1-87C7B22AD201}" destId="{77219671-3534-4633-87A8-972F409CFD58}" srcOrd="1" destOrd="0" presId="urn:microsoft.com/office/officeart/2005/8/layout/process4"/>
    <dgm:cxn modelId="{0A012F8F-93C6-4545-9E70-A5DE57766443}" type="presParOf" srcId="{EC4DB9DC-500E-4F86-BFC1-87C7B22AD201}" destId="{B713546B-F632-4D5E-A58A-AC008BBBE62A}" srcOrd="2" destOrd="0" presId="urn:microsoft.com/office/officeart/2005/8/layout/process4"/>
    <dgm:cxn modelId="{5CF452FC-5D78-4C98-8A07-226333BB13D2}"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100" dirty="0" smtClean="0"/>
            <a:t>Producto</a:t>
          </a:r>
          <a:endParaRPr lang="es-CO" sz="11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Sistemas de información actualizados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900" dirty="0" smtClean="0"/>
            <a:t>Sistemas de información implementados</a:t>
          </a:r>
          <a:endParaRPr lang="es-CO" sz="9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custT="1"/>
      <dgm:spPr/>
      <dgm:t>
        <a:bodyPr/>
        <a:lstStyle/>
        <a:p>
          <a:r>
            <a:rPr lang="es-CO" sz="1100" dirty="0" smtClean="0"/>
            <a:t>Meta</a:t>
          </a:r>
          <a:endParaRPr lang="es-CO" sz="11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9</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3</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100" dirty="0" smtClean="0"/>
            <a:t>Avance</a:t>
          </a:r>
          <a:endParaRPr lang="es-CO" sz="11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2</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1</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FFC47F5F-51EA-48CF-92C5-756DC33E696D}">
      <dgm:prSet phldrT="[Texto]" custT="1"/>
      <dgm:spPr/>
      <dgm:t>
        <a:bodyPr/>
        <a:lstStyle/>
        <a:p>
          <a:r>
            <a:rPr lang="es-CO" sz="900" dirty="0" smtClean="0"/>
            <a:t>Documentos para la planeación estratégica en TI </a:t>
          </a:r>
          <a:endParaRPr lang="es-CO" sz="900" dirty="0"/>
        </a:p>
      </dgm:t>
    </dgm:pt>
    <dgm:pt modelId="{E380F586-CD8D-4269-A9B9-6C5870236B9D}" type="parTrans" cxnId="{7C757E17-5B18-4E83-9EF8-B35C6CE3BF08}">
      <dgm:prSet/>
      <dgm:spPr/>
      <dgm:t>
        <a:bodyPr/>
        <a:lstStyle/>
        <a:p>
          <a:endParaRPr lang="es-CO"/>
        </a:p>
      </dgm:t>
    </dgm:pt>
    <dgm:pt modelId="{A1B2E303-5811-432D-9F62-40D72431B8E1}" type="sibTrans" cxnId="{7C757E17-5B18-4E83-9EF8-B35C6CE3BF08}">
      <dgm:prSet/>
      <dgm:spPr/>
      <dgm:t>
        <a:bodyPr/>
        <a:lstStyle/>
        <a:p>
          <a:endParaRPr lang="es-CO"/>
        </a:p>
      </dgm:t>
    </dgm:pt>
    <dgm:pt modelId="{55C4FBC7-6908-41CF-B8B6-8190F539963B}">
      <dgm:prSet phldrT="[Texto]" custT="1"/>
      <dgm:spPr/>
      <dgm:t>
        <a:bodyPr/>
        <a:lstStyle/>
        <a:p>
          <a:r>
            <a:rPr lang="es-CO" sz="900" dirty="0" smtClean="0"/>
            <a:t>Personas capacitadas</a:t>
          </a:r>
          <a:endParaRPr lang="es-CO" sz="900" dirty="0"/>
        </a:p>
      </dgm:t>
    </dgm:pt>
    <dgm:pt modelId="{40ADF338-7D8D-4E5D-BDEE-40526C1A514D}" type="parTrans" cxnId="{0E6B0151-4195-46E3-946F-E2827B5ABAA9}">
      <dgm:prSet/>
      <dgm:spPr/>
      <dgm:t>
        <a:bodyPr/>
        <a:lstStyle/>
        <a:p>
          <a:endParaRPr lang="es-CO"/>
        </a:p>
      </dgm:t>
    </dgm:pt>
    <dgm:pt modelId="{C3B98D40-E5DB-4077-8058-49BFACA412A0}" type="sibTrans" cxnId="{0E6B0151-4195-46E3-946F-E2827B5ABAA9}">
      <dgm:prSet/>
      <dgm:spPr/>
      <dgm:t>
        <a:bodyPr/>
        <a:lstStyle/>
        <a:p>
          <a:endParaRPr lang="es-CO"/>
        </a:p>
      </dgm:t>
    </dgm:pt>
    <dgm:pt modelId="{2100C764-07C2-4AAE-BC40-C4FD1FCB3AC5}">
      <dgm:prSet phldrT="[Texto]" custT="1"/>
      <dgm:spPr/>
      <dgm:t>
        <a:bodyPr/>
        <a:lstStyle/>
        <a:p>
          <a:r>
            <a:rPr lang="es-CO" sz="1400" dirty="0" smtClean="0"/>
            <a:t>4</a:t>
          </a:r>
          <a:endParaRPr lang="es-CO" sz="1400" dirty="0"/>
        </a:p>
      </dgm:t>
    </dgm:pt>
    <dgm:pt modelId="{D4CF5102-8967-44B9-9282-FE784AE376C4}" type="parTrans" cxnId="{E5AB8327-3FA6-4051-A521-4C923E6963AF}">
      <dgm:prSet/>
      <dgm:spPr/>
      <dgm:t>
        <a:bodyPr/>
        <a:lstStyle/>
        <a:p>
          <a:endParaRPr lang="es-CO"/>
        </a:p>
      </dgm:t>
    </dgm:pt>
    <dgm:pt modelId="{18004594-2D71-428E-84F4-E3D847DAEBF4}" type="sibTrans" cxnId="{E5AB8327-3FA6-4051-A521-4C923E6963AF}">
      <dgm:prSet/>
      <dgm:spPr/>
      <dgm:t>
        <a:bodyPr/>
        <a:lstStyle/>
        <a:p>
          <a:endParaRPr lang="es-CO"/>
        </a:p>
      </dgm:t>
    </dgm:pt>
    <dgm:pt modelId="{A834EC24-8B2F-4A2E-AC86-FBADBE68969A}">
      <dgm:prSet phldrT="[Texto]" custT="1"/>
      <dgm:spPr/>
      <dgm:t>
        <a:bodyPr/>
        <a:lstStyle/>
        <a:p>
          <a:r>
            <a:rPr lang="es-CO" sz="1400" dirty="0" smtClean="0"/>
            <a:t>25</a:t>
          </a:r>
          <a:endParaRPr lang="es-CO" sz="600" dirty="0"/>
        </a:p>
      </dgm:t>
    </dgm:pt>
    <dgm:pt modelId="{B2FEF16C-D0A6-4521-9392-EF5885EF39A0}" type="parTrans" cxnId="{9FCA2358-8B9F-4C3F-9036-B3132E393DE2}">
      <dgm:prSet/>
      <dgm:spPr/>
      <dgm:t>
        <a:bodyPr/>
        <a:lstStyle/>
        <a:p>
          <a:endParaRPr lang="es-CO"/>
        </a:p>
      </dgm:t>
    </dgm:pt>
    <dgm:pt modelId="{945FD342-537A-4DD1-9C26-AC2DD22D7ADC}" type="sibTrans" cxnId="{9FCA2358-8B9F-4C3F-9036-B3132E393DE2}">
      <dgm:prSet/>
      <dgm:spPr/>
      <dgm:t>
        <a:bodyPr/>
        <a:lstStyle/>
        <a:p>
          <a:endParaRPr lang="es-CO"/>
        </a:p>
      </dgm:t>
    </dgm:pt>
    <dgm:pt modelId="{90F5524D-6CB8-4526-B467-A8751CB320EC}">
      <dgm:prSet phldrT="[Texto]"/>
      <dgm:spPr/>
      <dgm:t>
        <a:bodyPr/>
        <a:lstStyle/>
        <a:p>
          <a:r>
            <a:rPr lang="es-CO" dirty="0" smtClean="0"/>
            <a:t>3</a:t>
          </a:r>
          <a:endParaRPr lang="es-CO" dirty="0"/>
        </a:p>
      </dgm:t>
    </dgm:pt>
    <dgm:pt modelId="{F1ABBA2B-AD84-4FF2-A342-C9870A58F6FC}" type="parTrans" cxnId="{D7E600E8-244A-4246-9480-24DC38E753EE}">
      <dgm:prSet/>
      <dgm:spPr/>
      <dgm:t>
        <a:bodyPr/>
        <a:lstStyle/>
        <a:p>
          <a:endParaRPr lang="es-CO"/>
        </a:p>
      </dgm:t>
    </dgm:pt>
    <dgm:pt modelId="{CF8D09C8-2EF6-4828-81DE-07DEB0BB39B1}" type="sibTrans" cxnId="{D7E600E8-244A-4246-9480-24DC38E753EE}">
      <dgm:prSet/>
      <dgm:spPr/>
      <dgm:t>
        <a:bodyPr/>
        <a:lstStyle/>
        <a:p>
          <a:endParaRPr lang="es-CO"/>
        </a:p>
      </dgm:t>
    </dgm:pt>
    <dgm:pt modelId="{30EFF14E-AA98-4876-B069-A8F82BC9240E}">
      <dgm:prSet phldrT="[Texto]"/>
      <dgm:spPr/>
      <dgm:t>
        <a:bodyPr/>
        <a:lstStyle/>
        <a:p>
          <a:r>
            <a:rPr lang="es-CO" dirty="0" smtClean="0"/>
            <a:t>0</a:t>
          </a:r>
          <a:endParaRPr lang="es-CO" dirty="0"/>
        </a:p>
      </dgm:t>
    </dgm:pt>
    <dgm:pt modelId="{DC059589-5371-41F8-AD4A-DA2E64DD29A6}" type="parTrans" cxnId="{1FA48286-58B1-4C9F-903C-AD20C64C4E95}">
      <dgm:prSet/>
      <dgm:spPr/>
      <dgm:t>
        <a:bodyPr/>
        <a:lstStyle/>
        <a:p>
          <a:endParaRPr lang="es-CO"/>
        </a:p>
      </dgm:t>
    </dgm:pt>
    <dgm:pt modelId="{7518EFAC-F482-4756-8DAC-078DA92CE062}" type="sibTrans" cxnId="{1FA48286-58B1-4C9F-903C-AD20C64C4E95}">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239857" custLinFactNeighborX="-2600"/>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279586" custScaleY="138379" custLinFactY="-46142"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279586" custScaleY="138379" custLinFactY="-46142" custLinFactNeighborY="-100000">
        <dgm:presLayoutVars>
          <dgm:bulletEnabled val="1"/>
        </dgm:presLayoutVars>
      </dgm:prSet>
      <dgm:spPr/>
      <dgm:t>
        <a:bodyPr/>
        <a:lstStyle/>
        <a:p>
          <a:endParaRPr lang="es-CO"/>
        </a:p>
      </dgm:t>
    </dgm:pt>
    <dgm:pt modelId="{5078D8FC-E77D-4946-A09C-BC7707337FF2}" type="pres">
      <dgm:prSet presAssocID="{1D9EEC27-F270-4046-B299-7D9CFFE41614}" presName="aSpace2" presStyleCnt="0"/>
      <dgm:spPr/>
    </dgm:pt>
    <dgm:pt modelId="{315BDD95-95EC-4FC5-BB8D-7AE6F3E1CB26}" type="pres">
      <dgm:prSet presAssocID="{FFC47F5F-51EA-48CF-92C5-756DC33E696D}" presName="childNode" presStyleLbl="node1" presStyleIdx="2" presStyleCnt="12" custScaleX="279586" custScaleY="138379" custLinFactY="-36520" custLinFactNeighborY="-100000">
        <dgm:presLayoutVars>
          <dgm:bulletEnabled val="1"/>
        </dgm:presLayoutVars>
      </dgm:prSet>
      <dgm:spPr/>
      <dgm:t>
        <a:bodyPr/>
        <a:lstStyle/>
        <a:p>
          <a:endParaRPr lang="es-CO"/>
        </a:p>
      </dgm:t>
    </dgm:pt>
    <dgm:pt modelId="{9C2F79E6-572E-4A1C-9108-564BFB10870A}" type="pres">
      <dgm:prSet presAssocID="{FFC47F5F-51EA-48CF-92C5-756DC33E696D}" presName="aSpace2" presStyleCnt="0"/>
      <dgm:spPr/>
    </dgm:pt>
    <dgm:pt modelId="{8070A0DE-8953-4E44-B348-20351476AEBE}" type="pres">
      <dgm:prSet presAssocID="{55C4FBC7-6908-41CF-B8B6-8190F539963B}" presName="childNode" presStyleLbl="node1" presStyleIdx="3" presStyleCnt="12" custScaleX="279586" custScaleY="138379" custLinFactY="-36520"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57194" custLinFactNeighborX="-3456" custLinFactNeighborY="158"/>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58350" custScaleY="52771" custLinFactY="-6046" custLinFactNeighborX="-2627"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58350" custScaleY="52771" custLinFactY="-7303" custLinFactNeighborX="-2627" custLinFactNeighborY="-100000">
        <dgm:presLayoutVars>
          <dgm:bulletEnabled val="1"/>
        </dgm:presLayoutVars>
      </dgm:prSet>
      <dgm:spPr/>
      <dgm:t>
        <a:bodyPr/>
        <a:lstStyle/>
        <a:p>
          <a:endParaRPr lang="es-CO"/>
        </a:p>
      </dgm:t>
    </dgm:pt>
    <dgm:pt modelId="{5500979D-1535-4268-A56B-40396A94987F}" type="pres">
      <dgm:prSet presAssocID="{F79382DE-A126-4B5B-9E3C-9F6FA3EA3453}" presName="aSpace2" presStyleCnt="0"/>
      <dgm:spPr/>
    </dgm:pt>
    <dgm:pt modelId="{EF0A7B10-E141-448D-9E6E-D86F16B41204}" type="pres">
      <dgm:prSet presAssocID="{2100C764-07C2-4AAE-BC40-C4FD1FCB3AC5}" presName="childNode" presStyleLbl="node1" presStyleIdx="6" presStyleCnt="12" custScaleX="58350" custScaleY="52771" custLinFactY="-5195" custLinFactNeighborX="-2627" custLinFactNeighborY="-100000">
        <dgm:presLayoutVars>
          <dgm:bulletEnabled val="1"/>
        </dgm:presLayoutVars>
      </dgm:prSet>
      <dgm:spPr/>
      <dgm:t>
        <a:bodyPr/>
        <a:lstStyle/>
        <a:p>
          <a:endParaRPr lang="es-CO"/>
        </a:p>
      </dgm:t>
    </dgm:pt>
    <dgm:pt modelId="{BDA0F217-76AA-43BF-B222-E34E2CC96B5E}" type="pres">
      <dgm:prSet presAssocID="{2100C764-07C2-4AAE-BC40-C4FD1FCB3AC5}" presName="aSpace2" presStyleCnt="0"/>
      <dgm:spPr/>
    </dgm:pt>
    <dgm:pt modelId="{88BFA693-B353-4DE4-AE5A-4C7A4AD9A8E2}" type="pres">
      <dgm:prSet presAssocID="{A834EC24-8B2F-4A2E-AC86-FBADBE68969A}" presName="childNode" presStyleLbl="node1" presStyleIdx="7" presStyleCnt="12" custScaleX="58350" custScaleY="52771" custLinFactY="-2585" custLinFactNeighborX="-2627"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72354" custLinFactNeighborX="279"/>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56481" custScaleY="52771" custLinFactY="-6046" custLinFactNeighborX="-328"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56481" custScaleY="52771" custLinFactY="-4856" custLinFactNeighborX="-328" custLinFactNeighborY="-100000">
        <dgm:presLayoutVars>
          <dgm:bulletEnabled val="1"/>
        </dgm:presLayoutVars>
      </dgm:prSet>
      <dgm:spPr/>
      <dgm:t>
        <a:bodyPr/>
        <a:lstStyle/>
        <a:p>
          <a:endParaRPr lang="es-CO"/>
        </a:p>
      </dgm:t>
    </dgm:pt>
    <dgm:pt modelId="{C3A7F6B0-73EE-4192-B183-AE9954B37D1A}" type="pres">
      <dgm:prSet presAssocID="{FC774954-7EC2-413B-A07D-8F603FF39234}" presName="aSpace2" presStyleCnt="0"/>
      <dgm:spPr/>
    </dgm:pt>
    <dgm:pt modelId="{01A28402-069E-4D5E-800F-1CDAB26502B6}" type="pres">
      <dgm:prSet presAssocID="{90F5524D-6CB8-4526-B467-A8751CB320EC}" presName="childNode" presStyleLbl="node1" presStyleIdx="10" presStyleCnt="12" custScaleX="56481" custScaleY="52771" custLinFactY="-1406" custLinFactNeighborY="-100000">
        <dgm:presLayoutVars>
          <dgm:bulletEnabled val="1"/>
        </dgm:presLayoutVars>
      </dgm:prSet>
      <dgm:spPr/>
      <dgm:t>
        <a:bodyPr/>
        <a:lstStyle/>
        <a:p>
          <a:endParaRPr lang="es-CO"/>
        </a:p>
      </dgm:t>
    </dgm:pt>
    <dgm:pt modelId="{95572D6A-0D28-434A-9CED-68D7083F2E25}" type="pres">
      <dgm:prSet presAssocID="{90F5524D-6CB8-4526-B467-A8751CB320EC}" presName="aSpace2" presStyleCnt="0"/>
      <dgm:spPr/>
    </dgm:pt>
    <dgm:pt modelId="{CC13E8C6-AA26-48BE-B7CB-184543C953D2}" type="pres">
      <dgm:prSet presAssocID="{30EFF14E-AA98-4876-B069-A8F82BC9240E}" presName="childNode" presStyleLbl="node1" presStyleIdx="11" presStyleCnt="12" custScaleX="56481" custScaleY="52771" custLinFactY="-1406" custLinFactNeighborY="-100000">
        <dgm:presLayoutVars>
          <dgm:bulletEnabled val="1"/>
        </dgm:presLayoutVars>
      </dgm:prSet>
      <dgm:spPr/>
      <dgm:t>
        <a:bodyPr/>
        <a:lstStyle/>
        <a:p>
          <a:endParaRPr lang="es-CO"/>
        </a:p>
      </dgm:t>
    </dgm:pt>
  </dgm:ptLst>
  <dgm:cxnLst>
    <dgm:cxn modelId="{E5AB8327-3FA6-4051-A521-4C923E6963AF}" srcId="{5E73DC65-7811-442D-8D8E-D587AD111078}" destId="{2100C764-07C2-4AAE-BC40-C4FD1FCB3AC5}" srcOrd="2" destOrd="0" parTransId="{D4CF5102-8967-44B9-9282-FE784AE376C4}" sibTransId="{18004594-2D71-428E-84F4-E3D847DAEBF4}"/>
    <dgm:cxn modelId="{BA1427A9-4EC7-4721-AA96-067EAEB221B4}" type="presOf" srcId="{499F58EC-F6C0-48A8-B04D-08E24C967093}" destId="{9B5C3F0B-AC36-45E2-B68E-DAB64BBA52A2}" srcOrd="0" destOrd="0" presId="urn:microsoft.com/office/officeart/2005/8/layout/lProcess2"/>
    <dgm:cxn modelId="{D9803D4D-9BEF-4491-9530-541E2A087C79}" type="presOf" srcId="{30EFF14E-AA98-4876-B069-A8F82BC9240E}" destId="{CC13E8C6-AA26-48BE-B7CB-184543C953D2}" srcOrd="0" destOrd="0" presId="urn:microsoft.com/office/officeart/2005/8/layout/lProcess2"/>
    <dgm:cxn modelId="{9FCA2358-8B9F-4C3F-9036-B3132E393DE2}" srcId="{5E73DC65-7811-442D-8D8E-D587AD111078}" destId="{A834EC24-8B2F-4A2E-AC86-FBADBE68969A}" srcOrd="3" destOrd="0" parTransId="{B2FEF16C-D0A6-4521-9392-EF5885EF39A0}" sibTransId="{945FD342-537A-4DD1-9C26-AC2DD22D7ADC}"/>
    <dgm:cxn modelId="{82DFC144-8695-4461-A470-47CFFED8CE65}" type="presOf" srcId="{5E73DC65-7811-442D-8D8E-D587AD111078}" destId="{1FF4E0E0-1B91-41F5-8BCD-9638AB17B264}" srcOrd="0" destOrd="0" presId="urn:microsoft.com/office/officeart/2005/8/layout/lProcess2"/>
    <dgm:cxn modelId="{5EE8BB2F-5CD7-4AC4-9E16-735DCBA7E532}" type="presOf" srcId="{499F58EC-F6C0-48A8-B04D-08E24C967093}" destId="{57EB1618-515A-470C-B470-154022A5DB2E}" srcOrd="1"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D7E600E8-244A-4246-9480-24DC38E753EE}" srcId="{499F58EC-F6C0-48A8-B04D-08E24C967093}" destId="{90F5524D-6CB8-4526-B467-A8751CB320EC}" srcOrd="2" destOrd="0" parTransId="{F1ABBA2B-AD84-4FF2-A342-C9870A58F6FC}" sibTransId="{CF8D09C8-2EF6-4828-81DE-07DEB0BB39B1}"/>
    <dgm:cxn modelId="{731CCBC2-1403-476A-AB7B-74DCDB3DA60C}" srcId="{C70A7DFC-AB52-43F6-9E76-E781D483FDB6}" destId="{1D9EEC27-F270-4046-B299-7D9CFFE41614}" srcOrd="1" destOrd="0" parTransId="{EC475E78-B80B-4A5D-8C82-E853F071C320}" sibTransId="{852342E6-8C83-460D-BDAA-6686F17309E8}"/>
    <dgm:cxn modelId="{1B9C8DE5-6FED-4DBA-BF37-888DD01E532F}" type="presOf" srcId="{F79382DE-A126-4B5B-9E3C-9F6FA3EA3453}" destId="{F59E2664-B0A7-4941-B2BD-D9D3FCC04305}" srcOrd="0" destOrd="0" presId="urn:microsoft.com/office/officeart/2005/8/layout/lProcess2"/>
    <dgm:cxn modelId="{8D04C226-46D7-46E5-8C9A-B980BCCDAD1A}" type="presOf" srcId="{B62979F8-CAE0-4998-A03A-A90A1F2F0CBA}" destId="{38639199-61CC-45B6-89A1-29AC996A34B5}" srcOrd="0" destOrd="0" presId="urn:microsoft.com/office/officeart/2005/8/layout/lProcess2"/>
    <dgm:cxn modelId="{EDE637AF-8967-4F50-B0E0-2910C1E56C0C}" type="presOf" srcId="{FCA30541-1492-43A0-AC90-7A18B17DB2F6}" destId="{2F915681-AF02-4DDE-A836-0F2476DB8259}" srcOrd="0" destOrd="0" presId="urn:microsoft.com/office/officeart/2005/8/layout/lProcess2"/>
    <dgm:cxn modelId="{6DA95D00-D83E-4CDC-93EC-2FD4E6F3401F}" type="presOf" srcId="{FC774954-7EC2-413B-A07D-8F603FF39234}" destId="{C5C35ED3-A48B-403F-82A5-EC5BB5AF82F2}"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017B53E-CB24-4E12-94B5-BE33EA90B74E}" type="presOf" srcId="{90F5524D-6CB8-4526-B467-A8751CB320EC}" destId="{01A28402-069E-4D5E-800F-1CDAB26502B6}" srcOrd="0" destOrd="0" presId="urn:microsoft.com/office/officeart/2005/8/layout/lProcess2"/>
    <dgm:cxn modelId="{B2201750-CDAC-44B9-BD93-E3F5D2C1CD36}" type="presOf" srcId="{1D9EEC27-F270-4046-B299-7D9CFFE41614}" destId="{1F40C5A9-8270-4A21-A9E5-3C605D0E9291}" srcOrd="0" destOrd="0" presId="urn:microsoft.com/office/officeart/2005/8/layout/lProcess2"/>
    <dgm:cxn modelId="{7C757E17-5B18-4E83-9EF8-B35C6CE3BF08}" srcId="{C70A7DFC-AB52-43F6-9E76-E781D483FDB6}" destId="{FFC47F5F-51EA-48CF-92C5-756DC33E696D}" srcOrd="2" destOrd="0" parTransId="{E380F586-CD8D-4269-A9B9-6C5870236B9D}" sibTransId="{A1B2E303-5811-432D-9F62-40D72431B8E1}"/>
    <dgm:cxn modelId="{1F042163-5DA0-4895-8445-3ED4017940B8}" type="presOf" srcId="{FFC47F5F-51EA-48CF-92C5-756DC33E696D}" destId="{315BDD95-95EC-4FC5-BB8D-7AE6F3E1CB26}" srcOrd="0" destOrd="0" presId="urn:microsoft.com/office/officeart/2005/8/layout/lProcess2"/>
    <dgm:cxn modelId="{A906F7EE-99EE-4A49-BA79-9275076A823D}" type="presOf" srcId="{A834EC24-8B2F-4A2E-AC86-FBADBE68969A}" destId="{88BFA693-B353-4DE4-AE5A-4C7A4AD9A8E2}" srcOrd="0" destOrd="0" presId="urn:microsoft.com/office/officeart/2005/8/layout/lProcess2"/>
    <dgm:cxn modelId="{B0FDA172-3311-4506-8001-4EBC32BEA65D}" type="presOf" srcId="{C70A7DFC-AB52-43F6-9E76-E781D483FDB6}" destId="{854D54EE-BBDE-4FFA-9372-C9E2C0D43F26}" srcOrd="1" destOrd="0" presId="urn:microsoft.com/office/officeart/2005/8/layout/lProcess2"/>
    <dgm:cxn modelId="{FFDB08ED-6D54-4C57-AEBE-8BE5F99FDC0A}" type="presOf" srcId="{021BB33D-7DFB-4AF6-894F-79A86E739A06}" destId="{19356602-817F-40EC-A2B8-8C62F23E90A0}" srcOrd="0" destOrd="0" presId="urn:microsoft.com/office/officeart/2005/8/layout/lProcess2"/>
    <dgm:cxn modelId="{F0F49DBE-7842-4BAD-A886-2F8A8415286A}" type="presOf" srcId="{C70A7DFC-AB52-43F6-9E76-E781D483FDB6}" destId="{4696FB82-B025-4772-A81D-C0EBCC8D9AE9}" srcOrd="0" destOrd="0" presId="urn:microsoft.com/office/officeart/2005/8/layout/lProcess2"/>
    <dgm:cxn modelId="{1FA48286-58B1-4C9F-903C-AD20C64C4E95}" srcId="{499F58EC-F6C0-48A8-B04D-08E24C967093}" destId="{30EFF14E-AA98-4876-B069-A8F82BC9240E}" srcOrd="3" destOrd="0" parTransId="{DC059589-5371-41F8-AD4A-DA2E64DD29A6}" sibTransId="{7518EFAC-F482-4756-8DAC-078DA92CE062}"/>
    <dgm:cxn modelId="{878BF1DE-E300-4155-BE1F-BDD84791B283}" srcId="{FCA30541-1492-43A0-AC90-7A18B17DB2F6}" destId="{499F58EC-F6C0-48A8-B04D-08E24C967093}" srcOrd="2" destOrd="0" parTransId="{BA17BB1F-4285-42DC-B798-7AB340B9C60B}" sibTransId="{371FD77F-9C34-4CE9-BED4-2A9277E79250}"/>
    <dgm:cxn modelId="{ADDFF1B0-5FF2-4E97-A45D-9A04A7E02063}" type="presOf" srcId="{13832914-4669-4283-B18E-8CC199406200}" destId="{AAF91D29-6186-456D-BAE9-A2C258C1BF2B}"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738DF3B7-8C3D-4D20-AB86-440725BBC642}" type="presOf" srcId="{55C4FBC7-6908-41CF-B8B6-8190F539963B}" destId="{8070A0DE-8953-4E44-B348-20351476AEBE}"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0E6B0151-4195-46E3-946F-E2827B5ABAA9}" srcId="{C70A7DFC-AB52-43F6-9E76-E781D483FDB6}" destId="{55C4FBC7-6908-41CF-B8B6-8190F539963B}" srcOrd="3" destOrd="0" parTransId="{40ADF338-7D8D-4E5D-BDEE-40526C1A514D}" sibTransId="{C3B98D40-E5DB-4077-8058-49BFACA412A0}"/>
    <dgm:cxn modelId="{1C80BE45-2E9D-41D4-8FDF-2F0081EC6FB7}" type="presOf" srcId="{2100C764-07C2-4AAE-BC40-C4FD1FCB3AC5}" destId="{EF0A7B10-E141-448D-9E6E-D86F16B41204}" srcOrd="0" destOrd="0" presId="urn:microsoft.com/office/officeart/2005/8/layout/lProcess2"/>
    <dgm:cxn modelId="{3784D3FF-77EB-4E16-A526-D91F713FC6E1}" type="presOf" srcId="{5E73DC65-7811-442D-8D8E-D587AD111078}" destId="{44FCCF3B-6BF9-4023-B1DB-3F95B0F71307}" srcOrd="1" destOrd="0" presId="urn:microsoft.com/office/officeart/2005/8/layout/lProcess2"/>
    <dgm:cxn modelId="{9CE41E4A-48C8-4BC7-84F1-39FDBD3A7016}" type="presParOf" srcId="{2F915681-AF02-4DDE-A836-0F2476DB8259}" destId="{E93E9C76-2931-448E-A1D0-5FA7A75E2D55}" srcOrd="0" destOrd="0" presId="urn:microsoft.com/office/officeart/2005/8/layout/lProcess2"/>
    <dgm:cxn modelId="{69242494-8325-4A6B-A79A-E02CAFF00542}" type="presParOf" srcId="{E93E9C76-2931-448E-A1D0-5FA7A75E2D55}" destId="{4696FB82-B025-4772-A81D-C0EBCC8D9AE9}" srcOrd="0" destOrd="0" presId="urn:microsoft.com/office/officeart/2005/8/layout/lProcess2"/>
    <dgm:cxn modelId="{1B68383A-107A-4D9F-A8AB-FDF7D02D2A04}" type="presParOf" srcId="{E93E9C76-2931-448E-A1D0-5FA7A75E2D55}" destId="{854D54EE-BBDE-4FFA-9372-C9E2C0D43F26}" srcOrd="1" destOrd="0" presId="urn:microsoft.com/office/officeart/2005/8/layout/lProcess2"/>
    <dgm:cxn modelId="{F54F3CD4-78C7-47A6-9572-E77D33701689}" type="presParOf" srcId="{E93E9C76-2931-448E-A1D0-5FA7A75E2D55}" destId="{1363286C-7FD8-4618-A73E-3B8B2AAAACAA}" srcOrd="2" destOrd="0" presId="urn:microsoft.com/office/officeart/2005/8/layout/lProcess2"/>
    <dgm:cxn modelId="{C96919E7-1778-48DC-BA5F-63FB2C5D3FB0}" type="presParOf" srcId="{1363286C-7FD8-4618-A73E-3B8B2AAAACAA}" destId="{6F6DDAA1-5817-4A3C-9EB3-DFED68BDEEFF}" srcOrd="0" destOrd="0" presId="urn:microsoft.com/office/officeart/2005/8/layout/lProcess2"/>
    <dgm:cxn modelId="{0A91F708-3640-4574-86EF-15CEB062C0DD}" type="presParOf" srcId="{6F6DDAA1-5817-4A3C-9EB3-DFED68BDEEFF}" destId="{19356602-817F-40EC-A2B8-8C62F23E90A0}" srcOrd="0" destOrd="0" presId="urn:microsoft.com/office/officeart/2005/8/layout/lProcess2"/>
    <dgm:cxn modelId="{B57A6C0F-37C6-4742-942D-16DD41BADC16}" type="presParOf" srcId="{6F6DDAA1-5817-4A3C-9EB3-DFED68BDEEFF}" destId="{0EBE59E5-4E14-48F4-91C8-6C09E75B58D2}" srcOrd="1" destOrd="0" presId="urn:microsoft.com/office/officeart/2005/8/layout/lProcess2"/>
    <dgm:cxn modelId="{F8EF7F91-4554-4528-A8EF-9C54A87F5D2E}" type="presParOf" srcId="{6F6DDAA1-5817-4A3C-9EB3-DFED68BDEEFF}" destId="{1F40C5A9-8270-4A21-A9E5-3C605D0E9291}" srcOrd="2" destOrd="0" presId="urn:microsoft.com/office/officeart/2005/8/layout/lProcess2"/>
    <dgm:cxn modelId="{45FDB4FC-809D-477B-B51F-0EF66004FD8C}" type="presParOf" srcId="{6F6DDAA1-5817-4A3C-9EB3-DFED68BDEEFF}" destId="{5078D8FC-E77D-4946-A09C-BC7707337FF2}" srcOrd="3" destOrd="0" presId="urn:microsoft.com/office/officeart/2005/8/layout/lProcess2"/>
    <dgm:cxn modelId="{622A1D0B-ED9C-43F2-A0EC-D6EC0F08470F}" type="presParOf" srcId="{6F6DDAA1-5817-4A3C-9EB3-DFED68BDEEFF}" destId="{315BDD95-95EC-4FC5-BB8D-7AE6F3E1CB26}" srcOrd="4" destOrd="0" presId="urn:microsoft.com/office/officeart/2005/8/layout/lProcess2"/>
    <dgm:cxn modelId="{01763C3F-0487-4763-ABFD-275C07ACE13C}" type="presParOf" srcId="{6F6DDAA1-5817-4A3C-9EB3-DFED68BDEEFF}" destId="{9C2F79E6-572E-4A1C-9108-564BFB10870A}" srcOrd="5" destOrd="0" presId="urn:microsoft.com/office/officeart/2005/8/layout/lProcess2"/>
    <dgm:cxn modelId="{FEE61B1E-DC77-4413-97FE-544C2087EFF7}" type="presParOf" srcId="{6F6DDAA1-5817-4A3C-9EB3-DFED68BDEEFF}" destId="{8070A0DE-8953-4E44-B348-20351476AEBE}" srcOrd="6" destOrd="0" presId="urn:microsoft.com/office/officeart/2005/8/layout/lProcess2"/>
    <dgm:cxn modelId="{884D76B4-B8FF-4D6E-BE25-11A91749029C}" type="presParOf" srcId="{2F915681-AF02-4DDE-A836-0F2476DB8259}" destId="{3E3F79D7-42FB-40DA-B006-8A547FC99594}" srcOrd="1" destOrd="0" presId="urn:microsoft.com/office/officeart/2005/8/layout/lProcess2"/>
    <dgm:cxn modelId="{F15FC256-2C95-4463-BAF7-5A387A7E1E98}" type="presParOf" srcId="{2F915681-AF02-4DDE-A836-0F2476DB8259}" destId="{6BEBD168-AF67-427F-8042-C8A7E09E660B}" srcOrd="2" destOrd="0" presId="urn:microsoft.com/office/officeart/2005/8/layout/lProcess2"/>
    <dgm:cxn modelId="{F0ABF149-1FCA-4812-8D4E-D0B26195A43F}" type="presParOf" srcId="{6BEBD168-AF67-427F-8042-C8A7E09E660B}" destId="{1FF4E0E0-1B91-41F5-8BCD-9638AB17B264}" srcOrd="0" destOrd="0" presId="urn:microsoft.com/office/officeart/2005/8/layout/lProcess2"/>
    <dgm:cxn modelId="{64F864E9-875A-4A20-A34C-89302FAF8B10}" type="presParOf" srcId="{6BEBD168-AF67-427F-8042-C8A7E09E660B}" destId="{44FCCF3B-6BF9-4023-B1DB-3F95B0F71307}" srcOrd="1" destOrd="0" presId="urn:microsoft.com/office/officeart/2005/8/layout/lProcess2"/>
    <dgm:cxn modelId="{7E456180-38AC-46EF-A0EA-8374F23287A6}" type="presParOf" srcId="{6BEBD168-AF67-427F-8042-C8A7E09E660B}" destId="{96C3917D-EE68-4F53-A6CE-670EB5528A18}" srcOrd="2" destOrd="0" presId="urn:microsoft.com/office/officeart/2005/8/layout/lProcess2"/>
    <dgm:cxn modelId="{F8B600CF-9EA2-4FD7-B9E3-B1F75B941FD2}" type="presParOf" srcId="{96C3917D-EE68-4F53-A6CE-670EB5528A18}" destId="{2C6AE023-D1AF-4DBA-961F-9830AA8A68C2}" srcOrd="0" destOrd="0" presId="urn:microsoft.com/office/officeart/2005/8/layout/lProcess2"/>
    <dgm:cxn modelId="{6582761B-331D-4E92-96C2-11ED503BF392}" type="presParOf" srcId="{2C6AE023-D1AF-4DBA-961F-9830AA8A68C2}" destId="{38639199-61CC-45B6-89A1-29AC996A34B5}" srcOrd="0" destOrd="0" presId="urn:microsoft.com/office/officeart/2005/8/layout/lProcess2"/>
    <dgm:cxn modelId="{2513502C-E9EB-4A48-BC33-C9F6B0BEDA61}" type="presParOf" srcId="{2C6AE023-D1AF-4DBA-961F-9830AA8A68C2}" destId="{CF6F516E-64C9-4C76-95A0-9007F9C4E542}" srcOrd="1" destOrd="0" presId="urn:microsoft.com/office/officeart/2005/8/layout/lProcess2"/>
    <dgm:cxn modelId="{10C228E0-A927-4791-AAF6-A790AA380E6C}" type="presParOf" srcId="{2C6AE023-D1AF-4DBA-961F-9830AA8A68C2}" destId="{F59E2664-B0A7-4941-B2BD-D9D3FCC04305}" srcOrd="2" destOrd="0" presId="urn:microsoft.com/office/officeart/2005/8/layout/lProcess2"/>
    <dgm:cxn modelId="{3AC672D7-87D5-48D7-9075-329249B245B6}" type="presParOf" srcId="{2C6AE023-D1AF-4DBA-961F-9830AA8A68C2}" destId="{5500979D-1535-4268-A56B-40396A94987F}" srcOrd="3" destOrd="0" presId="urn:microsoft.com/office/officeart/2005/8/layout/lProcess2"/>
    <dgm:cxn modelId="{8FC2894F-742B-4B3C-AA1F-9B8B3D0050FA}" type="presParOf" srcId="{2C6AE023-D1AF-4DBA-961F-9830AA8A68C2}" destId="{EF0A7B10-E141-448D-9E6E-D86F16B41204}" srcOrd="4" destOrd="0" presId="urn:microsoft.com/office/officeart/2005/8/layout/lProcess2"/>
    <dgm:cxn modelId="{CA4EB993-219C-4810-81D8-D319CB64E371}" type="presParOf" srcId="{2C6AE023-D1AF-4DBA-961F-9830AA8A68C2}" destId="{BDA0F217-76AA-43BF-B222-E34E2CC96B5E}" srcOrd="5" destOrd="0" presId="urn:microsoft.com/office/officeart/2005/8/layout/lProcess2"/>
    <dgm:cxn modelId="{B643DC5F-261E-425E-A19B-F1982F8DD97E}" type="presParOf" srcId="{2C6AE023-D1AF-4DBA-961F-9830AA8A68C2}" destId="{88BFA693-B353-4DE4-AE5A-4C7A4AD9A8E2}" srcOrd="6" destOrd="0" presId="urn:microsoft.com/office/officeart/2005/8/layout/lProcess2"/>
    <dgm:cxn modelId="{B9843313-0FAB-4C71-87BF-87035ECA59EC}" type="presParOf" srcId="{2F915681-AF02-4DDE-A836-0F2476DB8259}" destId="{5409B739-6B12-42E3-8739-B47774DCBEE5}" srcOrd="3" destOrd="0" presId="urn:microsoft.com/office/officeart/2005/8/layout/lProcess2"/>
    <dgm:cxn modelId="{7659504D-D9ED-4CCD-93C3-3994F5D34792}" type="presParOf" srcId="{2F915681-AF02-4DDE-A836-0F2476DB8259}" destId="{F4A8C6CF-5E20-4005-A581-9A0E3545862B}" srcOrd="4" destOrd="0" presId="urn:microsoft.com/office/officeart/2005/8/layout/lProcess2"/>
    <dgm:cxn modelId="{633CD1B0-835B-450E-885A-7FF9988E1BDD}" type="presParOf" srcId="{F4A8C6CF-5E20-4005-A581-9A0E3545862B}" destId="{9B5C3F0B-AC36-45E2-B68E-DAB64BBA52A2}" srcOrd="0" destOrd="0" presId="urn:microsoft.com/office/officeart/2005/8/layout/lProcess2"/>
    <dgm:cxn modelId="{758AE26B-17F3-439A-A7A8-DFB97BABE286}" type="presParOf" srcId="{F4A8C6CF-5E20-4005-A581-9A0E3545862B}" destId="{57EB1618-515A-470C-B470-154022A5DB2E}" srcOrd="1" destOrd="0" presId="urn:microsoft.com/office/officeart/2005/8/layout/lProcess2"/>
    <dgm:cxn modelId="{DD1136F0-F6AF-4732-BA7D-93398C294A4A}" type="presParOf" srcId="{F4A8C6CF-5E20-4005-A581-9A0E3545862B}" destId="{E61581FA-1AAF-4263-8714-3DFC3FFC9B7F}" srcOrd="2" destOrd="0" presId="urn:microsoft.com/office/officeart/2005/8/layout/lProcess2"/>
    <dgm:cxn modelId="{4633C4B7-AFF6-4B71-9D67-641DE4C15F51}" type="presParOf" srcId="{E61581FA-1AAF-4263-8714-3DFC3FFC9B7F}" destId="{794F2893-4C6F-4C55-B470-FAF73112E7D5}" srcOrd="0" destOrd="0" presId="urn:microsoft.com/office/officeart/2005/8/layout/lProcess2"/>
    <dgm:cxn modelId="{FA108B57-48EA-4878-8331-20B8A5087F3D}" type="presParOf" srcId="{794F2893-4C6F-4C55-B470-FAF73112E7D5}" destId="{AAF91D29-6186-456D-BAE9-A2C258C1BF2B}" srcOrd="0" destOrd="0" presId="urn:microsoft.com/office/officeart/2005/8/layout/lProcess2"/>
    <dgm:cxn modelId="{2B53E8EC-8D13-4EBB-BD14-0B165AC944D7}" type="presParOf" srcId="{794F2893-4C6F-4C55-B470-FAF73112E7D5}" destId="{3DF435DA-94BF-4582-B16A-FDABC468075F}" srcOrd="1" destOrd="0" presId="urn:microsoft.com/office/officeart/2005/8/layout/lProcess2"/>
    <dgm:cxn modelId="{5F7F0EB4-FADF-42E4-AD46-83D81BB652C3}" type="presParOf" srcId="{794F2893-4C6F-4C55-B470-FAF73112E7D5}" destId="{C5C35ED3-A48B-403F-82A5-EC5BB5AF82F2}" srcOrd="2" destOrd="0" presId="urn:microsoft.com/office/officeart/2005/8/layout/lProcess2"/>
    <dgm:cxn modelId="{8758DA83-D26D-4F6A-A046-62C5010EAB9E}" type="presParOf" srcId="{794F2893-4C6F-4C55-B470-FAF73112E7D5}" destId="{C3A7F6B0-73EE-4192-B183-AE9954B37D1A}" srcOrd="3" destOrd="0" presId="urn:microsoft.com/office/officeart/2005/8/layout/lProcess2"/>
    <dgm:cxn modelId="{B77200A0-D575-49E2-BCD3-478BEAF1A1FE}" type="presParOf" srcId="{794F2893-4C6F-4C55-B470-FAF73112E7D5}" destId="{01A28402-069E-4D5E-800F-1CDAB26502B6}" srcOrd="4" destOrd="0" presId="urn:microsoft.com/office/officeart/2005/8/layout/lProcess2"/>
    <dgm:cxn modelId="{2C60E2F5-524D-4CC2-9401-AC22E423B2A8}" type="presParOf" srcId="{794F2893-4C6F-4C55-B470-FAF73112E7D5}" destId="{95572D6A-0D28-434A-9CED-68D7083F2E25}" srcOrd="5" destOrd="0" presId="urn:microsoft.com/office/officeart/2005/8/layout/lProcess2"/>
    <dgm:cxn modelId="{BA96FF72-392F-4DD2-9B2E-BD8E197448E8}" type="presParOf" srcId="{794F2893-4C6F-4C55-B470-FAF73112E7D5}" destId="{CC13E8C6-AA26-48BE-B7CB-184543C953D2}"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custT="1"/>
      <dgm:spPr/>
      <dgm:t>
        <a:bodyPr/>
        <a:lstStyle/>
        <a:p>
          <a:r>
            <a:rPr lang="es-CO" sz="1100" dirty="0" smtClean="0"/>
            <a:t>Indicador</a:t>
          </a:r>
          <a:endParaRPr lang="es-CO" sz="1100"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1000" dirty="0" smtClean="0"/>
            <a:t>Documentos de desarrollo informativo aprobados</a:t>
          </a:r>
          <a:endParaRPr lang="es-CO" sz="10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custT="1"/>
      <dgm:spPr/>
      <dgm:t>
        <a:bodyPr/>
        <a:lstStyle/>
        <a:p>
          <a:r>
            <a:rPr lang="es-CO" sz="1100" dirty="0" smtClean="0"/>
            <a:t>Meta</a:t>
          </a:r>
          <a:endParaRPr lang="es-CO" sz="1100"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17</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14</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custT="1"/>
      <dgm:spPr/>
      <dgm:t>
        <a:bodyPr/>
        <a:lstStyle/>
        <a:p>
          <a:r>
            <a:rPr lang="es-CO" sz="1100" dirty="0" smtClean="0"/>
            <a:t>Avance</a:t>
          </a:r>
          <a:endParaRPr lang="es-CO" sz="1100"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9</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12</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1000" dirty="0" smtClean="0"/>
            <a:t>Reuniones de seguimiento realizadas</a:t>
          </a:r>
          <a:endParaRPr lang="es-CO" sz="10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3283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6" custScaleX="169722" custScaleY="25663" custLinFactY="-6823"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6" custScaleX="169722" custScaleY="25663" custLinFactY="-6823"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33568" custLinFactNeighborX="586"/>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2" presStyleCnt="6" custScaleX="34464" custScaleY="25638" custLinFactY="-6823"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3" presStyleCnt="6" custScaleX="34061" custScaleY="25638" custLinFactY="-6823"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36975"/>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4" presStyleCnt="6" custScaleX="34464" custScaleY="25638" custLinFactY="-6823"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5" presStyleCnt="6" custScaleX="34464" custScaleY="25638" custLinFactY="-6823" custLinFactNeighborY="-100000">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9C14E552-05E1-4C1B-A162-9252432B93F7}" type="presOf" srcId="{C70A7DFC-AB52-43F6-9E76-E781D483FDB6}" destId="{854D54EE-BBDE-4FFA-9372-C9E2C0D43F26}" srcOrd="1" destOrd="0" presId="urn:microsoft.com/office/officeart/2005/8/layout/lProcess2"/>
    <dgm:cxn modelId="{E4CFB497-81A2-4BAB-BF89-C2E6D2333BCA}" type="presOf" srcId="{499F58EC-F6C0-48A8-B04D-08E24C967093}" destId="{9B5C3F0B-AC36-45E2-B68E-DAB64BBA52A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993F74B2-13F4-4502-AF5B-F8514CF2FE92}" type="presOf" srcId="{B62979F8-CAE0-4998-A03A-A90A1F2F0CBA}" destId="{38639199-61CC-45B6-89A1-29AC996A34B5}" srcOrd="0" destOrd="0" presId="urn:microsoft.com/office/officeart/2005/8/layout/lProcess2"/>
    <dgm:cxn modelId="{DEC54F88-5642-4F89-A13C-82C85408BF35}" type="presOf" srcId="{5E73DC65-7811-442D-8D8E-D587AD111078}" destId="{44FCCF3B-6BF9-4023-B1DB-3F95B0F71307}" srcOrd="1" destOrd="0" presId="urn:microsoft.com/office/officeart/2005/8/layout/lProcess2"/>
    <dgm:cxn modelId="{D41FA817-C7F2-48AF-9FE3-337B3643320F}" type="presOf" srcId="{499F58EC-F6C0-48A8-B04D-08E24C967093}" destId="{57EB1618-515A-470C-B470-154022A5DB2E}" srcOrd="1"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B15AE032-1B5E-44CD-947F-8B7CFCE2625E}" type="presOf" srcId="{1D9EEC27-F270-4046-B299-7D9CFFE41614}" destId="{1F40C5A9-8270-4A21-A9E5-3C605D0E9291}" srcOrd="0" destOrd="0" presId="urn:microsoft.com/office/officeart/2005/8/layout/lProcess2"/>
    <dgm:cxn modelId="{97B24126-0C2C-4F56-A326-C9D17D4D827D}" type="presOf" srcId="{FCA30541-1492-43A0-AC90-7A18B17DB2F6}" destId="{2F915681-AF02-4DDE-A836-0F2476DB8259}"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90C7DE19-57E8-4739-9917-77F3891A8E1A}" type="presOf" srcId="{021BB33D-7DFB-4AF6-894F-79A86E739A06}" destId="{19356602-817F-40EC-A2B8-8C62F23E90A0}" srcOrd="0" destOrd="0" presId="urn:microsoft.com/office/officeart/2005/8/layout/lProcess2"/>
    <dgm:cxn modelId="{136529E7-9570-48D0-9AA5-A75CDBD41B3F}" type="presOf" srcId="{F79382DE-A126-4B5B-9E3C-9F6FA3EA3453}" destId="{F59E2664-B0A7-4941-B2BD-D9D3FCC04305}"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E4CBC960-BEA4-4358-B15C-8A4CAB3227D3}" type="presOf" srcId="{13832914-4669-4283-B18E-8CC199406200}" destId="{AAF91D29-6186-456D-BAE9-A2C258C1BF2B}" srcOrd="0" destOrd="0" presId="urn:microsoft.com/office/officeart/2005/8/layout/lProcess2"/>
    <dgm:cxn modelId="{3DCE6980-BFF2-49AD-A5AE-BEA2A68752F8}" type="presOf" srcId="{FC774954-7EC2-413B-A07D-8F603FF39234}" destId="{C5C35ED3-A48B-403F-82A5-EC5BB5AF82F2}" srcOrd="0" destOrd="0" presId="urn:microsoft.com/office/officeart/2005/8/layout/lProcess2"/>
    <dgm:cxn modelId="{9912CE68-EBDD-4F87-863F-F9F774852077}" type="presOf" srcId="{5E73DC65-7811-442D-8D8E-D587AD111078}" destId="{1FF4E0E0-1B91-41F5-8BCD-9638AB17B264}" srcOrd="0" destOrd="0" presId="urn:microsoft.com/office/officeart/2005/8/layout/lProcess2"/>
    <dgm:cxn modelId="{D2AC5693-C164-4EFB-8041-27F2C07F2FFB}" type="presOf" srcId="{C70A7DFC-AB52-43F6-9E76-E781D483FDB6}" destId="{4696FB82-B025-4772-A81D-C0EBCC8D9AE9}" srcOrd="0" destOrd="0" presId="urn:microsoft.com/office/officeart/2005/8/layout/lProcess2"/>
    <dgm:cxn modelId="{79AE0771-51CA-4257-B209-DC34C0EC9D79}" type="presParOf" srcId="{2F915681-AF02-4DDE-A836-0F2476DB8259}" destId="{E93E9C76-2931-448E-A1D0-5FA7A75E2D55}" srcOrd="0" destOrd="0" presId="urn:microsoft.com/office/officeart/2005/8/layout/lProcess2"/>
    <dgm:cxn modelId="{8626D442-A3F5-4D79-8592-0502CC7DA402}" type="presParOf" srcId="{E93E9C76-2931-448E-A1D0-5FA7A75E2D55}" destId="{4696FB82-B025-4772-A81D-C0EBCC8D9AE9}" srcOrd="0" destOrd="0" presId="urn:microsoft.com/office/officeart/2005/8/layout/lProcess2"/>
    <dgm:cxn modelId="{CB2C709E-3E4C-4196-8562-DDD7DB436701}" type="presParOf" srcId="{E93E9C76-2931-448E-A1D0-5FA7A75E2D55}" destId="{854D54EE-BBDE-4FFA-9372-C9E2C0D43F26}" srcOrd="1" destOrd="0" presId="urn:microsoft.com/office/officeart/2005/8/layout/lProcess2"/>
    <dgm:cxn modelId="{D601A91F-CFBA-491C-8C9E-D07E572ACDF0}" type="presParOf" srcId="{E93E9C76-2931-448E-A1D0-5FA7A75E2D55}" destId="{1363286C-7FD8-4618-A73E-3B8B2AAAACAA}" srcOrd="2" destOrd="0" presId="urn:microsoft.com/office/officeart/2005/8/layout/lProcess2"/>
    <dgm:cxn modelId="{3B3FC469-3FEE-4FE7-A0E7-A128471F752E}" type="presParOf" srcId="{1363286C-7FD8-4618-A73E-3B8B2AAAACAA}" destId="{6F6DDAA1-5817-4A3C-9EB3-DFED68BDEEFF}" srcOrd="0" destOrd="0" presId="urn:microsoft.com/office/officeart/2005/8/layout/lProcess2"/>
    <dgm:cxn modelId="{56227E88-F9E5-4E9A-B26E-FFB39E44AA1E}" type="presParOf" srcId="{6F6DDAA1-5817-4A3C-9EB3-DFED68BDEEFF}" destId="{19356602-817F-40EC-A2B8-8C62F23E90A0}" srcOrd="0" destOrd="0" presId="urn:microsoft.com/office/officeart/2005/8/layout/lProcess2"/>
    <dgm:cxn modelId="{50376495-0B0E-49E5-B558-91CDD3B069B5}" type="presParOf" srcId="{6F6DDAA1-5817-4A3C-9EB3-DFED68BDEEFF}" destId="{0EBE59E5-4E14-48F4-91C8-6C09E75B58D2}" srcOrd="1" destOrd="0" presId="urn:microsoft.com/office/officeart/2005/8/layout/lProcess2"/>
    <dgm:cxn modelId="{9A4DCB89-F0F8-43AF-A5F3-3096969F1457}" type="presParOf" srcId="{6F6DDAA1-5817-4A3C-9EB3-DFED68BDEEFF}" destId="{1F40C5A9-8270-4A21-A9E5-3C605D0E9291}" srcOrd="2" destOrd="0" presId="urn:microsoft.com/office/officeart/2005/8/layout/lProcess2"/>
    <dgm:cxn modelId="{E9A82351-1EDF-41AC-90E5-581EB390D373}" type="presParOf" srcId="{2F915681-AF02-4DDE-A836-0F2476DB8259}" destId="{3E3F79D7-42FB-40DA-B006-8A547FC99594}" srcOrd="1" destOrd="0" presId="urn:microsoft.com/office/officeart/2005/8/layout/lProcess2"/>
    <dgm:cxn modelId="{A9594FE3-210B-4024-A4CD-28CAD70B3048}" type="presParOf" srcId="{2F915681-AF02-4DDE-A836-0F2476DB8259}" destId="{6BEBD168-AF67-427F-8042-C8A7E09E660B}" srcOrd="2" destOrd="0" presId="urn:microsoft.com/office/officeart/2005/8/layout/lProcess2"/>
    <dgm:cxn modelId="{0C3C1A0C-B2F6-495F-840F-A2E1605C3731}" type="presParOf" srcId="{6BEBD168-AF67-427F-8042-C8A7E09E660B}" destId="{1FF4E0E0-1B91-41F5-8BCD-9638AB17B264}" srcOrd="0" destOrd="0" presId="urn:microsoft.com/office/officeart/2005/8/layout/lProcess2"/>
    <dgm:cxn modelId="{FC6707C9-7757-43A0-AC47-AD1C76469AC7}" type="presParOf" srcId="{6BEBD168-AF67-427F-8042-C8A7E09E660B}" destId="{44FCCF3B-6BF9-4023-B1DB-3F95B0F71307}" srcOrd="1" destOrd="0" presId="urn:microsoft.com/office/officeart/2005/8/layout/lProcess2"/>
    <dgm:cxn modelId="{2C00C0F4-A2DE-4B18-BDCC-DFF9C3149BAF}" type="presParOf" srcId="{6BEBD168-AF67-427F-8042-C8A7E09E660B}" destId="{96C3917D-EE68-4F53-A6CE-670EB5528A18}" srcOrd="2" destOrd="0" presId="urn:microsoft.com/office/officeart/2005/8/layout/lProcess2"/>
    <dgm:cxn modelId="{D893AE75-66C7-4802-B40F-3061579E142A}" type="presParOf" srcId="{96C3917D-EE68-4F53-A6CE-670EB5528A18}" destId="{2C6AE023-D1AF-4DBA-961F-9830AA8A68C2}" srcOrd="0" destOrd="0" presId="urn:microsoft.com/office/officeart/2005/8/layout/lProcess2"/>
    <dgm:cxn modelId="{A390810C-4625-4E09-9B93-2A630731632F}" type="presParOf" srcId="{2C6AE023-D1AF-4DBA-961F-9830AA8A68C2}" destId="{38639199-61CC-45B6-89A1-29AC996A34B5}" srcOrd="0" destOrd="0" presId="urn:microsoft.com/office/officeart/2005/8/layout/lProcess2"/>
    <dgm:cxn modelId="{EE62F3AE-5ADB-4E23-B24A-B071DE16C944}" type="presParOf" srcId="{2C6AE023-D1AF-4DBA-961F-9830AA8A68C2}" destId="{CF6F516E-64C9-4C76-95A0-9007F9C4E542}" srcOrd="1" destOrd="0" presId="urn:microsoft.com/office/officeart/2005/8/layout/lProcess2"/>
    <dgm:cxn modelId="{1BAFB534-C21B-4DCE-96D4-45A1B823F51E}" type="presParOf" srcId="{2C6AE023-D1AF-4DBA-961F-9830AA8A68C2}" destId="{F59E2664-B0A7-4941-B2BD-D9D3FCC04305}" srcOrd="2" destOrd="0" presId="urn:microsoft.com/office/officeart/2005/8/layout/lProcess2"/>
    <dgm:cxn modelId="{DFAB48E1-DFBB-4157-9B72-463D5B4D1019}" type="presParOf" srcId="{2F915681-AF02-4DDE-A836-0F2476DB8259}" destId="{5409B739-6B12-42E3-8739-B47774DCBEE5}" srcOrd="3" destOrd="0" presId="urn:microsoft.com/office/officeart/2005/8/layout/lProcess2"/>
    <dgm:cxn modelId="{4405911B-0A2E-4372-A009-B6F60AF49670}" type="presParOf" srcId="{2F915681-AF02-4DDE-A836-0F2476DB8259}" destId="{F4A8C6CF-5E20-4005-A581-9A0E3545862B}" srcOrd="4" destOrd="0" presId="urn:microsoft.com/office/officeart/2005/8/layout/lProcess2"/>
    <dgm:cxn modelId="{9488D3E0-6ED2-4DD2-9E4D-7BD233E32B51}" type="presParOf" srcId="{F4A8C6CF-5E20-4005-A581-9A0E3545862B}" destId="{9B5C3F0B-AC36-45E2-B68E-DAB64BBA52A2}" srcOrd="0" destOrd="0" presId="urn:microsoft.com/office/officeart/2005/8/layout/lProcess2"/>
    <dgm:cxn modelId="{2726B70C-9593-4C8D-813A-1A41802A7F10}" type="presParOf" srcId="{F4A8C6CF-5E20-4005-A581-9A0E3545862B}" destId="{57EB1618-515A-470C-B470-154022A5DB2E}" srcOrd="1" destOrd="0" presId="urn:microsoft.com/office/officeart/2005/8/layout/lProcess2"/>
    <dgm:cxn modelId="{F0C4D952-2444-4C25-96A1-CD22B2C30801}" type="presParOf" srcId="{F4A8C6CF-5E20-4005-A581-9A0E3545862B}" destId="{E61581FA-1AAF-4263-8714-3DFC3FFC9B7F}" srcOrd="2" destOrd="0" presId="urn:microsoft.com/office/officeart/2005/8/layout/lProcess2"/>
    <dgm:cxn modelId="{7D4F743E-BE1B-46EB-9A00-E76309F9614F}" type="presParOf" srcId="{E61581FA-1AAF-4263-8714-3DFC3FFC9B7F}" destId="{794F2893-4C6F-4C55-B470-FAF73112E7D5}" srcOrd="0" destOrd="0" presId="urn:microsoft.com/office/officeart/2005/8/layout/lProcess2"/>
    <dgm:cxn modelId="{7B61CE5C-439A-4324-8841-00E3F0A0AFCA}" type="presParOf" srcId="{794F2893-4C6F-4C55-B470-FAF73112E7D5}" destId="{AAF91D29-6186-456D-BAE9-A2C258C1BF2B}" srcOrd="0" destOrd="0" presId="urn:microsoft.com/office/officeart/2005/8/layout/lProcess2"/>
    <dgm:cxn modelId="{AB700C60-A96B-4D3E-A9EB-D7996B00F057}" type="presParOf" srcId="{794F2893-4C6F-4C55-B470-FAF73112E7D5}" destId="{3DF435DA-94BF-4582-B16A-FDABC468075F}" srcOrd="1" destOrd="0" presId="urn:microsoft.com/office/officeart/2005/8/layout/lProcess2"/>
    <dgm:cxn modelId="{26762FDF-F4F0-4C77-82AB-0DC18D488615}" type="presParOf" srcId="{794F2893-4C6F-4C55-B470-FAF73112E7D5}" destId="{C5C35ED3-A48B-403F-82A5-EC5BB5AF82F2}"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la implementación de los métodos de resolución de conflictos a nivel nacional y territorial</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$3.680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 Métodos Alternativos de Solución de Conflictos</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FE8C8BF4-CA56-4715-A165-2F2B05ED819F}" type="presOf" srcId="{33AD2649-D111-41C4-9874-A2B2BC789DA9}" destId="{259FF797-64FE-406E-B027-8903476E4AB3}" srcOrd="0" destOrd="0" presId="urn:microsoft.com/office/officeart/2005/8/layout/process4"/>
    <dgm:cxn modelId="{3A17352B-EA95-4D6C-9381-F24F6DBAEA35}" type="presOf" srcId="{ECCBDE49-4218-4386-A280-3CD47D5B4C33}" destId="{35D8D127-89F6-4437-BCBC-315DAC616ACF}"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2E40683D-5C15-4B13-BD94-5BFDA6256DA8}" type="presOf" srcId="{E8CE0281-7FE4-4636-9567-54DA35B4C928}" destId="{937282B0-B880-4C59-9E80-4E31B598E36F}"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A6AFD31D-EB13-4FEE-A33B-AFECB8C23157}" type="presOf" srcId="{33AD2649-D111-41C4-9874-A2B2BC789DA9}" destId="{77219671-3534-4633-87A8-972F409CFD58}" srcOrd="1" destOrd="0" presId="urn:microsoft.com/office/officeart/2005/8/layout/process4"/>
    <dgm:cxn modelId="{8C1D28F1-AC22-4B9C-803B-E56477D8FDD2}" type="presOf" srcId="{4CCD99C8-98DF-4683-A494-C6F95154D7D4}" destId="{38D91ECD-994B-4078-950E-A1AEBF829871}" srcOrd="0" destOrd="0" presId="urn:microsoft.com/office/officeart/2005/8/layout/process4"/>
    <dgm:cxn modelId="{78204A90-7015-4A06-BB55-0B3A037791F2}" type="presOf" srcId="{E1FBD125-C425-4D06-9EA1-73FA697605A3}" destId="{86AB2B48-9B95-4316-8212-26651651FB65}"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671F8708-BA32-4E2A-ADD1-62B286594F54}" type="presOf" srcId="{EEB2EDC2-4BD0-4BE2-B4D8-E6C2FE1A98BC}" destId="{78843F17-282B-4FAC-B832-3C7906C53428}" srcOrd="1" destOrd="0" presId="urn:microsoft.com/office/officeart/2005/8/layout/process4"/>
    <dgm:cxn modelId="{A25DFEA4-CB7A-482E-AF16-621E17516CDD}" type="presOf" srcId="{187C3A49-9268-4101-A1C1-38377658C473}" destId="{E30B8D1E-AF4E-4F42-95CC-FF99D938C859}" srcOrd="1" destOrd="0" presId="urn:microsoft.com/office/officeart/2005/8/layout/process4"/>
    <dgm:cxn modelId="{C10EE379-02D8-410A-B526-0864AEFA81F6}" type="presOf" srcId="{EEB2EDC2-4BD0-4BE2-B4D8-E6C2FE1A98BC}" destId="{28CEF6FF-B4AE-49AD-A598-9F2A51B557B3}" srcOrd="0" destOrd="0" presId="urn:microsoft.com/office/officeart/2005/8/layout/process4"/>
    <dgm:cxn modelId="{7D5A4C6E-A894-4689-8AC8-30F383408971}" type="presOf" srcId="{187C3A49-9268-4101-A1C1-38377658C473}" destId="{EDA68252-1181-4FD7-A11F-E6CD2135921D}" srcOrd="0" destOrd="0" presId="urn:microsoft.com/office/officeart/2005/8/layout/process4"/>
    <dgm:cxn modelId="{E7541CA9-095B-4FE2-B0AC-1F61A8F90E41}" type="presOf" srcId="{5F3C8500-C3A5-4087-A164-19590EFE02C9}" destId="{82391F34-F25A-4F5C-A4A2-BA7AAD56A029}" srcOrd="0" destOrd="0" presId="urn:microsoft.com/office/officeart/2005/8/layout/process4"/>
    <dgm:cxn modelId="{BBD9F5A2-BC8E-4E2D-B4C8-0E830A61D49E}" type="presOf" srcId="{E8CE0281-7FE4-4636-9567-54DA35B4C928}" destId="{FC48E625-9995-454A-98F2-BA132A448028}" srcOrd="1" destOrd="0" presId="urn:microsoft.com/office/officeart/2005/8/layout/process4"/>
    <dgm:cxn modelId="{EF9D843B-1B69-4456-90CE-F253A7A20315}" type="presOf" srcId="{53A2335F-F173-4391-AACF-9A307D5D75CD}" destId="{B9878064-A5D4-48AD-9E4A-96FC70824A36}"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CCA46812-B1FD-43B1-947E-BAB0E197DC3F}" type="presOf" srcId="{D2D7FAE2-045F-43FD-B66A-DAFFED145737}" destId="{6794FF32-D1F6-4480-9349-99D5D96D0F7C}"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F9D271E5-A3AE-414E-AD86-B243E56656A7}" type="presOf" srcId="{7D57F050-796B-4DFB-89D5-658C04BF4929}" destId="{DA98E216-AA2C-4502-898A-CF11976FB23E}" srcOrd="0" destOrd="0" presId="urn:microsoft.com/office/officeart/2005/8/layout/process4"/>
    <dgm:cxn modelId="{FADBD397-DBBD-496A-9924-9A4B87676328}" type="presParOf" srcId="{82391F34-F25A-4F5C-A4A2-BA7AAD56A029}" destId="{89683EDB-1CC3-4450-A013-034C906B1509}" srcOrd="0" destOrd="0" presId="urn:microsoft.com/office/officeart/2005/8/layout/process4"/>
    <dgm:cxn modelId="{1B426F09-5DCA-4205-A0DF-233BD8F9DDE5}" type="presParOf" srcId="{89683EDB-1CC3-4450-A013-034C906B1509}" destId="{28CEF6FF-B4AE-49AD-A598-9F2A51B557B3}" srcOrd="0" destOrd="0" presId="urn:microsoft.com/office/officeart/2005/8/layout/process4"/>
    <dgm:cxn modelId="{055C3636-5DDE-4A64-BDC9-525DA746CBAA}" type="presParOf" srcId="{89683EDB-1CC3-4450-A013-034C906B1509}" destId="{78843F17-282B-4FAC-B832-3C7906C53428}" srcOrd="1" destOrd="0" presId="urn:microsoft.com/office/officeart/2005/8/layout/process4"/>
    <dgm:cxn modelId="{0D8A9318-59F4-487C-8F75-9E71A847D761}" type="presParOf" srcId="{89683EDB-1CC3-4450-A013-034C906B1509}" destId="{41B66683-D35A-4C35-8836-ED0EDC7C09B6}" srcOrd="2" destOrd="0" presId="urn:microsoft.com/office/officeart/2005/8/layout/process4"/>
    <dgm:cxn modelId="{0E714BC4-701E-40B6-A015-EACF1F67E7A2}" type="presParOf" srcId="{41B66683-D35A-4C35-8836-ED0EDC7C09B6}" destId="{6794FF32-D1F6-4480-9349-99D5D96D0F7C}" srcOrd="0" destOrd="0" presId="urn:microsoft.com/office/officeart/2005/8/layout/process4"/>
    <dgm:cxn modelId="{E8BF1CE2-3DDB-4072-945E-56A66DCA5FD5}" type="presParOf" srcId="{41B66683-D35A-4C35-8836-ED0EDC7C09B6}" destId="{DA98E216-AA2C-4502-898A-CF11976FB23E}" srcOrd="1" destOrd="0" presId="urn:microsoft.com/office/officeart/2005/8/layout/process4"/>
    <dgm:cxn modelId="{4700E7CF-BFE0-470F-B58A-CFCFF942B6BA}" type="presParOf" srcId="{41B66683-D35A-4C35-8836-ED0EDC7C09B6}" destId="{38D91ECD-994B-4078-950E-A1AEBF829871}" srcOrd="2" destOrd="0" presId="urn:microsoft.com/office/officeart/2005/8/layout/process4"/>
    <dgm:cxn modelId="{1BCB02E5-CE8C-43C5-980F-15BFC9CE5249}" type="presParOf" srcId="{82391F34-F25A-4F5C-A4A2-BA7AAD56A029}" destId="{84623195-D224-42B0-B067-E0CF6C7CE51C}" srcOrd="1" destOrd="0" presId="urn:microsoft.com/office/officeart/2005/8/layout/process4"/>
    <dgm:cxn modelId="{6AC693ED-3D1C-47AF-8CCB-EDA9ADB6A365}" type="presParOf" srcId="{82391F34-F25A-4F5C-A4A2-BA7AAD56A029}" destId="{770DC46B-61FD-49B4-8855-AE1CDC8A170A}" srcOrd="2" destOrd="0" presId="urn:microsoft.com/office/officeart/2005/8/layout/process4"/>
    <dgm:cxn modelId="{F2992039-85DE-4541-AB05-13311A59B087}" type="presParOf" srcId="{770DC46B-61FD-49B4-8855-AE1CDC8A170A}" destId="{937282B0-B880-4C59-9E80-4E31B598E36F}" srcOrd="0" destOrd="0" presId="urn:microsoft.com/office/officeart/2005/8/layout/process4"/>
    <dgm:cxn modelId="{ED2112AE-6C92-4A3D-8FEB-3386A52A044E}" type="presParOf" srcId="{770DC46B-61FD-49B4-8855-AE1CDC8A170A}" destId="{FC48E625-9995-454A-98F2-BA132A448028}" srcOrd="1" destOrd="0" presId="urn:microsoft.com/office/officeart/2005/8/layout/process4"/>
    <dgm:cxn modelId="{7B38B848-A021-46D3-8A67-E053868239F1}" type="presParOf" srcId="{770DC46B-61FD-49B4-8855-AE1CDC8A170A}" destId="{A3B1DB92-2DC5-45CF-9145-F099ACE8A5E4}" srcOrd="2" destOrd="0" presId="urn:microsoft.com/office/officeart/2005/8/layout/process4"/>
    <dgm:cxn modelId="{465EC9FB-D951-4906-8313-CA623FE8B5E2}" type="presParOf" srcId="{A3B1DB92-2DC5-45CF-9145-F099ACE8A5E4}" destId="{35D8D127-89F6-4437-BCBC-315DAC616ACF}" srcOrd="0" destOrd="0" presId="urn:microsoft.com/office/officeart/2005/8/layout/process4"/>
    <dgm:cxn modelId="{3600FE38-2C33-4E2E-A57A-BEB30EA2D55E}" type="presParOf" srcId="{82391F34-F25A-4F5C-A4A2-BA7AAD56A029}" destId="{19FC7771-7922-4BF9-B5E7-8B42B99ACB34}" srcOrd="3" destOrd="0" presId="urn:microsoft.com/office/officeart/2005/8/layout/process4"/>
    <dgm:cxn modelId="{C3A6A6FF-32E8-4A8F-923D-31FD3D7ACEE9}" type="presParOf" srcId="{82391F34-F25A-4F5C-A4A2-BA7AAD56A029}" destId="{7F7C9FD9-1279-4317-B3A1-029E423E995B}" srcOrd="4" destOrd="0" presId="urn:microsoft.com/office/officeart/2005/8/layout/process4"/>
    <dgm:cxn modelId="{A7818664-B741-4B8E-9E72-858692FCA9B8}" type="presParOf" srcId="{7F7C9FD9-1279-4317-B3A1-029E423E995B}" destId="{EDA68252-1181-4FD7-A11F-E6CD2135921D}" srcOrd="0" destOrd="0" presId="urn:microsoft.com/office/officeart/2005/8/layout/process4"/>
    <dgm:cxn modelId="{118DC71C-ACF0-4769-A9F2-458A5127DD28}" type="presParOf" srcId="{7F7C9FD9-1279-4317-B3A1-029E423E995B}" destId="{E30B8D1E-AF4E-4F42-95CC-FF99D938C859}" srcOrd="1" destOrd="0" presId="urn:microsoft.com/office/officeart/2005/8/layout/process4"/>
    <dgm:cxn modelId="{E1366104-C809-435B-8AD0-2291DDFF3326}" type="presParOf" srcId="{7F7C9FD9-1279-4317-B3A1-029E423E995B}" destId="{4FFD2C32-F0CF-4537-8D82-4A5CC7EB5F90}" srcOrd="2" destOrd="0" presId="urn:microsoft.com/office/officeart/2005/8/layout/process4"/>
    <dgm:cxn modelId="{B15B2A88-73E6-48F8-AE53-F8C38CDD9FAD}" type="presParOf" srcId="{4FFD2C32-F0CF-4537-8D82-4A5CC7EB5F90}" destId="{B9878064-A5D4-48AD-9E4A-96FC70824A36}" srcOrd="0" destOrd="0" presId="urn:microsoft.com/office/officeart/2005/8/layout/process4"/>
    <dgm:cxn modelId="{9376A9E3-C7E7-4439-81A0-103C15F55355}" type="presParOf" srcId="{82391F34-F25A-4F5C-A4A2-BA7AAD56A029}" destId="{BFD12F89-F907-47FB-8815-7F9883BA00D2}" srcOrd="5" destOrd="0" presId="urn:microsoft.com/office/officeart/2005/8/layout/process4"/>
    <dgm:cxn modelId="{2851897A-21B9-4A3C-B64B-BCEF243EEA67}" type="presParOf" srcId="{82391F34-F25A-4F5C-A4A2-BA7AAD56A029}" destId="{EC4DB9DC-500E-4F86-BFC1-87C7B22AD201}" srcOrd="6" destOrd="0" presId="urn:microsoft.com/office/officeart/2005/8/layout/process4"/>
    <dgm:cxn modelId="{F9FCCE36-9E6F-47E1-B378-F6A151DE7220}" type="presParOf" srcId="{EC4DB9DC-500E-4F86-BFC1-87C7B22AD201}" destId="{259FF797-64FE-406E-B027-8903476E4AB3}" srcOrd="0" destOrd="0" presId="urn:microsoft.com/office/officeart/2005/8/layout/process4"/>
    <dgm:cxn modelId="{6ACB50A4-1DA5-4966-A592-75F043773D66}" type="presParOf" srcId="{EC4DB9DC-500E-4F86-BFC1-87C7B22AD201}" destId="{77219671-3534-4633-87A8-972F409CFD58}" srcOrd="1" destOrd="0" presId="urn:microsoft.com/office/officeart/2005/8/layout/process4"/>
    <dgm:cxn modelId="{795FCE2C-5BC4-4DF2-9411-924F1DBCB302}" type="presParOf" srcId="{EC4DB9DC-500E-4F86-BFC1-87C7B22AD201}" destId="{B713546B-F632-4D5E-A58A-AC008BBBE62A}" srcOrd="2" destOrd="0" presId="urn:microsoft.com/office/officeart/2005/8/layout/process4"/>
    <dgm:cxn modelId="{85F903D2-0597-49D1-AFB6-4C75FDD2F915}"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1D9EEC27-F270-4046-B299-7D9CFFE41614}">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800" dirty="0" smtClean="0"/>
            <a:t>Jornadas móviles gratuitas de conciliación realizadas</a:t>
          </a:r>
          <a:endParaRPr lang="es-CO" sz="8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2</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24</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1</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0</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18</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800" dirty="0" smtClean="0"/>
            <a:t>Instituciones públicas y privadas asistidas técnicamente en métodos de resolución de conflictos</a:t>
          </a:r>
          <a:endParaRPr lang="es-CO" sz="8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43</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1064EC31-4AB2-4EBE-836E-B973B66C83E9}">
      <dgm:prSet phldrT="[Texto]" custT="1"/>
      <dgm:spPr/>
      <dgm:t>
        <a:bodyPr/>
        <a:lstStyle/>
        <a:p>
          <a:r>
            <a:rPr lang="es-CO" sz="800" dirty="0" smtClean="0"/>
            <a:t>Personas capacitadas</a:t>
          </a:r>
          <a:endParaRPr lang="es-CO" sz="800" dirty="0"/>
        </a:p>
      </dgm:t>
    </dgm:pt>
    <dgm:pt modelId="{483D0CAB-9C1C-4407-BAC8-70CD1D60D80C}" type="parTrans" cxnId="{476B82B0-AAB3-48B6-BF70-E378A9744E2C}">
      <dgm:prSet/>
      <dgm:spPr/>
      <dgm:t>
        <a:bodyPr/>
        <a:lstStyle/>
        <a:p>
          <a:endParaRPr lang="es-CO"/>
        </a:p>
      </dgm:t>
    </dgm:pt>
    <dgm:pt modelId="{023A9BA0-B913-4917-876E-E04F627ADBD8}" type="sibTrans" cxnId="{476B82B0-AAB3-48B6-BF70-E378A9744E2C}">
      <dgm:prSet/>
      <dgm:spPr/>
      <dgm:t>
        <a:bodyPr/>
        <a:lstStyle/>
        <a:p>
          <a:endParaRPr lang="es-CO"/>
        </a:p>
      </dgm:t>
    </dgm:pt>
    <dgm:pt modelId="{124C3DC2-726A-45B3-BA63-3F0632149C58}">
      <dgm:prSet phldrT="[Texto]"/>
      <dgm:spPr/>
      <dgm:t>
        <a:bodyPr/>
        <a:lstStyle/>
        <a:p>
          <a:r>
            <a:rPr lang="es-CO" dirty="0" smtClean="0"/>
            <a:t>300</a:t>
          </a:r>
          <a:endParaRPr lang="es-CO" dirty="0"/>
        </a:p>
      </dgm:t>
    </dgm:pt>
    <dgm:pt modelId="{E6E92C67-BCDD-4844-9429-E730705EFFB8}" type="parTrans" cxnId="{0A659C53-A5D8-4B2E-9129-08DC10EB7CBC}">
      <dgm:prSet/>
      <dgm:spPr/>
      <dgm:t>
        <a:bodyPr/>
        <a:lstStyle/>
        <a:p>
          <a:endParaRPr lang="es-CO"/>
        </a:p>
      </dgm:t>
    </dgm:pt>
    <dgm:pt modelId="{3F0F2DC2-6C3D-4507-8B82-31D3CD673B25}" type="sibTrans" cxnId="{0A659C53-A5D8-4B2E-9129-08DC10EB7CBC}">
      <dgm:prSet/>
      <dgm:spPr/>
      <dgm:t>
        <a:bodyPr/>
        <a:lstStyle/>
        <a:p>
          <a:endParaRPr lang="es-CO"/>
        </a:p>
      </dgm:t>
    </dgm:pt>
    <dgm:pt modelId="{84B84B84-56B0-48F8-B255-55730F01D9AE}">
      <dgm:prSet phldrT="[Texto]"/>
      <dgm:spPr/>
      <dgm:t>
        <a:bodyPr/>
        <a:lstStyle/>
        <a:p>
          <a:r>
            <a:rPr lang="es-CO" dirty="0" smtClean="0"/>
            <a:t>0</a:t>
          </a:r>
          <a:endParaRPr lang="es-CO" dirty="0"/>
        </a:p>
      </dgm:t>
    </dgm:pt>
    <dgm:pt modelId="{0F5A0335-79E0-4B1A-834C-B696518557DF}" type="parTrans" cxnId="{09E4C944-71BD-48C8-A514-6AB928779716}">
      <dgm:prSet/>
      <dgm:spPr/>
      <dgm:t>
        <a:bodyPr/>
        <a:lstStyle/>
        <a:p>
          <a:endParaRPr lang="es-CO"/>
        </a:p>
      </dgm:t>
    </dgm:pt>
    <dgm:pt modelId="{58616C8C-B379-44A0-ADF1-6324A49F37EE}" type="sibTrans" cxnId="{09E4C944-71BD-48C8-A514-6AB928779716}">
      <dgm:prSet/>
      <dgm:spPr/>
      <dgm:t>
        <a:bodyPr/>
        <a:lstStyle/>
        <a:p>
          <a:endParaRPr lang="es-CO"/>
        </a:p>
      </dgm:t>
    </dgm:pt>
    <dgm:pt modelId="{A3516ED0-7953-46E6-B616-9061AC90ED27}">
      <dgm:prSet phldrT="[Texto]" custT="1"/>
      <dgm:spPr/>
      <dgm:t>
        <a:bodyPr/>
        <a:lstStyle/>
        <a:p>
          <a:r>
            <a:rPr lang="es-CO" sz="800" dirty="0" smtClean="0"/>
            <a:t>Documentos de investigación realizados</a:t>
          </a:r>
          <a:endParaRPr lang="es-CO" sz="800" dirty="0"/>
        </a:p>
      </dgm:t>
    </dgm:pt>
    <dgm:pt modelId="{344F268B-9529-4699-B7FA-DC8C3E3BFCD2}" type="parTrans" cxnId="{6F6617BA-F96F-4B4E-BDB1-4761AACA72A9}">
      <dgm:prSet/>
      <dgm:spPr/>
      <dgm:t>
        <a:bodyPr/>
        <a:lstStyle/>
        <a:p>
          <a:endParaRPr lang="es-CO"/>
        </a:p>
      </dgm:t>
    </dgm:pt>
    <dgm:pt modelId="{053F2D1A-1381-4117-8A48-BDD72BC1B638}" type="sibTrans" cxnId="{6F6617BA-F96F-4B4E-BDB1-4761AACA72A9}">
      <dgm:prSet/>
      <dgm:spPr/>
      <dgm:t>
        <a:bodyPr/>
        <a:lstStyle/>
        <a:p>
          <a:endParaRPr lang="es-CO"/>
        </a:p>
      </dgm:t>
    </dgm:pt>
    <dgm:pt modelId="{A0D53E97-DE9B-4FE2-A083-BA19B7F114B3}">
      <dgm:prSet phldrT="[Texto]"/>
      <dgm:spPr/>
      <dgm:t>
        <a:bodyPr/>
        <a:lstStyle/>
        <a:p>
          <a:r>
            <a:rPr lang="es-CO" dirty="0" smtClean="0"/>
            <a:t>5</a:t>
          </a:r>
          <a:endParaRPr lang="es-CO" dirty="0"/>
        </a:p>
      </dgm:t>
    </dgm:pt>
    <dgm:pt modelId="{05E480A3-59B8-47DC-830A-3838F09743A8}" type="parTrans" cxnId="{ABDF11B9-7456-4EEB-808E-31AAB9EA388B}">
      <dgm:prSet/>
      <dgm:spPr/>
      <dgm:t>
        <a:bodyPr/>
        <a:lstStyle/>
        <a:p>
          <a:endParaRPr lang="es-CO"/>
        </a:p>
      </dgm:t>
    </dgm:pt>
    <dgm:pt modelId="{E42ABA45-5AF7-449E-83F1-D319B07748E8}" type="sibTrans" cxnId="{ABDF11B9-7456-4EEB-808E-31AAB9EA388B}">
      <dgm:prSet/>
      <dgm:spPr/>
      <dgm:t>
        <a:bodyPr/>
        <a:lstStyle/>
        <a:p>
          <a:endParaRPr lang="es-CO"/>
        </a:p>
      </dgm:t>
    </dgm:pt>
    <dgm:pt modelId="{92BE5F3D-FE43-4A06-940C-9F0C691DDE17}">
      <dgm:prSet phldrT="[Texto]"/>
      <dgm:spPr/>
      <dgm:t>
        <a:bodyPr/>
        <a:lstStyle/>
        <a:p>
          <a:r>
            <a:rPr lang="es-CO" dirty="0" smtClean="0"/>
            <a:t>3</a:t>
          </a:r>
          <a:endParaRPr lang="es-CO" dirty="0"/>
        </a:p>
      </dgm:t>
    </dgm:pt>
    <dgm:pt modelId="{01175CF3-0FD8-444A-BD0D-35BD9B8FA7B9}" type="parTrans" cxnId="{E5BB6FF3-70B3-4D95-A858-C9988C73D019}">
      <dgm:prSet/>
      <dgm:spPr/>
      <dgm:t>
        <a:bodyPr/>
        <a:lstStyle/>
        <a:p>
          <a:endParaRPr lang="es-CO"/>
        </a:p>
      </dgm:t>
    </dgm:pt>
    <dgm:pt modelId="{DA6BCDD3-1C3C-4124-A6DC-00BF27B6CF6A}" type="sibTrans" cxnId="{E5BB6FF3-70B3-4D95-A858-C9988C73D019}">
      <dgm:prSet/>
      <dgm:spPr/>
      <dgm:t>
        <a:bodyPr/>
        <a:lstStyle/>
        <a:p>
          <a:endParaRPr lang="es-CO"/>
        </a:p>
      </dgm:t>
    </dgm:pt>
    <dgm:pt modelId="{B33F35A2-F5EA-4274-95A5-7C272A678866}">
      <dgm:prSet phldrT="[Texto]" custT="1"/>
      <dgm:spPr/>
      <dgm:t>
        <a:bodyPr/>
        <a:lstStyle/>
        <a:p>
          <a:r>
            <a:rPr lang="es-CO" sz="800" dirty="0" smtClean="0"/>
            <a:t>Centros de conciliación, arbitraje y amigable composición y entidades avaladas vigilados.</a:t>
          </a:r>
          <a:endParaRPr lang="es-CO" sz="800" dirty="0"/>
        </a:p>
      </dgm:t>
    </dgm:pt>
    <dgm:pt modelId="{CD541BA4-1176-4E5A-977A-B74C9B81A41B}" type="parTrans" cxnId="{1A17213F-35B5-43A5-8ABF-6C8941599AE5}">
      <dgm:prSet/>
      <dgm:spPr/>
      <dgm:t>
        <a:bodyPr/>
        <a:lstStyle/>
        <a:p>
          <a:endParaRPr lang="es-CO"/>
        </a:p>
      </dgm:t>
    </dgm:pt>
    <dgm:pt modelId="{5F04E0E7-76CC-4CD8-B177-92CE23960770}" type="sibTrans" cxnId="{1A17213F-35B5-43A5-8ABF-6C8941599AE5}">
      <dgm:prSet/>
      <dgm:spPr/>
      <dgm:t>
        <a:bodyPr/>
        <a:lstStyle/>
        <a:p>
          <a:endParaRPr lang="es-CO"/>
        </a:p>
      </dgm:t>
    </dgm:pt>
    <dgm:pt modelId="{32221E50-3C43-4A21-998C-5C22A4EBE557}">
      <dgm:prSet phldrT="[Texto]"/>
      <dgm:spPr/>
      <dgm:t>
        <a:bodyPr/>
        <a:lstStyle/>
        <a:p>
          <a:r>
            <a:rPr lang="es-CO" dirty="0" smtClean="0"/>
            <a:t>52</a:t>
          </a:r>
          <a:endParaRPr lang="es-CO" dirty="0"/>
        </a:p>
      </dgm:t>
    </dgm:pt>
    <dgm:pt modelId="{48EE94E1-99D0-4E8E-85B2-6EF2AA0727EC}" type="parTrans" cxnId="{C8A438D3-EFEE-436D-9FFF-6F0568084959}">
      <dgm:prSet/>
      <dgm:spPr/>
      <dgm:t>
        <a:bodyPr/>
        <a:lstStyle/>
        <a:p>
          <a:endParaRPr lang="es-CO"/>
        </a:p>
      </dgm:t>
    </dgm:pt>
    <dgm:pt modelId="{97D60E7D-74AD-4543-B4C1-35407955731C}" type="sibTrans" cxnId="{C8A438D3-EFEE-436D-9FFF-6F0568084959}">
      <dgm:prSet/>
      <dgm:spPr/>
      <dgm:t>
        <a:bodyPr/>
        <a:lstStyle/>
        <a:p>
          <a:endParaRPr lang="es-CO"/>
        </a:p>
      </dgm:t>
    </dgm:pt>
    <dgm:pt modelId="{CEE41BEB-DD05-4934-B4C0-59C2C6FE4EB1}">
      <dgm:prSet phldrT="[Texto]"/>
      <dgm:spPr/>
      <dgm:t>
        <a:bodyPr/>
        <a:lstStyle/>
        <a:p>
          <a:r>
            <a:rPr lang="es-CO" dirty="0" smtClean="0"/>
            <a:t>35</a:t>
          </a:r>
          <a:endParaRPr lang="es-CO" dirty="0"/>
        </a:p>
      </dgm:t>
    </dgm:pt>
    <dgm:pt modelId="{706652B3-EAFF-48FF-888A-BB67080371C6}" type="parTrans" cxnId="{5785CB28-0DFB-4892-BB9F-F1872882CC73}">
      <dgm:prSet/>
      <dgm:spPr/>
      <dgm:t>
        <a:bodyPr/>
        <a:lstStyle/>
        <a:p>
          <a:endParaRPr lang="es-CO"/>
        </a:p>
      </dgm:t>
    </dgm:pt>
    <dgm:pt modelId="{C238ACC1-03BB-46FD-AD83-C10F64481182}" type="sibTrans" cxnId="{5785CB28-0DFB-4892-BB9F-F1872882CC73}">
      <dgm:prSet/>
      <dgm:spPr/>
      <dgm:t>
        <a:bodyPr/>
        <a:lstStyle/>
        <a:p>
          <a:endParaRPr lang="es-CO"/>
        </a:p>
      </dgm:t>
    </dgm:pt>
    <dgm:pt modelId="{021BB33D-7DFB-4AF6-894F-79A86E739A06}">
      <dgm:prSet phldrT="[Texto]" custT="1"/>
      <dgm:spPr/>
      <dgm:t>
        <a:bodyPr/>
        <a:lstStyle/>
        <a:p>
          <a:r>
            <a:rPr lang="es-CO" sz="800" dirty="0" smtClean="0"/>
            <a:t>Piezas comunicativas elaboradas y difundidas</a:t>
          </a:r>
          <a:endParaRPr lang="es-CO" sz="800" dirty="0"/>
        </a:p>
      </dgm:t>
    </dgm:pt>
    <dgm:pt modelId="{5B817421-89E4-459B-8764-7ABD804C1C45}" type="sibTrans" cxnId="{F0A8E25A-C958-40A0-BD7B-B399F625341B}">
      <dgm:prSet/>
      <dgm:spPr/>
      <dgm:t>
        <a:bodyPr/>
        <a:lstStyle/>
        <a:p>
          <a:endParaRPr lang="es-CO"/>
        </a:p>
      </dgm:t>
    </dgm:pt>
    <dgm:pt modelId="{DA1CF682-94FA-41D0-A3D6-30871E868F42}" type="parTrans" cxnId="{F0A8E25A-C958-40A0-BD7B-B399F625341B}">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25595" custLinFactNeighborX="-34" custLinFactNeighborY="172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8" custScaleX="147517" custScaleY="2000000" custLinFactY="-1967050" custLinFactNeighborX="1121" custLinFactNeighborY="-20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8" custScaleX="147517" custScaleY="2000000" custLinFactY="-1559705" custLinFactNeighborX="1121" custLinFactNeighborY="-16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8" custScaleX="147517" custScaleY="2000000" custLinFactY="-1152367" custLinFactNeighborX="1121" custLinFactNeighborY="-1200000">
        <dgm:presLayoutVars>
          <dgm:bulletEnabled val="1"/>
        </dgm:presLayoutVars>
      </dgm:prSet>
      <dgm:spPr/>
      <dgm:t>
        <a:bodyPr/>
        <a:lstStyle/>
        <a:p>
          <a:endParaRPr lang="es-CO"/>
        </a:p>
      </dgm:t>
    </dgm:pt>
    <dgm:pt modelId="{76DB26ED-665F-4444-8C88-C6724E784924}" type="pres">
      <dgm:prSet presAssocID="{4E4B0F1C-4AC0-4499-BFA2-B8E2C7FAED4E}" presName="aSpace2" presStyleCnt="0"/>
      <dgm:spPr/>
      <dgm:t>
        <a:bodyPr/>
        <a:lstStyle/>
        <a:p>
          <a:endParaRPr lang="es-CO"/>
        </a:p>
      </dgm:t>
    </dgm:pt>
    <dgm:pt modelId="{8D92C86E-E13D-4E47-A066-F86BBA55B936}" type="pres">
      <dgm:prSet presAssocID="{1064EC31-4AB2-4EBE-836E-B973B66C83E9}" presName="childNode" presStyleLbl="node1" presStyleIdx="3" presStyleCnt="18" custScaleX="147517" custScaleY="2000000" custLinFactY="-745025" custLinFactNeighborX="1121" custLinFactNeighborY="-800000">
        <dgm:presLayoutVars>
          <dgm:bulletEnabled val="1"/>
        </dgm:presLayoutVars>
      </dgm:prSet>
      <dgm:spPr/>
      <dgm:t>
        <a:bodyPr/>
        <a:lstStyle/>
        <a:p>
          <a:endParaRPr lang="es-CO"/>
        </a:p>
      </dgm:t>
    </dgm:pt>
    <dgm:pt modelId="{AE24F895-3DF5-4D4E-9411-24C9D7EA73D1}" type="pres">
      <dgm:prSet presAssocID="{1064EC31-4AB2-4EBE-836E-B973B66C83E9}" presName="aSpace2" presStyleCnt="0"/>
      <dgm:spPr/>
      <dgm:t>
        <a:bodyPr/>
        <a:lstStyle/>
        <a:p>
          <a:endParaRPr lang="es-CO"/>
        </a:p>
      </dgm:t>
    </dgm:pt>
    <dgm:pt modelId="{647A3F40-F420-4796-94B2-ADF87E174F06}" type="pres">
      <dgm:prSet presAssocID="{A3516ED0-7953-46E6-B616-9061AC90ED27}" presName="childNode" presStyleLbl="node1" presStyleIdx="4" presStyleCnt="18" custScaleX="147517" custScaleY="2000000" custLinFactY="-337688" custLinFactNeighborX="1121" custLinFactNeighborY="-400000">
        <dgm:presLayoutVars>
          <dgm:bulletEnabled val="1"/>
        </dgm:presLayoutVars>
      </dgm:prSet>
      <dgm:spPr/>
      <dgm:t>
        <a:bodyPr/>
        <a:lstStyle/>
        <a:p>
          <a:endParaRPr lang="es-CO"/>
        </a:p>
      </dgm:t>
    </dgm:pt>
    <dgm:pt modelId="{D7E18708-57CB-4232-BD3C-D1B404C32ADC}" type="pres">
      <dgm:prSet presAssocID="{A3516ED0-7953-46E6-B616-9061AC90ED27}" presName="aSpace2" presStyleCnt="0"/>
      <dgm:spPr/>
      <dgm:t>
        <a:bodyPr/>
        <a:lstStyle/>
        <a:p>
          <a:endParaRPr lang="es-CO"/>
        </a:p>
      </dgm:t>
    </dgm:pt>
    <dgm:pt modelId="{8DD5D1E7-2A36-43DF-8D57-1EDB26BA189E}" type="pres">
      <dgm:prSet presAssocID="{B33F35A2-F5EA-4274-95A5-7C272A678866}" presName="childNode" presStyleLbl="node1" presStyleIdx="5" presStyleCnt="18" custScaleX="147517" custScaleY="2000000" custLinFactY="54269" custLinFactNeighborX="1121"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38509" custLinFactNeighborX="-2342"/>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6" presStyleCnt="18" custScaleX="41241" custScaleY="154486" custLinFactY="-141295" custLinFactNeighborX="520" custLinFactNeighborY="-2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7" presStyleCnt="18" custScaleX="41241" custScaleY="156960" custLinFactY="-114626" custLinFactNeighborX="520" custLinFactNeighborY="-2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8" presStyleCnt="18" custScaleX="41241" custScaleY="159227" custLinFactY="-100000" custLinFactNeighborX="520" custLinFactNeighborY="-103013">
        <dgm:presLayoutVars>
          <dgm:bulletEnabled val="1"/>
        </dgm:presLayoutVars>
      </dgm:prSet>
      <dgm:spPr/>
      <dgm:t>
        <a:bodyPr/>
        <a:lstStyle/>
        <a:p>
          <a:endParaRPr lang="es-CO"/>
        </a:p>
      </dgm:t>
    </dgm:pt>
    <dgm:pt modelId="{A0E0CC47-C478-4F3A-A5AA-7B8E8FB5273A}" type="pres">
      <dgm:prSet presAssocID="{6BA2F2E2-0DD1-4A52-BCF5-692DFD7B5739}" presName="aSpace2" presStyleCnt="0"/>
      <dgm:spPr/>
      <dgm:t>
        <a:bodyPr/>
        <a:lstStyle/>
        <a:p>
          <a:endParaRPr lang="es-CO"/>
        </a:p>
      </dgm:t>
    </dgm:pt>
    <dgm:pt modelId="{A70564D9-1051-449B-B8C1-784495336CCC}" type="pres">
      <dgm:prSet presAssocID="{124C3DC2-726A-45B3-BA63-3F0632149C58}" presName="childNode" presStyleLbl="node1" presStyleIdx="9" presStyleCnt="18" custScaleX="41241" custScaleY="161560" custLinFactY="-48910" custLinFactNeighborX="362" custLinFactNeighborY="-100000">
        <dgm:presLayoutVars>
          <dgm:bulletEnabled val="1"/>
        </dgm:presLayoutVars>
      </dgm:prSet>
      <dgm:spPr/>
      <dgm:t>
        <a:bodyPr/>
        <a:lstStyle/>
        <a:p>
          <a:endParaRPr lang="es-CO"/>
        </a:p>
      </dgm:t>
    </dgm:pt>
    <dgm:pt modelId="{9543CAFD-96E2-44AB-BF4F-9D7478F4B611}" type="pres">
      <dgm:prSet presAssocID="{124C3DC2-726A-45B3-BA63-3F0632149C58}" presName="aSpace2" presStyleCnt="0"/>
      <dgm:spPr/>
      <dgm:t>
        <a:bodyPr/>
        <a:lstStyle/>
        <a:p>
          <a:endParaRPr lang="es-CO"/>
        </a:p>
      </dgm:t>
    </dgm:pt>
    <dgm:pt modelId="{470F283D-8008-4AE0-B977-015C23C0BB42}" type="pres">
      <dgm:prSet presAssocID="{A0D53E97-DE9B-4FE2-A083-BA19B7F114B3}" presName="childNode" presStyleLbl="node1" presStyleIdx="10" presStyleCnt="18" custScaleX="41241" custScaleY="163658" custLinFactY="-15159" custLinFactNeighborX="520" custLinFactNeighborY="-100000">
        <dgm:presLayoutVars>
          <dgm:bulletEnabled val="1"/>
        </dgm:presLayoutVars>
      </dgm:prSet>
      <dgm:spPr/>
      <dgm:t>
        <a:bodyPr/>
        <a:lstStyle/>
        <a:p>
          <a:endParaRPr lang="es-CO"/>
        </a:p>
      </dgm:t>
    </dgm:pt>
    <dgm:pt modelId="{4ECD2002-F347-465E-B111-3A54F83A15D7}" type="pres">
      <dgm:prSet presAssocID="{A0D53E97-DE9B-4FE2-A083-BA19B7F114B3}" presName="aSpace2" presStyleCnt="0"/>
      <dgm:spPr/>
      <dgm:t>
        <a:bodyPr/>
        <a:lstStyle/>
        <a:p>
          <a:endParaRPr lang="es-CO"/>
        </a:p>
      </dgm:t>
    </dgm:pt>
    <dgm:pt modelId="{73C64118-3C50-4BD6-A607-807091AA24D0}" type="pres">
      <dgm:prSet presAssocID="{32221E50-3C43-4A21-998C-5C22A4EBE557}" presName="childNode" presStyleLbl="node1" presStyleIdx="11" presStyleCnt="18" custScaleX="41241" custScaleY="166124" custLinFactY="1984" custLinFactNeighborX="520"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33277" custLinFactNeighborX="26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2" presStyleCnt="18" custScaleX="41117" custLinFactY="-94582" custLinFactNeighborX="89"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3" presStyleCnt="18" custScaleX="41117" custLinFactY="-83935" custLinFactNeighborX="89"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14" presStyleCnt="18" custScaleX="41117" custLinFactY="-69582" custLinFactNeighborX="89" custLinFactNeighborY="-100000">
        <dgm:presLayoutVars>
          <dgm:bulletEnabled val="1"/>
        </dgm:presLayoutVars>
      </dgm:prSet>
      <dgm:spPr/>
      <dgm:t>
        <a:bodyPr/>
        <a:lstStyle/>
        <a:p>
          <a:endParaRPr lang="es-CO"/>
        </a:p>
      </dgm:t>
    </dgm:pt>
    <dgm:pt modelId="{C5B3B1A4-5BD9-46F2-BD7F-8E9AB9DF6870}" type="pres">
      <dgm:prSet presAssocID="{7F048139-B060-4DB6-B7D9-27DF17557D25}" presName="aSpace2" presStyleCnt="0"/>
      <dgm:spPr/>
      <dgm:t>
        <a:bodyPr/>
        <a:lstStyle/>
        <a:p>
          <a:endParaRPr lang="es-CO"/>
        </a:p>
      </dgm:t>
    </dgm:pt>
    <dgm:pt modelId="{BEAFFA7A-7267-48B5-92A8-94188ECCA08E}" type="pres">
      <dgm:prSet presAssocID="{84B84B84-56B0-48F8-B255-55730F01D9AE}" presName="childNode" presStyleLbl="node1" presStyleIdx="15" presStyleCnt="18" custScaleX="41117" custLinFactY="-38419" custLinFactNeighborX="89" custLinFactNeighborY="-100000">
        <dgm:presLayoutVars>
          <dgm:bulletEnabled val="1"/>
        </dgm:presLayoutVars>
      </dgm:prSet>
      <dgm:spPr/>
      <dgm:t>
        <a:bodyPr/>
        <a:lstStyle/>
        <a:p>
          <a:endParaRPr lang="es-CO"/>
        </a:p>
      </dgm:t>
    </dgm:pt>
    <dgm:pt modelId="{9AC53FBA-E5C4-4FC5-B22E-B534EB18F23D}" type="pres">
      <dgm:prSet presAssocID="{84B84B84-56B0-48F8-B255-55730F01D9AE}" presName="aSpace2" presStyleCnt="0"/>
      <dgm:spPr/>
      <dgm:t>
        <a:bodyPr/>
        <a:lstStyle/>
        <a:p>
          <a:endParaRPr lang="es-CO"/>
        </a:p>
      </dgm:t>
    </dgm:pt>
    <dgm:pt modelId="{2395AB06-CDCE-4F24-9BF1-DE29BA71F544}" type="pres">
      <dgm:prSet presAssocID="{92BE5F3D-FE43-4A06-940C-9F0C691DDE17}" presName="childNode" presStyleLbl="node1" presStyleIdx="16" presStyleCnt="18" custScaleX="41117" custLinFactY="-7257" custLinFactNeighborX="89" custLinFactNeighborY="-100000">
        <dgm:presLayoutVars>
          <dgm:bulletEnabled val="1"/>
        </dgm:presLayoutVars>
      </dgm:prSet>
      <dgm:spPr/>
      <dgm:t>
        <a:bodyPr/>
        <a:lstStyle/>
        <a:p>
          <a:endParaRPr lang="es-CO"/>
        </a:p>
      </dgm:t>
    </dgm:pt>
    <dgm:pt modelId="{26F9502F-2492-4FCB-8F71-155DC4BBD6F9}" type="pres">
      <dgm:prSet presAssocID="{92BE5F3D-FE43-4A06-940C-9F0C691DDE17}" presName="aSpace2" presStyleCnt="0"/>
      <dgm:spPr/>
      <dgm:t>
        <a:bodyPr/>
        <a:lstStyle/>
        <a:p>
          <a:endParaRPr lang="es-CO"/>
        </a:p>
      </dgm:t>
    </dgm:pt>
    <dgm:pt modelId="{8F82E6BE-7438-48D4-9FD1-FB6AB7A3FA14}" type="pres">
      <dgm:prSet presAssocID="{CEE41BEB-DD05-4934-B4C0-59C2C6FE4EB1}" presName="childNode" presStyleLbl="node1" presStyleIdx="17" presStyleCnt="18" custScaleX="41117" custLinFactNeighborX="89" custLinFactNeighborY="5217">
        <dgm:presLayoutVars>
          <dgm:bulletEnabled val="1"/>
        </dgm:presLayoutVars>
      </dgm:prSet>
      <dgm:spPr/>
      <dgm:t>
        <a:bodyPr/>
        <a:lstStyle/>
        <a:p>
          <a:endParaRPr lang="es-CO"/>
        </a:p>
      </dgm:t>
    </dgm:pt>
  </dgm:ptLst>
  <dgm:cxnLst>
    <dgm:cxn modelId="{448173EC-E609-44A2-95FD-D5F87B440088}" type="presOf" srcId="{13832914-4669-4283-B18E-8CC199406200}" destId="{AAF91D29-6186-456D-BAE9-A2C258C1BF2B}" srcOrd="0"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09E4C944-71BD-48C8-A514-6AB928779716}" srcId="{499F58EC-F6C0-48A8-B04D-08E24C967093}" destId="{84B84B84-56B0-48F8-B255-55730F01D9AE}" srcOrd="3" destOrd="0" parTransId="{0F5A0335-79E0-4B1A-834C-B696518557DF}" sibTransId="{58616C8C-B379-44A0-ADF1-6324A49F37EE}"/>
    <dgm:cxn modelId="{20F9364A-EF6B-406C-9604-CBCE217B6E02}" type="presOf" srcId="{B33F35A2-F5EA-4274-95A5-7C272A678866}" destId="{8DD5D1E7-2A36-43DF-8D57-1EDB26BA189E}" srcOrd="0" destOrd="0" presId="urn:microsoft.com/office/officeart/2005/8/layout/lProcess2"/>
    <dgm:cxn modelId="{107CE591-5CC2-4F59-83A6-0E1645A6CB0B}" type="presOf" srcId="{84B84B84-56B0-48F8-B255-55730F01D9AE}" destId="{BEAFFA7A-7267-48B5-92A8-94188ECCA08E}" srcOrd="0" destOrd="0" presId="urn:microsoft.com/office/officeart/2005/8/layout/lProcess2"/>
    <dgm:cxn modelId="{ABDF11B9-7456-4EEB-808E-31AAB9EA388B}" srcId="{5E73DC65-7811-442D-8D8E-D587AD111078}" destId="{A0D53E97-DE9B-4FE2-A083-BA19B7F114B3}" srcOrd="4" destOrd="0" parTransId="{05E480A3-59B8-47DC-830A-3838F09743A8}" sibTransId="{E42ABA45-5AF7-449E-83F1-D319B07748E8}"/>
    <dgm:cxn modelId="{F0885854-823B-4F6C-BA70-4A9F9FB5C55E}" type="presOf" srcId="{4E4B0F1C-4AC0-4499-BFA2-B8E2C7FAED4E}" destId="{357FF518-73AE-4981-82A9-BA026BAAD305}" srcOrd="0" destOrd="0" presId="urn:microsoft.com/office/officeart/2005/8/layout/lProcess2"/>
    <dgm:cxn modelId="{AAF73956-2C01-4823-9C45-D4D5FAE0DDD8}" type="presOf" srcId="{1D9EEC27-F270-4046-B299-7D9CFFE41614}" destId="{1F40C5A9-8270-4A21-A9E5-3C605D0E9291}" srcOrd="0" destOrd="0" presId="urn:microsoft.com/office/officeart/2005/8/layout/lProcess2"/>
    <dgm:cxn modelId="{74A3E0F4-A258-43A9-BF71-AA0D3B67EB41}" type="presOf" srcId="{499F58EC-F6C0-48A8-B04D-08E24C967093}" destId="{9B5C3F0B-AC36-45E2-B68E-DAB64BBA52A2}" srcOrd="0" destOrd="0" presId="urn:microsoft.com/office/officeart/2005/8/layout/lProcess2"/>
    <dgm:cxn modelId="{CB9D7533-5159-49EE-9F6B-4994A0A94018}" type="presOf" srcId="{5E73DC65-7811-442D-8D8E-D587AD111078}" destId="{1FF4E0E0-1B91-41F5-8BCD-9638AB17B264}" srcOrd="0" destOrd="0" presId="urn:microsoft.com/office/officeart/2005/8/layout/lProcess2"/>
    <dgm:cxn modelId="{0A659C53-A5D8-4B2E-9129-08DC10EB7CBC}" srcId="{5E73DC65-7811-442D-8D8E-D587AD111078}" destId="{124C3DC2-726A-45B3-BA63-3F0632149C58}" srcOrd="3" destOrd="0" parTransId="{E6E92C67-BCDD-4844-9429-E730705EFFB8}" sibTransId="{3F0F2DC2-6C3D-4507-8B82-31D3CD673B25}"/>
    <dgm:cxn modelId="{70AC70AF-A0FF-4537-9853-225F40AB72BC}" type="presOf" srcId="{C70A7DFC-AB52-43F6-9E76-E781D483FDB6}" destId="{854D54EE-BBDE-4FFA-9372-C9E2C0D43F26}" srcOrd="1" destOrd="0" presId="urn:microsoft.com/office/officeart/2005/8/layout/lProcess2"/>
    <dgm:cxn modelId="{C941FFCE-C115-42EE-AC45-36AD112449B2}" type="presOf" srcId="{7F048139-B060-4DB6-B7D9-27DF17557D25}" destId="{895C6DF4-BBC8-4142-A03F-18B0F535867C}" srcOrd="0" destOrd="0" presId="urn:microsoft.com/office/officeart/2005/8/layout/lProcess2"/>
    <dgm:cxn modelId="{B4415BD0-8AA2-44C5-827B-FE717B62DEEC}" type="presOf" srcId="{FC774954-7EC2-413B-A07D-8F603FF39234}" destId="{C5C35ED3-A48B-403F-82A5-EC5BB5AF82F2}" srcOrd="0" destOrd="0" presId="urn:microsoft.com/office/officeart/2005/8/layout/lProcess2"/>
    <dgm:cxn modelId="{13AA6C32-B2B6-4C27-9817-E2D8FFE493D7}" type="presOf" srcId="{A0D53E97-DE9B-4FE2-A083-BA19B7F114B3}" destId="{470F283D-8008-4AE0-B977-015C23C0BB42}"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3C5A0854-9C25-49AE-A52D-9A75F340855B}" type="presOf" srcId="{FCA30541-1492-43A0-AC90-7A18B17DB2F6}" destId="{2F915681-AF02-4DDE-A836-0F2476DB8259}" srcOrd="0" destOrd="0" presId="urn:microsoft.com/office/officeart/2005/8/layout/lProcess2"/>
    <dgm:cxn modelId="{DD3BB9EA-6A9B-4A74-8D7E-9937BBC699A4}" type="presOf" srcId="{CEE41BEB-DD05-4934-B4C0-59C2C6FE4EB1}" destId="{8F82E6BE-7438-48D4-9FD1-FB6AB7A3FA14}" srcOrd="0" destOrd="0" presId="urn:microsoft.com/office/officeart/2005/8/layout/lProcess2"/>
    <dgm:cxn modelId="{6C182C6D-9B09-47D7-B369-BEC416891079}" srcId="{499F58EC-F6C0-48A8-B04D-08E24C967093}" destId="{7F048139-B060-4DB6-B7D9-27DF17557D25}" srcOrd="2" destOrd="0" parTransId="{A07F3F37-D370-47FC-94A2-09BBA0A11098}" sibTransId="{9487C49F-593B-4CC9-BB71-B0E7F6672EDC}"/>
    <dgm:cxn modelId="{EE3F175C-DCDE-48A3-A635-452694C2EF0A}" srcId="{C70A7DFC-AB52-43F6-9E76-E781D483FDB6}" destId="{4E4B0F1C-4AC0-4499-BFA2-B8E2C7FAED4E}" srcOrd="2" destOrd="0" parTransId="{99E8A6A0-71D7-4941-A677-D1A72D474389}" sibTransId="{10FFF97C-9400-4F03-9394-3D6FBFB9EDD8}"/>
    <dgm:cxn modelId="{7E720945-BD04-4724-8CCA-8C4573A45A41}" type="presOf" srcId="{1064EC31-4AB2-4EBE-836E-B973B66C83E9}" destId="{8D92C86E-E13D-4E47-A066-F86BBA55B936}"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1A17213F-35B5-43A5-8ABF-6C8941599AE5}" srcId="{C70A7DFC-AB52-43F6-9E76-E781D483FDB6}" destId="{B33F35A2-F5EA-4274-95A5-7C272A678866}" srcOrd="5" destOrd="0" parTransId="{CD541BA4-1176-4E5A-977A-B74C9B81A41B}" sibTransId="{5F04E0E7-76CC-4CD8-B177-92CE23960770}"/>
    <dgm:cxn modelId="{13D60185-2EB9-44A1-BF9E-1CF0BA6E80F9}" type="presOf" srcId="{B62979F8-CAE0-4998-A03A-A90A1F2F0CBA}" destId="{38639199-61CC-45B6-89A1-29AC996A34B5}" srcOrd="0" destOrd="0" presId="urn:microsoft.com/office/officeart/2005/8/layout/lProcess2"/>
    <dgm:cxn modelId="{5785CB28-0DFB-4892-BB9F-F1872882CC73}" srcId="{499F58EC-F6C0-48A8-B04D-08E24C967093}" destId="{CEE41BEB-DD05-4934-B4C0-59C2C6FE4EB1}" srcOrd="5" destOrd="0" parTransId="{706652B3-EAFF-48FF-888A-BB67080371C6}" sibTransId="{C238ACC1-03BB-46FD-AD83-C10F64481182}"/>
    <dgm:cxn modelId="{02C6CE3C-FFCD-44A9-BF40-35A57BF3EDE8}" srcId="{499F58EC-F6C0-48A8-B04D-08E24C967093}" destId="{13832914-4669-4283-B18E-8CC199406200}" srcOrd="0" destOrd="0" parTransId="{DE260918-FF83-4669-BB44-7CD193B32EFD}" sibTransId="{7CC645C9-4BA5-44DA-9873-28F035403492}"/>
    <dgm:cxn modelId="{63D9B371-1B73-47F6-B727-38098534BCDA}" type="presOf" srcId="{F79382DE-A126-4B5B-9E3C-9F6FA3EA3453}" destId="{F59E2664-B0A7-4941-B2BD-D9D3FCC04305}" srcOrd="0" destOrd="0" presId="urn:microsoft.com/office/officeart/2005/8/layout/lProcess2"/>
    <dgm:cxn modelId="{4C3C8921-4960-4A49-9F94-89168879DD21}" type="presOf" srcId="{499F58EC-F6C0-48A8-B04D-08E24C967093}" destId="{57EB1618-515A-470C-B470-154022A5DB2E}" srcOrd="1" destOrd="0" presId="urn:microsoft.com/office/officeart/2005/8/layout/lProcess2"/>
    <dgm:cxn modelId="{0F8AA9D0-086A-4E1D-91C3-87FCC69BE927}" type="presOf" srcId="{92BE5F3D-FE43-4A06-940C-9F0C691DDE17}" destId="{2395AB06-CDCE-4F24-9BF1-DE29BA71F544}" srcOrd="0" destOrd="0" presId="urn:microsoft.com/office/officeart/2005/8/layout/lProcess2"/>
    <dgm:cxn modelId="{9C77B82E-11E3-4871-9D01-6F51BCF842BE}" type="presOf" srcId="{021BB33D-7DFB-4AF6-894F-79A86E739A06}" destId="{19356602-817F-40EC-A2B8-8C62F23E90A0}"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0DA4CD84-E1B6-4F80-8F2B-E488F3E38C1D}" type="presOf" srcId="{6BA2F2E2-0DD1-4A52-BCF5-692DFD7B5739}" destId="{CF2B8247-FC67-4FE6-AFC7-EABFC3A3B335}"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293E8C5D-23F7-4BCC-A907-9B207496AE2E}" type="presOf" srcId="{32221E50-3C43-4A21-998C-5C22A4EBE557}" destId="{73C64118-3C50-4BD6-A607-807091AA24D0}" srcOrd="0" destOrd="0" presId="urn:microsoft.com/office/officeart/2005/8/layout/lProcess2"/>
    <dgm:cxn modelId="{9EC635C3-FBE6-4EC1-AE0B-EA82B4F26957}" type="presOf" srcId="{124C3DC2-726A-45B3-BA63-3F0632149C58}" destId="{A70564D9-1051-449B-B8C1-784495336CCC}" srcOrd="0" destOrd="0" presId="urn:microsoft.com/office/officeart/2005/8/layout/lProcess2"/>
    <dgm:cxn modelId="{136321D5-3666-49A3-87EE-52836C3E2A7A}" type="presOf" srcId="{C70A7DFC-AB52-43F6-9E76-E781D483FDB6}" destId="{4696FB82-B025-4772-A81D-C0EBCC8D9AE9}" srcOrd="0" destOrd="0" presId="urn:microsoft.com/office/officeart/2005/8/layout/lProcess2"/>
    <dgm:cxn modelId="{476B82B0-AAB3-48B6-BF70-E378A9744E2C}" srcId="{C70A7DFC-AB52-43F6-9E76-E781D483FDB6}" destId="{1064EC31-4AB2-4EBE-836E-B973B66C83E9}" srcOrd="3" destOrd="0" parTransId="{483D0CAB-9C1C-4407-BAC8-70CD1D60D80C}" sibTransId="{023A9BA0-B913-4917-876E-E04F627ADBD8}"/>
    <dgm:cxn modelId="{F0A8E25A-C958-40A0-BD7B-B399F625341B}" srcId="{C70A7DFC-AB52-43F6-9E76-E781D483FDB6}" destId="{021BB33D-7DFB-4AF6-894F-79A86E739A06}" srcOrd="0" destOrd="0" parTransId="{DA1CF682-94FA-41D0-A3D6-30871E868F42}" sibTransId="{5B817421-89E4-459B-8764-7ABD804C1C45}"/>
    <dgm:cxn modelId="{E5BB6FF3-70B3-4D95-A858-C9988C73D019}" srcId="{499F58EC-F6C0-48A8-B04D-08E24C967093}" destId="{92BE5F3D-FE43-4A06-940C-9F0C691DDE17}" srcOrd="4" destOrd="0" parTransId="{01175CF3-0FD8-444A-BD0D-35BD9B8FA7B9}" sibTransId="{DA6BCDD3-1C3C-4124-A6DC-00BF27B6CF6A}"/>
    <dgm:cxn modelId="{C8A438D3-EFEE-436D-9FFF-6F0568084959}" srcId="{5E73DC65-7811-442D-8D8E-D587AD111078}" destId="{32221E50-3C43-4A21-998C-5C22A4EBE557}" srcOrd="5" destOrd="0" parTransId="{48EE94E1-99D0-4E8E-85B2-6EF2AA0727EC}" sibTransId="{97D60E7D-74AD-4543-B4C1-35407955731C}"/>
    <dgm:cxn modelId="{2C2C599F-1678-4E2C-89A4-775EDFC1213F}" type="presOf" srcId="{A3516ED0-7953-46E6-B616-9061AC90ED27}" destId="{647A3F40-F420-4796-94B2-ADF87E174F06}"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93B730BC-1C16-4064-999B-5F1D6ED14A6C}" type="presOf" srcId="{5E73DC65-7811-442D-8D8E-D587AD111078}" destId="{44FCCF3B-6BF9-4023-B1DB-3F95B0F71307}" srcOrd="1" destOrd="0" presId="urn:microsoft.com/office/officeart/2005/8/layout/lProcess2"/>
    <dgm:cxn modelId="{6F6617BA-F96F-4B4E-BDB1-4761AACA72A9}" srcId="{C70A7DFC-AB52-43F6-9E76-E781D483FDB6}" destId="{A3516ED0-7953-46E6-B616-9061AC90ED27}" srcOrd="4" destOrd="0" parTransId="{344F268B-9529-4699-B7FA-DC8C3E3BFCD2}" sibTransId="{053F2D1A-1381-4117-8A48-BDD72BC1B638}"/>
    <dgm:cxn modelId="{CE8179F2-2270-4A77-9A69-4A110561C846}" type="presParOf" srcId="{2F915681-AF02-4DDE-A836-0F2476DB8259}" destId="{E93E9C76-2931-448E-A1D0-5FA7A75E2D55}" srcOrd="0" destOrd="0" presId="urn:microsoft.com/office/officeart/2005/8/layout/lProcess2"/>
    <dgm:cxn modelId="{F92F5A63-04E5-4E91-B285-17E1DEB68524}" type="presParOf" srcId="{E93E9C76-2931-448E-A1D0-5FA7A75E2D55}" destId="{4696FB82-B025-4772-A81D-C0EBCC8D9AE9}" srcOrd="0" destOrd="0" presId="urn:microsoft.com/office/officeart/2005/8/layout/lProcess2"/>
    <dgm:cxn modelId="{C419D513-1DFA-4746-B154-89673427C991}" type="presParOf" srcId="{E93E9C76-2931-448E-A1D0-5FA7A75E2D55}" destId="{854D54EE-BBDE-4FFA-9372-C9E2C0D43F26}" srcOrd="1" destOrd="0" presId="urn:microsoft.com/office/officeart/2005/8/layout/lProcess2"/>
    <dgm:cxn modelId="{1CA1DF48-36B7-46B6-85A9-C5CD6B1E332E}" type="presParOf" srcId="{E93E9C76-2931-448E-A1D0-5FA7A75E2D55}" destId="{1363286C-7FD8-4618-A73E-3B8B2AAAACAA}" srcOrd="2" destOrd="0" presId="urn:microsoft.com/office/officeart/2005/8/layout/lProcess2"/>
    <dgm:cxn modelId="{7EAEB809-86A5-4409-8E4D-282DAFFFB97A}" type="presParOf" srcId="{1363286C-7FD8-4618-A73E-3B8B2AAAACAA}" destId="{6F6DDAA1-5817-4A3C-9EB3-DFED68BDEEFF}" srcOrd="0" destOrd="0" presId="urn:microsoft.com/office/officeart/2005/8/layout/lProcess2"/>
    <dgm:cxn modelId="{CDF0AF4C-5E96-444E-8FD3-A4F9BE361D77}" type="presParOf" srcId="{6F6DDAA1-5817-4A3C-9EB3-DFED68BDEEFF}" destId="{19356602-817F-40EC-A2B8-8C62F23E90A0}" srcOrd="0" destOrd="0" presId="urn:microsoft.com/office/officeart/2005/8/layout/lProcess2"/>
    <dgm:cxn modelId="{36D39BD5-2A29-4644-A1B1-56CE560FC1AF}" type="presParOf" srcId="{6F6DDAA1-5817-4A3C-9EB3-DFED68BDEEFF}" destId="{0EBE59E5-4E14-48F4-91C8-6C09E75B58D2}" srcOrd="1" destOrd="0" presId="urn:microsoft.com/office/officeart/2005/8/layout/lProcess2"/>
    <dgm:cxn modelId="{6F3B5295-91BD-474D-BB74-E47424712ACA}" type="presParOf" srcId="{6F6DDAA1-5817-4A3C-9EB3-DFED68BDEEFF}" destId="{1F40C5A9-8270-4A21-A9E5-3C605D0E9291}" srcOrd="2" destOrd="0" presId="urn:microsoft.com/office/officeart/2005/8/layout/lProcess2"/>
    <dgm:cxn modelId="{9E59335D-BF58-4A81-833D-D19482823FB7}" type="presParOf" srcId="{6F6DDAA1-5817-4A3C-9EB3-DFED68BDEEFF}" destId="{FA009FE0-8DF6-4ADB-AEA1-7F12D428474D}" srcOrd="3" destOrd="0" presId="urn:microsoft.com/office/officeart/2005/8/layout/lProcess2"/>
    <dgm:cxn modelId="{59735323-E2F7-441B-A330-713F9E1C8827}" type="presParOf" srcId="{6F6DDAA1-5817-4A3C-9EB3-DFED68BDEEFF}" destId="{357FF518-73AE-4981-82A9-BA026BAAD305}" srcOrd="4" destOrd="0" presId="urn:microsoft.com/office/officeart/2005/8/layout/lProcess2"/>
    <dgm:cxn modelId="{A7BA24C7-6E4F-4880-89E1-A3FECC86F151}" type="presParOf" srcId="{6F6DDAA1-5817-4A3C-9EB3-DFED68BDEEFF}" destId="{76DB26ED-665F-4444-8C88-C6724E784924}" srcOrd="5" destOrd="0" presId="urn:microsoft.com/office/officeart/2005/8/layout/lProcess2"/>
    <dgm:cxn modelId="{784202DC-62B3-4D2E-9AFE-DF429E087F1F}" type="presParOf" srcId="{6F6DDAA1-5817-4A3C-9EB3-DFED68BDEEFF}" destId="{8D92C86E-E13D-4E47-A066-F86BBA55B936}" srcOrd="6" destOrd="0" presId="urn:microsoft.com/office/officeart/2005/8/layout/lProcess2"/>
    <dgm:cxn modelId="{260FC73C-66D2-4C83-880E-84FCBB26874A}" type="presParOf" srcId="{6F6DDAA1-5817-4A3C-9EB3-DFED68BDEEFF}" destId="{AE24F895-3DF5-4D4E-9411-24C9D7EA73D1}" srcOrd="7" destOrd="0" presId="urn:microsoft.com/office/officeart/2005/8/layout/lProcess2"/>
    <dgm:cxn modelId="{8FA28368-7409-4AF7-9599-E4AF86F72A81}" type="presParOf" srcId="{6F6DDAA1-5817-4A3C-9EB3-DFED68BDEEFF}" destId="{647A3F40-F420-4796-94B2-ADF87E174F06}" srcOrd="8" destOrd="0" presId="urn:microsoft.com/office/officeart/2005/8/layout/lProcess2"/>
    <dgm:cxn modelId="{6F220463-4B05-49CB-9DC6-4123F2CCC32C}" type="presParOf" srcId="{6F6DDAA1-5817-4A3C-9EB3-DFED68BDEEFF}" destId="{D7E18708-57CB-4232-BD3C-D1B404C32ADC}" srcOrd="9" destOrd="0" presId="urn:microsoft.com/office/officeart/2005/8/layout/lProcess2"/>
    <dgm:cxn modelId="{E13F6357-76C2-448D-96A2-4DBD92592A9C}" type="presParOf" srcId="{6F6DDAA1-5817-4A3C-9EB3-DFED68BDEEFF}" destId="{8DD5D1E7-2A36-43DF-8D57-1EDB26BA189E}" srcOrd="10" destOrd="0" presId="urn:microsoft.com/office/officeart/2005/8/layout/lProcess2"/>
    <dgm:cxn modelId="{DF4C89BB-DCC7-4D61-8868-AD2089B82E27}" type="presParOf" srcId="{2F915681-AF02-4DDE-A836-0F2476DB8259}" destId="{3E3F79D7-42FB-40DA-B006-8A547FC99594}" srcOrd="1" destOrd="0" presId="urn:microsoft.com/office/officeart/2005/8/layout/lProcess2"/>
    <dgm:cxn modelId="{52D88515-EE3C-439E-9C99-92C9243CDBB7}" type="presParOf" srcId="{2F915681-AF02-4DDE-A836-0F2476DB8259}" destId="{6BEBD168-AF67-427F-8042-C8A7E09E660B}" srcOrd="2" destOrd="0" presId="urn:microsoft.com/office/officeart/2005/8/layout/lProcess2"/>
    <dgm:cxn modelId="{5AB0E2DE-9C7B-44D9-A0AF-FB426050C818}" type="presParOf" srcId="{6BEBD168-AF67-427F-8042-C8A7E09E660B}" destId="{1FF4E0E0-1B91-41F5-8BCD-9638AB17B264}" srcOrd="0" destOrd="0" presId="urn:microsoft.com/office/officeart/2005/8/layout/lProcess2"/>
    <dgm:cxn modelId="{923B7688-DD72-4B27-8FDE-343539883D25}" type="presParOf" srcId="{6BEBD168-AF67-427F-8042-C8A7E09E660B}" destId="{44FCCF3B-6BF9-4023-B1DB-3F95B0F71307}" srcOrd="1" destOrd="0" presId="urn:microsoft.com/office/officeart/2005/8/layout/lProcess2"/>
    <dgm:cxn modelId="{B77F650E-BBE4-43F8-B0E3-1B5EA834C66A}" type="presParOf" srcId="{6BEBD168-AF67-427F-8042-C8A7E09E660B}" destId="{96C3917D-EE68-4F53-A6CE-670EB5528A18}" srcOrd="2" destOrd="0" presId="urn:microsoft.com/office/officeart/2005/8/layout/lProcess2"/>
    <dgm:cxn modelId="{73269C56-3C5E-4C63-9A86-C60097E63517}" type="presParOf" srcId="{96C3917D-EE68-4F53-A6CE-670EB5528A18}" destId="{2C6AE023-D1AF-4DBA-961F-9830AA8A68C2}" srcOrd="0" destOrd="0" presId="urn:microsoft.com/office/officeart/2005/8/layout/lProcess2"/>
    <dgm:cxn modelId="{A3C2EC35-C139-4EE5-A07B-24F4F9044A32}" type="presParOf" srcId="{2C6AE023-D1AF-4DBA-961F-9830AA8A68C2}" destId="{38639199-61CC-45B6-89A1-29AC996A34B5}" srcOrd="0" destOrd="0" presId="urn:microsoft.com/office/officeart/2005/8/layout/lProcess2"/>
    <dgm:cxn modelId="{32D0B7A8-10A8-46D2-9EF9-6D7E3589B7B6}" type="presParOf" srcId="{2C6AE023-D1AF-4DBA-961F-9830AA8A68C2}" destId="{CF6F516E-64C9-4C76-95A0-9007F9C4E542}" srcOrd="1" destOrd="0" presId="urn:microsoft.com/office/officeart/2005/8/layout/lProcess2"/>
    <dgm:cxn modelId="{D964736C-3B45-4533-8FD2-61A691E99327}" type="presParOf" srcId="{2C6AE023-D1AF-4DBA-961F-9830AA8A68C2}" destId="{F59E2664-B0A7-4941-B2BD-D9D3FCC04305}" srcOrd="2" destOrd="0" presId="urn:microsoft.com/office/officeart/2005/8/layout/lProcess2"/>
    <dgm:cxn modelId="{84DB30EC-24EA-4005-87BF-CBB73C86CA67}" type="presParOf" srcId="{2C6AE023-D1AF-4DBA-961F-9830AA8A68C2}" destId="{112EBC27-35B6-45EC-A173-5FFAC79FD7B9}" srcOrd="3" destOrd="0" presId="urn:microsoft.com/office/officeart/2005/8/layout/lProcess2"/>
    <dgm:cxn modelId="{219CBA18-FD7C-439D-A0CF-480A63BA766D}" type="presParOf" srcId="{2C6AE023-D1AF-4DBA-961F-9830AA8A68C2}" destId="{CF2B8247-FC67-4FE6-AFC7-EABFC3A3B335}" srcOrd="4" destOrd="0" presId="urn:microsoft.com/office/officeart/2005/8/layout/lProcess2"/>
    <dgm:cxn modelId="{CC9B2637-03DC-4A5E-B4E2-046F8D67A8A6}" type="presParOf" srcId="{2C6AE023-D1AF-4DBA-961F-9830AA8A68C2}" destId="{A0E0CC47-C478-4F3A-A5AA-7B8E8FB5273A}" srcOrd="5" destOrd="0" presId="urn:microsoft.com/office/officeart/2005/8/layout/lProcess2"/>
    <dgm:cxn modelId="{89617BCB-668B-4DD6-8B78-43543D9593F3}" type="presParOf" srcId="{2C6AE023-D1AF-4DBA-961F-9830AA8A68C2}" destId="{A70564D9-1051-449B-B8C1-784495336CCC}" srcOrd="6" destOrd="0" presId="urn:microsoft.com/office/officeart/2005/8/layout/lProcess2"/>
    <dgm:cxn modelId="{1F65EE67-A26B-4D60-A892-6F55176C876A}" type="presParOf" srcId="{2C6AE023-D1AF-4DBA-961F-9830AA8A68C2}" destId="{9543CAFD-96E2-44AB-BF4F-9D7478F4B611}" srcOrd="7" destOrd="0" presId="urn:microsoft.com/office/officeart/2005/8/layout/lProcess2"/>
    <dgm:cxn modelId="{155AE4DC-5051-44BE-84B3-ECB1C84FDF4C}" type="presParOf" srcId="{2C6AE023-D1AF-4DBA-961F-9830AA8A68C2}" destId="{470F283D-8008-4AE0-B977-015C23C0BB42}" srcOrd="8" destOrd="0" presId="urn:microsoft.com/office/officeart/2005/8/layout/lProcess2"/>
    <dgm:cxn modelId="{99C368BE-9FA5-4364-A612-1E9C155623A8}" type="presParOf" srcId="{2C6AE023-D1AF-4DBA-961F-9830AA8A68C2}" destId="{4ECD2002-F347-465E-B111-3A54F83A15D7}" srcOrd="9" destOrd="0" presId="urn:microsoft.com/office/officeart/2005/8/layout/lProcess2"/>
    <dgm:cxn modelId="{3FB1033B-5E66-4E8F-ACBF-9550A6BDC7A8}" type="presParOf" srcId="{2C6AE023-D1AF-4DBA-961F-9830AA8A68C2}" destId="{73C64118-3C50-4BD6-A607-807091AA24D0}" srcOrd="10" destOrd="0" presId="urn:microsoft.com/office/officeart/2005/8/layout/lProcess2"/>
    <dgm:cxn modelId="{FBF9EBF4-E05E-428F-A505-9A8F165AD13F}" type="presParOf" srcId="{2F915681-AF02-4DDE-A836-0F2476DB8259}" destId="{5409B739-6B12-42E3-8739-B47774DCBEE5}" srcOrd="3" destOrd="0" presId="urn:microsoft.com/office/officeart/2005/8/layout/lProcess2"/>
    <dgm:cxn modelId="{F4562924-D468-4F9F-B38A-E37F11023678}" type="presParOf" srcId="{2F915681-AF02-4DDE-A836-0F2476DB8259}" destId="{F4A8C6CF-5E20-4005-A581-9A0E3545862B}" srcOrd="4" destOrd="0" presId="urn:microsoft.com/office/officeart/2005/8/layout/lProcess2"/>
    <dgm:cxn modelId="{C3CC48BF-644A-4FE5-B522-CBCE8CC2FFB5}" type="presParOf" srcId="{F4A8C6CF-5E20-4005-A581-9A0E3545862B}" destId="{9B5C3F0B-AC36-45E2-B68E-DAB64BBA52A2}" srcOrd="0" destOrd="0" presId="urn:microsoft.com/office/officeart/2005/8/layout/lProcess2"/>
    <dgm:cxn modelId="{BE1D552E-15BC-415C-A318-7E0E9872F29C}" type="presParOf" srcId="{F4A8C6CF-5E20-4005-A581-9A0E3545862B}" destId="{57EB1618-515A-470C-B470-154022A5DB2E}" srcOrd="1" destOrd="0" presId="urn:microsoft.com/office/officeart/2005/8/layout/lProcess2"/>
    <dgm:cxn modelId="{960FCD14-4366-4001-A844-3256CD556CC7}" type="presParOf" srcId="{F4A8C6CF-5E20-4005-A581-9A0E3545862B}" destId="{E61581FA-1AAF-4263-8714-3DFC3FFC9B7F}" srcOrd="2" destOrd="0" presId="urn:microsoft.com/office/officeart/2005/8/layout/lProcess2"/>
    <dgm:cxn modelId="{F0EA82FE-6A34-4BF0-B291-D5826834F233}" type="presParOf" srcId="{E61581FA-1AAF-4263-8714-3DFC3FFC9B7F}" destId="{794F2893-4C6F-4C55-B470-FAF73112E7D5}" srcOrd="0" destOrd="0" presId="urn:microsoft.com/office/officeart/2005/8/layout/lProcess2"/>
    <dgm:cxn modelId="{9DD68BC1-0ADA-476F-9A81-0E2D36172380}" type="presParOf" srcId="{794F2893-4C6F-4C55-B470-FAF73112E7D5}" destId="{AAF91D29-6186-456D-BAE9-A2C258C1BF2B}" srcOrd="0" destOrd="0" presId="urn:microsoft.com/office/officeart/2005/8/layout/lProcess2"/>
    <dgm:cxn modelId="{EAF42005-8039-474A-AC89-E8ECB97E71DD}" type="presParOf" srcId="{794F2893-4C6F-4C55-B470-FAF73112E7D5}" destId="{3DF435DA-94BF-4582-B16A-FDABC468075F}" srcOrd="1" destOrd="0" presId="urn:microsoft.com/office/officeart/2005/8/layout/lProcess2"/>
    <dgm:cxn modelId="{D1FA7701-CDD8-4696-8BBF-06792F569844}" type="presParOf" srcId="{794F2893-4C6F-4C55-B470-FAF73112E7D5}" destId="{C5C35ED3-A48B-403F-82A5-EC5BB5AF82F2}" srcOrd="2" destOrd="0" presId="urn:microsoft.com/office/officeart/2005/8/layout/lProcess2"/>
    <dgm:cxn modelId="{468BE949-1CC7-4E9F-88B3-E4172ED3863A}" type="presParOf" srcId="{794F2893-4C6F-4C55-B470-FAF73112E7D5}" destId="{5BA5BCE1-2C92-4732-8E3F-804C5314F5EC}" srcOrd="3" destOrd="0" presId="urn:microsoft.com/office/officeart/2005/8/layout/lProcess2"/>
    <dgm:cxn modelId="{F717F4B2-2B87-4467-8148-849115D78966}" type="presParOf" srcId="{794F2893-4C6F-4C55-B470-FAF73112E7D5}" destId="{895C6DF4-BBC8-4142-A03F-18B0F535867C}" srcOrd="4" destOrd="0" presId="urn:microsoft.com/office/officeart/2005/8/layout/lProcess2"/>
    <dgm:cxn modelId="{34204DAA-71A0-4BEE-AD87-E6BB25780B2E}" type="presParOf" srcId="{794F2893-4C6F-4C55-B470-FAF73112E7D5}" destId="{C5B3B1A4-5BD9-46F2-BD7F-8E9AB9DF6870}" srcOrd="5" destOrd="0" presId="urn:microsoft.com/office/officeart/2005/8/layout/lProcess2"/>
    <dgm:cxn modelId="{747F9C85-8C46-488D-BA95-F2DBE052DEBC}" type="presParOf" srcId="{794F2893-4C6F-4C55-B470-FAF73112E7D5}" destId="{BEAFFA7A-7267-48B5-92A8-94188ECCA08E}" srcOrd="6" destOrd="0" presId="urn:microsoft.com/office/officeart/2005/8/layout/lProcess2"/>
    <dgm:cxn modelId="{377FCB9A-E650-495B-9E60-3E11FCAD5220}" type="presParOf" srcId="{794F2893-4C6F-4C55-B470-FAF73112E7D5}" destId="{9AC53FBA-E5C4-4FC5-B22E-B534EB18F23D}" srcOrd="7" destOrd="0" presId="urn:microsoft.com/office/officeart/2005/8/layout/lProcess2"/>
    <dgm:cxn modelId="{163A1CC3-5B65-4D3B-8327-B0EE6B0CCE1D}" type="presParOf" srcId="{794F2893-4C6F-4C55-B470-FAF73112E7D5}" destId="{2395AB06-CDCE-4F24-9BF1-DE29BA71F544}" srcOrd="8" destOrd="0" presId="urn:microsoft.com/office/officeart/2005/8/layout/lProcess2"/>
    <dgm:cxn modelId="{4C24BE5B-F66B-453C-97C5-46A53CBAB8C7}" type="presParOf" srcId="{794F2893-4C6F-4C55-B470-FAF73112E7D5}" destId="{26F9502F-2492-4FCB-8F71-155DC4BBD6F9}" srcOrd="9" destOrd="0" presId="urn:microsoft.com/office/officeart/2005/8/layout/lProcess2"/>
    <dgm:cxn modelId="{FBEA0B82-56F1-4B8B-A7EC-B0B99CCF6355}" type="presParOf" srcId="{794F2893-4C6F-4C55-B470-FAF73112E7D5}" destId="{8F82E6BE-7438-48D4-9FD1-FB6AB7A3FA14}"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Comités realizados para la coordinación y supervisión del proyecto</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30</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100</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20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62</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Ítems contratados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6827923-BCEF-4E0A-9E7A-9EEA15113763}">
      <dgm:prSet phldrT="[Texto]" custT="1"/>
      <dgm:spPr/>
      <dgm:t>
        <a:bodyPr/>
        <a:lstStyle/>
        <a:p>
          <a:r>
            <a:rPr lang="es-CO" sz="800" dirty="0" smtClean="0"/>
            <a:t>Talleres o actividades de capacitación realizados</a:t>
          </a:r>
          <a:endParaRPr lang="es-CO" sz="800" dirty="0"/>
        </a:p>
      </dgm:t>
    </dgm:pt>
    <dgm:pt modelId="{C588FB6C-63C6-4B76-AF66-140183009742}" type="parTrans" cxnId="{CEA86B43-853C-4064-B2EC-1786E65D45FD}">
      <dgm:prSet/>
      <dgm:spPr/>
      <dgm:t>
        <a:bodyPr/>
        <a:lstStyle/>
        <a:p>
          <a:endParaRPr lang="es-CO"/>
        </a:p>
      </dgm:t>
    </dgm:pt>
    <dgm:pt modelId="{0CB04D44-0DA3-4278-90B0-3DF2AAB6A660}" type="sibTrans" cxnId="{CEA86B43-853C-4064-B2EC-1786E65D45FD}">
      <dgm:prSet/>
      <dgm:spPr/>
      <dgm:t>
        <a:bodyPr/>
        <a:lstStyle/>
        <a:p>
          <a:endParaRPr lang="es-CO"/>
        </a:p>
      </dgm:t>
    </dgm:pt>
    <dgm:pt modelId="{1241DD44-EB00-4C0D-8384-7F6625986130}">
      <dgm:prSet phldrT="[Texto]" custT="1"/>
      <dgm:spPr/>
      <dgm:t>
        <a:bodyPr/>
        <a:lstStyle/>
        <a:p>
          <a:r>
            <a:rPr lang="es-CO" sz="1800" dirty="0" smtClean="0"/>
            <a:t>4</a:t>
          </a:r>
          <a:endParaRPr lang="es-CO" sz="1800" dirty="0"/>
        </a:p>
      </dgm:t>
    </dgm:pt>
    <dgm:pt modelId="{E5BBDC7C-60E5-41EC-9475-155A9F1B8E2A}" type="parTrans" cxnId="{DC2702A7-8092-46F9-8A0C-C323E0AEC27F}">
      <dgm:prSet/>
      <dgm:spPr/>
      <dgm:t>
        <a:bodyPr/>
        <a:lstStyle/>
        <a:p>
          <a:endParaRPr lang="es-CO"/>
        </a:p>
      </dgm:t>
    </dgm:pt>
    <dgm:pt modelId="{FD8DAE82-2E14-4024-BACB-2586475EF174}" type="sibTrans" cxnId="{DC2702A7-8092-46F9-8A0C-C323E0AEC27F}">
      <dgm:prSet/>
      <dgm:spPr/>
      <dgm:t>
        <a:bodyPr/>
        <a:lstStyle/>
        <a:p>
          <a:endParaRPr lang="es-CO"/>
        </a:p>
      </dgm:t>
    </dgm:pt>
    <dgm:pt modelId="{E1943E18-8860-44D7-868A-698596913968}">
      <dgm:prSet phldrT="[Texto]" custT="1"/>
      <dgm:spPr/>
      <dgm:t>
        <a:bodyPr/>
        <a:lstStyle/>
        <a:p>
          <a:r>
            <a:rPr lang="es-CO" sz="1800" dirty="0" smtClean="0"/>
            <a:t>0</a:t>
          </a:r>
          <a:endParaRPr lang="es-CO" sz="1800" dirty="0"/>
        </a:p>
      </dgm:t>
    </dgm:pt>
    <dgm:pt modelId="{C468E1C6-579B-47BA-8203-05DA43FBE663}" type="parTrans" cxnId="{1AD98D50-4AFF-49C8-8FED-763D4EF4D92C}">
      <dgm:prSet/>
      <dgm:spPr/>
      <dgm:t>
        <a:bodyPr/>
        <a:lstStyle/>
        <a:p>
          <a:endParaRPr lang="es-CO"/>
        </a:p>
      </dgm:t>
    </dgm:pt>
    <dgm:pt modelId="{66394BB9-8735-49B0-BDAE-AC861F6D3A43}" type="sibTrans" cxnId="{1AD98D50-4AFF-49C8-8FED-763D4EF4D92C}">
      <dgm:prSet/>
      <dgm:spPr/>
      <dgm:t>
        <a:bodyPr/>
        <a:lstStyle/>
        <a:p>
          <a:endParaRPr lang="es-CO"/>
        </a:p>
      </dgm:t>
    </dgm:pt>
    <dgm:pt modelId="{049A5795-2194-4B3F-B29B-43B8AA564639}">
      <dgm:prSet phldrT="[Texto]" custT="1"/>
      <dgm:spPr/>
      <dgm:t>
        <a:bodyPr/>
        <a:lstStyle/>
        <a:p>
          <a:r>
            <a:rPr lang="es-CO" sz="800" dirty="0" smtClean="0"/>
            <a:t>Informes presentados</a:t>
          </a:r>
          <a:endParaRPr lang="es-CO" sz="800" dirty="0"/>
        </a:p>
      </dgm:t>
    </dgm:pt>
    <dgm:pt modelId="{58AF0B81-A09F-4DA5-AADF-5A174085797A}" type="parTrans" cxnId="{34226998-69D4-4C8B-845B-2C3686004B3D}">
      <dgm:prSet/>
      <dgm:spPr/>
      <dgm:t>
        <a:bodyPr/>
        <a:lstStyle/>
        <a:p>
          <a:endParaRPr lang="es-CO"/>
        </a:p>
      </dgm:t>
    </dgm:pt>
    <dgm:pt modelId="{A8E1877C-DB77-43A9-846D-19AD19C5C451}" type="sibTrans" cxnId="{34226998-69D4-4C8B-845B-2C3686004B3D}">
      <dgm:prSet/>
      <dgm:spPr/>
      <dgm:t>
        <a:bodyPr/>
        <a:lstStyle/>
        <a:p>
          <a:endParaRPr lang="es-CO"/>
        </a:p>
      </dgm:t>
    </dgm:pt>
    <dgm:pt modelId="{CEB2BB7D-E24D-419C-ADAF-D63B16403FFC}">
      <dgm:prSet phldrT="[Texto]" custT="1"/>
      <dgm:spPr/>
      <dgm:t>
        <a:bodyPr/>
        <a:lstStyle/>
        <a:p>
          <a:r>
            <a:rPr lang="es-CO" sz="1800" dirty="0" smtClean="0"/>
            <a:t>12</a:t>
          </a:r>
          <a:endParaRPr lang="es-CO" sz="1800" dirty="0"/>
        </a:p>
      </dgm:t>
    </dgm:pt>
    <dgm:pt modelId="{D5CD174F-D6A2-415A-AFC7-10FE24CF8904}" type="parTrans" cxnId="{4403151B-7AFA-43C8-A043-A41848F49FCF}">
      <dgm:prSet/>
      <dgm:spPr/>
      <dgm:t>
        <a:bodyPr/>
        <a:lstStyle/>
        <a:p>
          <a:endParaRPr lang="es-CO"/>
        </a:p>
      </dgm:t>
    </dgm:pt>
    <dgm:pt modelId="{BB2F4D30-F32D-4980-83E1-1BCA5D412F0E}" type="sibTrans" cxnId="{4403151B-7AFA-43C8-A043-A41848F49FCF}">
      <dgm:prSet/>
      <dgm:spPr/>
      <dgm:t>
        <a:bodyPr/>
        <a:lstStyle/>
        <a:p>
          <a:endParaRPr lang="es-CO"/>
        </a:p>
      </dgm:t>
    </dgm:pt>
    <dgm:pt modelId="{2E3DACCE-A051-495B-A14A-A102FDD76CE3}">
      <dgm:prSet phldrT="[Texto]" custT="1"/>
      <dgm:spPr/>
      <dgm:t>
        <a:bodyPr/>
        <a:lstStyle/>
        <a:p>
          <a:r>
            <a:rPr lang="es-CO" sz="1800" dirty="0" smtClean="0"/>
            <a:t>10</a:t>
          </a:r>
          <a:endParaRPr lang="es-CO" sz="1800" dirty="0"/>
        </a:p>
      </dgm:t>
    </dgm:pt>
    <dgm:pt modelId="{D646A3B6-8A35-4891-A569-477A3301F3DB}" type="parTrans" cxnId="{F6CDCE6B-9CB8-4F2E-AFB7-C15AB5A7572C}">
      <dgm:prSet/>
      <dgm:spPr/>
      <dgm:t>
        <a:bodyPr/>
        <a:lstStyle/>
        <a:p>
          <a:endParaRPr lang="es-CO"/>
        </a:p>
      </dgm:t>
    </dgm:pt>
    <dgm:pt modelId="{ADD61E94-4DCF-4853-A343-55459D6A2BA1}" type="sibTrans" cxnId="{F6CDCE6B-9CB8-4F2E-AFB7-C15AB5A7572C}">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99739" custLinFactNeighborX="-4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115725" custScaleY="14339" custLinFactNeighborX="1311" custLinFactNeighborY="-89927">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115725" custScaleY="14306" custLinFactY="-11076" custLinFactNeighborX="1311" custLinFactNeighborY="-100000">
        <dgm:presLayoutVars>
          <dgm:bulletEnabled val="1"/>
        </dgm:presLayoutVars>
      </dgm:prSet>
      <dgm:spPr/>
      <dgm:t>
        <a:bodyPr/>
        <a:lstStyle/>
        <a:p>
          <a:endParaRPr lang="es-CO"/>
        </a:p>
      </dgm:t>
    </dgm:pt>
    <dgm:pt modelId="{A95AD4CC-BA3F-4935-9AC7-6E5597411479}" type="pres">
      <dgm:prSet presAssocID="{1D9EEC27-F270-4046-B299-7D9CFFE41614}" presName="aSpace2" presStyleCnt="0"/>
      <dgm:spPr/>
      <dgm:t>
        <a:bodyPr/>
        <a:lstStyle/>
        <a:p>
          <a:endParaRPr lang="es-CO"/>
        </a:p>
      </dgm:t>
    </dgm:pt>
    <dgm:pt modelId="{675F8396-1DBA-4D16-BD76-94BE4EE63AD8}" type="pres">
      <dgm:prSet presAssocID="{66827923-BCEF-4E0A-9E7A-9EEA15113763}" presName="childNode" presStyleLbl="node1" presStyleIdx="2" presStyleCnt="12" custScaleX="115650" custScaleY="15863" custLinFactY="-24373" custLinFactNeighborX="1273" custLinFactNeighborY="-100000">
        <dgm:presLayoutVars>
          <dgm:bulletEnabled val="1"/>
        </dgm:presLayoutVars>
      </dgm:prSet>
      <dgm:spPr/>
      <dgm:t>
        <a:bodyPr/>
        <a:lstStyle/>
        <a:p>
          <a:endParaRPr lang="es-CO"/>
        </a:p>
      </dgm:t>
    </dgm:pt>
    <dgm:pt modelId="{E07E9041-0FFC-44DD-A0A1-D208533D9786}" type="pres">
      <dgm:prSet presAssocID="{66827923-BCEF-4E0A-9E7A-9EEA15113763}" presName="aSpace2" presStyleCnt="0"/>
      <dgm:spPr/>
      <dgm:t>
        <a:bodyPr/>
        <a:lstStyle/>
        <a:p>
          <a:endParaRPr lang="es-CO"/>
        </a:p>
      </dgm:t>
    </dgm:pt>
    <dgm:pt modelId="{16817B7D-6B3A-451B-8B22-E6DA7D5F64BA}" type="pres">
      <dgm:prSet presAssocID="{049A5795-2194-4B3F-B29B-43B8AA564639}" presName="childNode" presStyleLbl="node1" presStyleIdx="3" presStyleCnt="12" custScaleX="115650" custScaleY="15863" custLinFactY="-35949" custLinFactNeighborX="1273"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3889"/>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42250" custScaleY="14306" custLinFactNeighborX="-214" custLinFactNeighborY="-89992">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42250" custScaleY="14306" custLinFactY="-11059" custLinFactNeighborX="-214" custLinFactNeighborY="-100000">
        <dgm:presLayoutVars>
          <dgm:bulletEnabled val="1"/>
        </dgm:presLayoutVars>
      </dgm:prSet>
      <dgm:spPr/>
      <dgm:t>
        <a:bodyPr/>
        <a:lstStyle/>
        <a:p>
          <a:endParaRPr lang="es-CO"/>
        </a:p>
      </dgm:t>
    </dgm:pt>
    <dgm:pt modelId="{2F5142F0-2235-4E9F-9305-2B3DBB92D1A9}" type="pres">
      <dgm:prSet presAssocID="{F79382DE-A126-4B5B-9E3C-9F6FA3EA3453}" presName="aSpace2" presStyleCnt="0"/>
      <dgm:spPr/>
      <dgm:t>
        <a:bodyPr/>
        <a:lstStyle/>
        <a:p>
          <a:endParaRPr lang="es-CO"/>
        </a:p>
      </dgm:t>
    </dgm:pt>
    <dgm:pt modelId="{0CB880C7-AF36-4FB9-A342-3AF13BF920F3}" type="pres">
      <dgm:prSet presAssocID="{1241DD44-EB00-4C0D-8384-7F6625986130}" presName="childNode" presStyleLbl="node1" presStyleIdx="6" presStyleCnt="12" custScaleX="42412" custScaleY="15863" custLinFactY="-24391" custLinFactNeighborY="-100000">
        <dgm:presLayoutVars>
          <dgm:bulletEnabled val="1"/>
        </dgm:presLayoutVars>
      </dgm:prSet>
      <dgm:spPr/>
      <dgm:t>
        <a:bodyPr/>
        <a:lstStyle/>
        <a:p>
          <a:endParaRPr lang="es-CO"/>
        </a:p>
      </dgm:t>
    </dgm:pt>
    <dgm:pt modelId="{1F98CB30-B355-4F1B-A661-7A042F0D7069}" type="pres">
      <dgm:prSet presAssocID="{1241DD44-EB00-4C0D-8384-7F6625986130}" presName="aSpace2" presStyleCnt="0"/>
      <dgm:spPr/>
      <dgm:t>
        <a:bodyPr/>
        <a:lstStyle/>
        <a:p>
          <a:endParaRPr lang="es-CO"/>
        </a:p>
      </dgm:t>
    </dgm:pt>
    <dgm:pt modelId="{1CE0AA2D-8D05-4656-99EC-242E5194D27A}" type="pres">
      <dgm:prSet presAssocID="{CEB2BB7D-E24D-419C-ADAF-D63B16403FFC}" presName="childNode" presStyleLbl="node1" presStyleIdx="7" presStyleCnt="12" custScaleX="42677" custScaleY="15863" custLinFactY="-35933" custLinFactNeighborX="0"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6904"/>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41470" custScaleY="14306" custLinFactNeighborX="2405" custLinFactNeighborY="-89992">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41331" custScaleY="14306" custLinFactY="-11059" custLinFactNeighborX="3305" custLinFactNeighborY="-100000">
        <dgm:presLayoutVars>
          <dgm:bulletEnabled val="1"/>
        </dgm:presLayoutVars>
      </dgm:prSet>
      <dgm:spPr/>
      <dgm:t>
        <a:bodyPr/>
        <a:lstStyle/>
        <a:p>
          <a:endParaRPr lang="es-CO"/>
        </a:p>
      </dgm:t>
    </dgm:pt>
    <dgm:pt modelId="{E575E6CC-D76C-4AC4-9FAD-82C9665A0162}" type="pres">
      <dgm:prSet presAssocID="{FC774954-7EC2-413B-A07D-8F603FF39234}" presName="aSpace2" presStyleCnt="0"/>
      <dgm:spPr/>
      <dgm:t>
        <a:bodyPr/>
        <a:lstStyle/>
        <a:p>
          <a:endParaRPr lang="es-CO"/>
        </a:p>
      </dgm:t>
    </dgm:pt>
    <dgm:pt modelId="{CE24391A-3150-4CAB-8CC7-E3312FB8A4C8}" type="pres">
      <dgm:prSet presAssocID="{E1943E18-8860-44D7-868A-698596913968}" presName="childNode" presStyleLbl="node1" presStyleIdx="10" presStyleCnt="12" custScaleX="41470" custScaleY="15863" custLinFactY="-24357" custLinFactNeighborX="3374" custLinFactNeighborY="-100000">
        <dgm:presLayoutVars>
          <dgm:bulletEnabled val="1"/>
        </dgm:presLayoutVars>
      </dgm:prSet>
      <dgm:spPr/>
      <dgm:t>
        <a:bodyPr/>
        <a:lstStyle/>
        <a:p>
          <a:endParaRPr lang="es-CO"/>
        </a:p>
      </dgm:t>
    </dgm:pt>
    <dgm:pt modelId="{3CC46569-E1DA-4582-AFE6-979404070EE1}" type="pres">
      <dgm:prSet presAssocID="{E1943E18-8860-44D7-868A-698596913968}" presName="aSpace2" presStyleCnt="0"/>
      <dgm:spPr/>
      <dgm:t>
        <a:bodyPr/>
        <a:lstStyle/>
        <a:p>
          <a:endParaRPr lang="es-CO"/>
        </a:p>
      </dgm:t>
    </dgm:pt>
    <dgm:pt modelId="{A9AE2E85-CA41-4328-9F7E-E7961857D191}" type="pres">
      <dgm:prSet presAssocID="{2E3DACCE-A051-495B-A14A-A102FDD76CE3}" presName="childNode" presStyleLbl="node1" presStyleIdx="11" presStyleCnt="12" custScaleX="41470" custScaleY="15863" custLinFactY="-35932" custLinFactNeighborX="3374" custLinFactNeighborY="-100000">
        <dgm:presLayoutVars>
          <dgm:bulletEnabled val="1"/>
        </dgm:presLayoutVars>
      </dgm:prSet>
      <dgm:spPr/>
      <dgm:t>
        <a:bodyPr/>
        <a:lstStyle/>
        <a:p>
          <a:endParaRPr lang="es-CO"/>
        </a:p>
      </dgm:t>
    </dgm:pt>
  </dgm:ptLst>
  <dgm:cxnLst>
    <dgm:cxn modelId="{9D1ED94D-931B-4927-A4A3-524AD2F0EF5F}" type="presOf" srcId="{049A5795-2194-4B3F-B29B-43B8AA564639}" destId="{16817B7D-6B3A-451B-8B22-E6DA7D5F64BA}" srcOrd="0" destOrd="0" presId="urn:microsoft.com/office/officeart/2005/8/layout/lProcess2"/>
    <dgm:cxn modelId="{6756D51E-DA49-4BDE-87F3-4BBF143085C5}" type="presOf" srcId="{499F58EC-F6C0-48A8-B04D-08E24C967093}" destId="{9B5C3F0B-AC36-45E2-B68E-DAB64BBA52A2}" srcOrd="0" destOrd="0" presId="urn:microsoft.com/office/officeart/2005/8/layout/lProcess2"/>
    <dgm:cxn modelId="{61E3CC54-2CB9-477B-8626-0B3B7F83AA23}" type="presOf" srcId="{66827923-BCEF-4E0A-9E7A-9EEA15113763}" destId="{675F8396-1DBA-4D16-BD76-94BE4EE63AD8}" srcOrd="0" destOrd="0" presId="urn:microsoft.com/office/officeart/2005/8/layout/lProcess2"/>
    <dgm:cxn modelId="{F4FA3CB4-B9DF-444C-8BB9-7AE662178654}" type="presOf" srcId="{1241DD44-EB00-4C0D-8384-7F6625986130}" destId="{0CB880C7-AF36-4FB9-A342-3AF13BF920F3}" srcOrd="0" destOrd="0" presId="urn:microsoft.com/office/officeart/2005/8/layout/lProcess2"/>
    <dgm:cxn modelId="{A81777E1-A8A7-44CC-B345-F6FF2B356041}" type="presOf" srcId="{E1943E18-8860-44D7-868A-698596913968}" destId="{CE24391A-3150-4CAB-8CC7-E3312FB8A4C8}" srcOrd="0" destOrd="0" presId="urn:microsoft.com/office/officeart/2005/8/layout/lProcess2"/>
    <dgm:cxn modelId="{C4E49DE2-0A8D-42DF-A00C-6C099099E28D}" type="presOf" srcId="{B62979F8-CAE0-4998-A03A-A90A1F2F0CBA}" destId="{38639199-61CC-45B6-89A1-29AC996A34B5}" srcOrd="0" destOrd="0" presId="urn:microsoft.com/office/officeart/2005/8/layout/lProcess2"/>
    <dgm:cxn modelId="{B70CCE1C-58AB-4935-B57A-3929580F7B5D}" type="presOf" srcId="{C70A7DFC-AB52-43F6-9E76-E781D483FDB6}" destId="{854D54EE-BBDE-4FFA-9372-C9E2C0D43F26}" srcOrd="1" destOrd="0" presId="urn:microsoft.com/office/officeart/2005/8/layout/lProcess2"/>
    <dgm:cxn modelId="{762C43D7-FA50-4774-A388-D4E05FE2F338}" type="presOf" srcId="{FCA30541-1492-43A0-AC90-7A18B17DB2F6}" destId="{2F915681-AF02-4DDE-A836-0F2476DB8259}" srcOrd="0" destOrd="0" presId="urn:microsoft.com/office/officeart/2005/8/layout/lProcess2"/>
    <dgm:cxn modelId="{1AD98D50-4AFF-49C8-8FED-763D4EF4D92C}" srcId="{499F58EC-F6C0-48A8-B04D-08E24C967093}" destId="{E1943E18-8860-44D7-868A-698596913968}" srcOrd="2" destOrd="0" parTransId="{C468E1C6-579B-47BA-8203-05DA43FBE663}" sibTransId="{66394BB9-8735-49B0-BDAE-AC861F6D3A43}"/>
    <dgm:cxn modelId="{6C71DC43-C917-42EC-AEC2-0D08441F5D05}" type="presOf" srcId="{C70A7DFC-AB52-43F6-9E76-E781D483FDB6}" destId="{4696FB82-B025-4772-A81D-C0EBCC8D9AE9}"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F7FD3A03-D78C-4279-BF8F-0A90F69D4181}" srcId="{FCA30541-1492-43A0-AC90-7A18B17DB2F6}" destId="{C70A7DFC-AB52-43F6-9E76-E781D483FDB6}" srcOrd="0" destOrd="0" parTransId="{0977961C-1EBE-4D56-947E-85E95F0D7444}" sibTransId="{18577301-C37E-4013-AB97-88D4E119031A}"/>
    <dgm:cxn modelId="{B2950E1D-C2F6-4E25-8826-9E80EE411FB8}" type="presOf" srcId="{F79382DE-A126-4B5B-9E3C-9F6FA3EA3453}" destId="{F59E2664-B0A7-4941-B2BD-D9D3FCC0430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02C6CE3C-FFCD-44A9-BF40-35A57BF3EDE8}" srcId="{499F58EC-F6C0-48A8-B04D-08E24C967093}" destId="{13832914-4669-4283-B18E-8CC199406200}" srcOrd="0" destOrd="0" parTransId="{DE260918-FF83-4669-BB44-7CD193B32EFD}" sibTransId="{7CC645C9-4BA5-44DA-9873-28F035403492}"/>
    <dgm:cxn modelId="{45FEA8BA-956F-4F4A-BC2B-642AA29ABB2C}" type="presOf" srcId="{5E73DC65-7811-442D-8D8E-D587AD111078}" destId="{1FF4E0E0-1B91-41F5-8BCD-9638AB17B264}" srcOrd="0" destOrd="0" presId="urn:microsoft.com/office/officeart/2005/8/layout/lProcess2"/>
    <dgm:cxn modelId="{4767ED83-FE82-4491-8AD3-1456A4F93EF4}" type="presOf" srcId="{5E73DC65-7811-442D-8D8E-D587AD111078}" destId="{44FCCF3B-6BF9-4023-B1DB-3F95B0F71307}" srcOrd="1" destOrd="0" presId="urn:microsoft.com/office/officeart/2005/8/layout/lProcess2"/>
    <dgm:cxn modelId="{34226998-69D4-4C8B-845B-2C3686004B3D}" srcId="{C70A7DFC-AB52-43F6-9E76-E781D483FDB6}" destId="{049A5795-2194-4B3F-B29B-43B8AA564639}" srcOrd="3" destOrd="0" parTransId="{58AF0B81-A09F-4DA5-AADF-5A174085797A}" sibTransId="{A8E1877C-DB77-43A9-846D-19AD19C5C451}"/>
    <dgm:cxn modelId="{EDEB005E-1EE5-4D6D-B551-3EE5045B93ED}" type="presOf" srcId="{1D9EEC27-F270-4046-B299-7D9CFFE41614}" destId="{1F40C5A9-8270-4A21-A9E5-3C605D0E9291}" srcOrd="0" destOrd="0" presId="urn:microsoft.com/office/officeart/2005/8/layout/lProcess2"/>
    <dgm:cxn modelId="{2B16827D-03F9-4B19-9F93-4D06ACA84F20}" type="presOf" srcId="{FC774954-7EC2-413B-A07D-8F603FF39234}" destId="{C5C35ED3-A48B-403F-82A5-EC5BB5AF82F2}" srcOrd="0" destOrd="0" presId="urn:microsoft.com/office/officeart/2005/8/layout/lProcess2"/>
    <dgm:cxn modelId="{0939D82C-2B9F-4FF3-93AD-8959578F0E18}" type="presOf" srcId="{13832914-4669-4283-B18E-8CC199406200}" destId="{AAF91D29-6186-456D-BAE9-A2C258C1BF2B}" srcOrd="0" destOrd="0" presId="urn:microsoft.com/office/officeart/2005/8/layout/lProcess2"/>
    <dgm:cxn modelId="{F6CDCE6B-9CB8-4F2E-AFB7-C15AB5A7572C}" srcId="{499F58EC-F6C0-48A8-B04D-08E24C967093}" destId="{2E3DACCE-A051-495B-A14A-A102FDD76CE3}" srcOrd="3" destOrd="0" parTransId="{D646A3B6-8A35-4891-A569-477A3301F3DB}" sibTransId="{ADD61E94-4DCF-4853-A343-55459D6A2BA1}"/>
    <dgm:cxn modelId="{1EC9E122-0316-4389-B369-5384D3262673}" type="presOf" srcId="{2E3DACCE-A051-495B-A14A-A102FDD76CE3}" destId="{A9AE2E85-CA41-4328-9F7E-E7961857D191}"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2DA100D-D012-4FC4-8407-4282983557F7}" type="presOf" srcId="{499F58EC-F6C0-48A8-B04D-08E24C967093}" destId="{57EB1618-515A-470C-B470-154022A5DB2E}" srcOrd="1" destOrd="0" presId="urn:microsoft.com/office/officeart/2005/8/layout/lProcess2"/>
    <dgm:cxn modelId="{79087796-5D62-417E-AE5F-0392A8A9980C}" type="presOf" srcId="{021BB33D-7DFB-4AF6-894F-79A86E739A06}" destId="{19356602-817F-40EC-A2B8-8C62F23E90A0}" srcOrd="0" destOrd="0" presId="urn:microsoft.com/office/officeart/2005/8/layout/lProcess2"/>
    <dgm:cxn modelId="{DC2702A7-8092-46F9-8A0C-C323E0AEC27F}" srcId="{5E73DC65-7811-442D-8D8E-D587AD111078}" destId="{1241DD44-EB00-4C0D-8384-7F6625986130}" srcOrd="2" destOrd="0" parTransId="{E5BBDC7C-60E5-41EC-9475-155A9F1B8E2A}" sibTransId="{FD8DAE82-2E14-4024-BACB-2586475EF174}"/>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EF0491BD-EAB4-4AB4-A2EA-3E135EB114E0}" srcId="{5E73DC65-7811-442D-8D8E-D587AD111078}" destId="{F79382DE-A126-4B5B-9E3C-9F6FA3EA3453}" srcOrd="1" destOrd="0" parTransId="{EE5A7FF7-8437-4AA7-ABDC-73B6055725C8}" sibTransId="{AF9E334E-538B-4BD8-BF65-C9051BD25E52}"/>
    <dgm:cxn modelId="{4403151B-7AFA-43C8-A043-A41848F49FCF}" srcId="{5E73DC65-7811-442D-8D8E-D587AD111078}" destId="{CEB2BB7D-E24D-419C-ADAF-D63B16403FFC}" srcOrd="3" destOrd="0" parTransId="{D5CD174F-D6A2-415A-AFC7-10FE24CF8904}" sibTransId="{BB2F4D30-F32D-4980-83E1-1BCA5D412F0E}"/>
    <dgm:cxn modelId="{56270E0D-4B34-4682-904C-68B9A89C8004}" type="presOf" srcId="{CEB2BB7D-E24D-419C-ADAF-D63B16403FFC}" destId="{1CE0AA2D-8D05-4656-99EC-242E5194D27A}" srcOrd="0" destOrd="0" presId="urn:microsoft.com/office/officeart/2005/8/layout/lProcess2"/>
    <dgm:cxn modelId="{CEA86B43-853C-4064-B2EC-1786E65D45FD}" srcId="{C70A7DFC-AB52-43F6-9E76-E781D483FDB6}" destId="{66827923-BCEF-4E0A-9E7A-9EEA15113763}" srcOrd="2" destOrd="0" parTransId="{C588FB6C-63C6-4B76-AF66-140183009742}" sibTransId="{0CB04D44-0DA3-4278-90B0-3DF2AAB6A660}"/>
    <dgm:cxn modelId="{F6A46178-C0ED-435C-AD1E-D2EB4EDFE5C2}" type="presParOf" srcId="{2F915681-AF02-4DDE-A836-0F2476DB8259}" destId="{E93E9C76-2931-448E-A1D0-5FA7A75E2D55}" srcOrd="0" destOrd="0" presId="urn:microsoft.com/office/officeart/2005/8/layout/lProcess2"/>
    <dgm:cxn modelId="{7E402606-ED38-4F50-86FC-251DE3D8C9F6}" type="presParOf" srcId="{E93E9C76-2931-448E-A1D0-5FA7A75E2D55}" destId="{4696FB82-B025-4772-A81D-C0EBCC8D9AE9}" srcOrd="0" destOrd="0" presId="urn:microsoft.com/office/officeart/2005/8/layout/lProcess2"/>
    <dgm:cxn modelId="{2D9F5518-FEE5-4F8B-9A9D-956E4674C28A}" type="presParOf" srcId="{E93E9C76-2931-448E-A1D0-5FA7A75E2D55}" destId="{854D54EE-BBDE-4FFA-9372-C9E2C0D43F26}" srcOrd="1" destOrd="0" presId="urn:microsoft.com/office/officeart/2005/8/layout/lProcess2"/>
    <dgm:cxn modelId="{AC0BF371-9D98-4B78-B15F-5AF808AC4931}" type="presParOf" srcId="{E93E9C76-2931-448E-A1D0-5FA7A75E2D55}" destId="{1363286C-7FD8-4618-A73E-3B8B2AAAACAA}" srcOrd="2" destOrd="0" presId="urn:microsoft.com/office/officeart/2005/8/layout/lProcess2"/>
    <dgm:cxn modelId="{54BD0637-B4B8-4388-B0E7-627A7D2F0DC8}" type="presParOf" srcId="{1363286C-7FD8-4618-A73E-3B8B2AAAACAA}" destId="{6F6DDAA1-5817-4A3C-9EB3-DFED68BDEEFF}" srcOrd="0" destOrd="0" presId="urn:microsoft.com/office/officeart/2005/8/layout/lProcess2"/>
    <dgm:cxn modelId="{D7032ED3-F718-493F-BEB7-2653E88A0BD7}" type="presParOf" srcId="{6F6DDAA1-5817-4A3C-9EB3-DFED68BDEEFF}" destId="{19356602-817F-40EC-A2B8-8C62F23E90A0}" srcOrd="0" destOrd="0" presId="urn:microsoft.com/office/officeart/2005/8/layout/lProcess2"/>
    <dgm:cxn modelId="{A28DFD94-4966-434C-A34A-73430EC42889}" type="presParOf" srcId="{6F6DDAA1-5817-4A3C-9EB3-DFED68BDEEFF}" destId="{0EBE59E5-4E14-48F4-91C8-6C09E75B58D2}" srcOrd="1" destOrd="0" presId="urn:microsoft.com/office/officeart/2005/8/layout/lProcess2"/>
    <dgm:cxn modelId="{087314D3-E43C-4E3B-95D1-20F55054B206}" type="presParOf" srcId="{6F6DDAA1-5817-4A3C-9EB3-DFED68BDEEFF}" destId="{1F40C5A9-8270-4A21-A9E5-3C605D0E9291}" srcOrd="2" destOrd="0" presId="urn:microsoft.com/office/officeart/2005/8/layout/lProcess2"/>
    <dgm:cxn modelId="{596CD911-EE2F-474C-925D-0F571E560EC2}" type="presParOf" srcId="{6F6DDAA1-5817-4A3C-9EB3-DFED68BDEEFF}" destId="{A95AD4CC-BA3F-4935-9AC7-6E5597411479}" srcOrd="3" destOrd="0" presId="urn:microsoft.com/office/officeart/2005/8/layout/lProcess2"/>
    <dgm:cxn modelId="{1997F7DF-AE54-41EA-B658-BCC9035348C6}" type="presParOf" srcId="{6F6DDAA1-5817-4A3C-9EB3-DFED68BDEEFF}" destId="{675F8396-1DBA-4D16-BD76-94BE4EE63AD8}" srcOrd="4" destOrd="0" presId="urn:microsoft.com/office/officeart/2005/8/layout/lProcess2"/>
    <dgm:cxn modelId="{D51E41E3-BEE6-42EA-A867-6AF83DD7E7E3}" type="presParOf" srcId="{6F6DDAA1-5817-4A3C-9EB3-DFED68BDEEFF}" destId="{E07E9041-0FFC-44DD-A0A1-D208533D9786}" srcOrd="5" destOrd="0" presId="urn:microsoft.com/office/officeart/2005/8/layout/lProcess2"/>
    <dgm:cxn modelId="{1B45B4B8-AB4B-4E43-AB32-5B2A2CB43ECB}" type="presParOf" srcId="{6F6DDAA1-5817-4A3C-9EB3-DFED68BDEEFF}" destId="{16817B7D-6B3A-451B-8B22-E6DA7D5F64BA}" srcOrd="6" destOrd="0" presId="urn:microsoft.com/office/officeart/2005/8/layout/lProcess2"/>
    <dgm:cxn modelId="{8B172418-7636-4ADE-8F52-AF3EF107264B}" type="presParOf" srcId="{2F915681-AF02-4DDE-A836-0F2476DB8259}" destId="{3E3F79D7-42FB-40DA-B006-8A547FC99594}" srcOrd="1" destOrd="0" presId="urn:microsoft.com/office/officeart/2005/8/layout/lProcess2"/>
    <dgm:cxn modelId="{660AEDBC-B072-48A0-AE1D-5D35CC47ECFF}" type="presParOf" srcId="{2F915681-AF02-4DDE-A836-0F2476DB8259}" destId="{6BEBD168-AF67-427F-8042-C8A7E09E660B}" srcOrd="2" destOrd="0" presId="urn:microsoft.com/office/officeart/2005/8/layout/lProcess2"/>
    <dgm:cxn modelId="{0694F92E-F394-4919-B73D-99D22DD74E87}" type="presParOf" srcId="{6BEBD168-AF67-427F-8042-C8A7E09E660B}" destId="{1FF4E0E0-1B91-41F5-8BCD-9638AB17B264}" srcOrd="0" destOrd="0" presId="urn:microsoft.com/office/officeart/2005/8/layout/lProcess2"/>
    <dgm:cxn modelId="{1CFA4690-6E5D-4015-BDA9-BCD5888FDD19}" type="presParOf" srcId="{6BEBD168-AF67-427F-8042-C8A7E09E660B}" destId="{44FCCF3B-6BF9-4023-B1DB-3F95B0F71307}" srcOrd="1" destOrd="0" presId="urn:microsoft.com/office/officeart/2005/8/layout/lProcess2"/>
    <dgm:cxn modelId="{12A73D81-9966-4C77-8B8A-A331911FCA84}" type="presParOf" srcId="{6BEBD168-AF67-427F-8042-C8A7E09E660B}" destId="{96C3917D-EE68-4F53-A6CE-670EB5528A18}" srcOrd="2" destOrd="0" presId="urn:microsoft.com/office/officeart/2005/8/layout/lProcess2"/>
    <dgm:cxn modelId="{8B72F545-C2F4-4335-A8CA-967CE04BA89B}" type="presParOf" srcId="{96C3917D-EE68-4F53-A6CE-670EB5528A18}" destId="{2C6AE023-D1AF-4DBA-961F-9830AA8A68C2}" srcOrd="0" destOrd="0" presId="urn:microsoft.com/office/officeart/2005/8/layout/lProcess2"/>
    <dgm:cxn modelId="{FD573103-72DF-4424-9021-4690478202B2}" type="presParOf" srcId="{2C6AE023-D1AF-4DBA-961F-9830AA8A68C2}" destId="{38639199-61CC-45B6-89A1-29AC996A34B5}" srcOrd="0" destOrd="0" presId="urn:microsoft.com/office/officeart/2005/8/layout/lProcess2"/>
    <dgm:cxn modelId="{A0DC4281-6958-4863-8F1B-5AA613E47FBD}" type="presParOf" srcId="{2C6AE023-D1AF-4DBA-961F-9830AA8A68C2}" destId="{CF6F516E-64C9-4C76-95A0-9007F9C4E542}" srcOrd="1" destOrd="0" presId="urn:microsoft.com/office/officeart/2005/8/layout/lProcess2"/>
    <dgm:cxn modelId="{61B35E83-DA11-442E-80A6-550A462E1E06}" type="presParOf" srcId="{2C6AE023-D1AF-4DBA-961F-9830AA8A68C2}" destId="{F59E2664-B0A7-4941-B2BD-D9D3FCC04305}" srcOrd="2" destOrd="0" presId="urn:microsoft.com/office/officeart/2005/8/layout/lProcess2"/>
    <dgm:cxn modelId="{D0498F38-0AC9-4506-87E2-6AF36A03DA27}" type="presParOf" srcId="{2C6AE023-D1AF-4DBA-961F-9830AA8A68C2}" destId="{2F5142F0-2235-4E9F-9305-2B3DBB92D1A9}" srcOrd="3" destOrd="0" presId="urn:microsoft.com/office/officeart/2005/8/layout/lProcess2"/>
    <dgm:cxn modelId="{52C83480-6713-4769-855B-0F8D4ED7FBE2}" type="presParOf" srcId="{2C6AE023-D1AF-4DBA-961F-9830AA8A68C2}" destId="{0CB880C7-AF36-4FB9-A342-3AF13BF920F3}" srcOrd="4" destOrd="0" presId="urn:microsoft.com/office/officeart/2005/8/layout/lProcess2"/>
    <dgm:cxn modelId="{4047DFFA-09FB-44B8-BB09-DEF8B8E97CED}" type="presParOf" srcId="{2C6AE023-D1AF-4DBA-961F-9830AA8A68C2}" destId="{1F98CB30-B355-4F1B-A661-7A042F0D7069}" srcOrd="5" destOrd="0" presId="urn:microsoft.com/office/officeart/2005/8/layout/lProcess2"/>
    <dgm:cxn modelId="{0563ABED-BA88-4823-A839-52A202F7F321}" type="presParOf" srcId="{2C6AE023-D1AF-4DBA-961F-9830AA8A68C2}" destId="{1CE0AA2D-8D05-4656-99EC-242E5194D27A}" srcOrd="6" destOrd="0" presId="urn:microsoft.com/office/officeart/2005/8/layout/lProcess2"/>
    <dgm:cxn modelId="{3AF3A443-E861-435A-8575-F6D4259603EF}" type="presParOf" srcId="{2F915681-AF02-4DDE-A836-0F2476DB8259}" destId="{5409B739-6B12-42E3-8739-B47774DCBEE5}" srcOrd="3" destOrd="0" presId="urn:microsoft.com/office/officeart/2005/8/layout/lProcess2"/>
    <dgm:cxn modelId="{E346B5FA-F373-43E7-9C2B-87E2B69A49E8}" type="presParOf" srcId="{2F915681-AF02-4DDE-A836-0F2476DB8259}" destId="{F4A8C6CF-5E20-4005-A581-9A0E3545862B}" srcOrd="4" destOrd="0" presId="urn:microsoft.com/office/officeart/2005/8/layout/lProcess2"/>
    <dgm:cxn modelId="{3F5D34A7-FB14-45AB-BDF2-008A0873A856}" type="presParOf" srcId="{F4A8C6CF-5E20-4005-A581-9A0E3545862B}" destId="{9B5C3F0B-AC36-45E2-B68E-DAB64BBA52A2}" srcOrd="0" destOrd="0" presId="urn:microsoft.com/office/officeart/2005/8/layout/lProcess2"/>
    <dgm:cxn modelId="{4B83FE4A-C2DC-4488-9C8D-EEFABDD03D29}" type="presParOf" srcId="{F4A8C6CF-5E20-4005-A581-9A0E3545862B}" destId="{57EB1618-515A-470C-B470-154022A5DB2E}" srcOrd="1" destOrd="0" presId="urn:microsoft.com/office/officeart/2005/8/layout/lProcess2"/>
    <dgm:cxn modelId="{48161A39-C428-4FA2-B52A-2728D852287D}" type="presParOf" srcId="{F4A8C6CF-5E20-4005-A581-9A0E3545862B}" destId="{E61581FA-1AAF-4263-8714-3DFC3FFC9B7F}" srcOrd="2" destOrd="0" presId="urn:microsoft.com/office/officeart/2005/8/layout/lProcess2"/>
    <dgm:cxn modelId="{05645FE2-FB21-4428-BA59-F480C07186B1}" type="presParOf" srcId="{E61581FA-1AAF-4263-8714-3DFC3FFC9B7F}" destId="{794F2893-4C6F-4C55-B470-FAF73112E7D5}" srcOrd="0" destOrd="0" presId="urn:microsoft.com/office/officeart/2005/8/layout/lProcess2"/>
    <dgm:cxn modelId="{610FFC66-85DC-41F5-B3C4-AD97057D14B3}" type="presParOf" srcId="{794F2893-4C6F-4C55-B470-FAF73112E7D5}" destId="{AAF91D29-6186-456D-BAE9-A2C258C1BF2B}" srcOrd="0" destOrd="0" presId="urn:microsoft.com/office/officeart/2005/8/layout/lProcess2"/>
    <dgm:cxn modelId="{C17F90FE-424B-4037-9F3F-2A31A69095C5}" type="presParOf" srcId="{794F2893-4C6F-4C55-B470-FAF73112E7D5}" destId="{3DF435DA-94BF-4582-B16A-FDABC468075F}" srcOrd="1" destOrd="0" presId="urn:microsoft.com/office/officeart/2005/8/layout/lProcess2"/>
    <dgm:cxn modelId="{DC1E126C-4E89-42DF-98DD-9053DC284E2E}" type="presParOf" srcId="{794F2893-4C6F-4C55-B470-FAF73112E7D5}" destId="{C5C35ED3-A48B-403F-82A5-EC5BB5AF82F2}" srcOrd="2" destOrd="0" presId="urn:microsoft.com/office/officeart/2005/8/layout/lProcess2"/>
    <dgm:cxn modelId="{3385384A-2471-460E-8D9D-6A68F390B80D}" type="presParOf" srcId="{794F2893-4C6F-4C55-B470-FAF73112E7D5}" destId="{E575E6CC-D76C-4AC4-9FAD-82C9665A0162}" srcOrd="3" destOrd="0" presId="urn:microsoft.com/office/officeart/2005/8/layout/lProcess2"/>
    <dgm:cxn modelId="{E18278F7-7C19-4A09-B19F-8B301E714190}" type="presParOf" srcId="{794F2893-4C6F-4C55-B470-FAF73112E7D5}" destId="{CE24391A-3150-4CAB-8CC7-E3312FB8A4C8}" srcOrd="4" destOrd="0" presId="urn:microsoft.com/office/officeart/2005/8/layout/lProcess2"/>
    <dgm:cxn modelId="{A94127BB-4C5D-4451-9808-150E3768B369}" type="presParOf" srcId="{794F2893-4C6F-4C55-B470-FAF73112E7D5}" destId="{3CC46569-E1DA-4582-AFE6-979404070EE1}" srcOrd="5" destOrd="0" presId="urn:microsoft.com/office/officeart/2005/8/layout/lProcess2"/>
    <dgm:cxn modelId="{15675F68-232B-4A78-BCB8-157EDEA0E4FF}" type="presParOf" srcId="{794F2893-4C6F-4C55-B470-FAF73112E7D5}" destId="{A9AE2E85-CA41-4328-9F7E-E7961857D191}"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dirty="0" smtClean="0"/>
            <a:t>Mejorar la capacidad institucional del Ministerio de Justicia y del Derecho para implementar una política criminal racional, coherente y basada en evidencia empírica. </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$2.260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50" dirty="0" smtClean="0"/>
            <a:t>Dirección de Política Criminal y Penitenciaria</a:t>
          </a:r>
          <a:endParaRPr lang="es-CO" sz="105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CCC0923E-ADC2-4CE2-B49D-4E71F5C910F3}" type="presOf" srcId="{33AD2649-D111-41C4-9874-A2B2BC789DA9}" destId="{77219671-3534-4633-87A8-972F409CFD58}" srcOrd="1"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CCDBADB0-C854-45F5-8206-C08EAF8B6500}" type="presOf" srcId="{EEB2EDC2-4BD0-4BE2-B4D8-E6C2FE1A98BC}" destId="{28CEF6FF-B4AE-49AD-A598-9F2A51B557B3}" srcOrd="0" destOrd="0" presId="urn:microsoft.com/office/officeart/2005/8/layout/process4"/>
    <dgm:cxn modelId="{28824F9C-BBA6-4011-B8D9-8353E631E866}" type="presOf" srcId="{53A2335F-F173-4391-AACF-9A307D5D75CD}" destId="{B9878064-A5D4-48AD-9E4A-96FC70824A36}" srcOrd="0" destOrd="0" presId="urn:microsoft.com/office/officeart/2005/8/layout/process4"/>
    <dgm:cxn modelId="{E509C496-FB94-4E56-9C7B-93589AFA34FF}" type="presOf" srcId="{7D57F050-796B-4DFB-89D5-658C04BF4929}" destId="{DA98E216-AA2C-4502-898A-CF11976FB23E}" srcOrd="0" destOrd="0" presId="urn:microsoft.com/office/officeart/2005/8/layout/process4"/>
    <dgm:cxn modelId="{737B61AB-0677-46D6-A26F-D87B1805D9C0}" type="presOf" srcId="{E8CE0281-7FE4-4636-9567-54DA35B4C928}" destId="{937282B0-B880-4C59-9E80-4E31B598E36F}"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64712B83-2028-494E-84CE-48208268A8E6}" type="presOf" srcId="{5F3C8500-C3A5-4087-A164-19590EFE02C9}" destId="{82391F34-F25A-4F5C-A4A2-BA7AAD56A029}" srcOrd="0" destOrd="0" presId="urn:microsoft.com/office/officeart/2005/8/layout/process4"/>
    <dgm:cxn modelId="{11E1EDAC-3807-461A-87A3-5F9C1327D0E8}" type="presOf" srcId="{ECCBDE49-4218-4386-A280-3CD47D5B4C33}" destId="{35D8D127-89F6-4437-BCBC-315DAC616ACF}" srcOrd="0" destOrd="0" presId="urn:microsoft.com/office/officeart/2005/8/layout/process4"/>
    <dgm:cxn modelId="{6E66770F-8DE6-46D3-BB53-486EA419F79D}" type="presOf" srcId="{33AD2649-D111-41C4-9874-A2B2BC789DA9}" destId="{259FF797-64FE-406E-B027-8903476E4AB3}" srcOrd="0" destOrd="0" presId="urn:microsoft.com/office/officeart/2005/8/layout/process4"/>
    <dgm:cxn modelId="{45BB2F86-5F43-40AC-910B-D598F5A64A11}" type="presOf" srcId="{187C3A49-9268-4101-A1C1-38377658C473}" destId="{E30B8D1E-AF4E-4F42-95CC-FF99D938C859}" srcOrd="1" destOrd="0" presId="urn:microsoft.com/office/officeart/2005/8/layout/process4"/>
    <dgm:cxn modelId="{E420634C-8337-45F5-998C-327745D28AB3}" type="presOf" srcId="{4CCD99C8-98DF-4683-A494-C6F95154D7D4}" destId="{38D91ECD-994B-4078-950E-A1AEBF829871}"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B6CB200E-8BCF-47AE-8AB8-EBDF8B63D8D6}" type="presOf" srcId="{187C3A49-9268-4101-A1C1-38377658C473}" destId="{EDA68252-1181-4FD7-A11F-E6CD2135921D}" srcOrd="0"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B19305DA-A111-4269-BA86-48537A424612}" type="presOf" srcId="{E1FBD125-C425-4D06-9EA1-73FA697605A3}" destId="{86AB2B48-9B95-4316-8212-26651651FB65}" srcOrd="0" destOrd="0" presId="urn:microsoft.com/office/officeart/2005/8/layout/process4"/>
    <dgm:cxn modelId="{0F57F105-C8E8-43FA-9D21-B2486D8DFBE2}" type="presOf" srcId="{E8CE0281-7FE4-4636-9567-54DA35B4C928}" destId="{FC48E625-9995-454A-98F2-BA132A448028}" srcOrd="1" destOrd="0" presId="urn:microsoft.com/office/officeart/2005/8/layout/process4"/>
    <dgm:cxn modelId="{FEF32EA8-825A-4A24-9363-B5B154DEBC41}" type="presOf" srcId="{D2D7FAE2-045F-43FD-B66A-DAFFED145737}" destId="{6794FF32-D1F6-4480-9349-99D5D96D0F7C}" srcOrd="0" destOrd="0" presId="urn:microsoft.com/office/officeart/2005/8/layout/process4"/>
    <dgm:cxn modelId="{E9645C32-7283-4810-9D05-33DBA226BB8B}" type="presOf" srcId="{EEB2EDC2-4BD0-4BE2-B4D8-E6C2FE1A98BC}" destId="{78843F17-282B-4FAC-B832-3C7906C53428}" srcOrd="1" destOrd="0" presId="urn:microsoft.com/office/officeart/2005/8/layout/process4"/>
    <dgm:cxn modelId="{7EA7E155-C93B-4DD1-9EC7-C171CCB81274}" type="presParOf" srcId="{82391F34-F25A-4F5C-A4A2-BA7AAD56A029}" destId="{89683EDB-1CC3-4450-A013-034C906B1509}" srcOrd="0" destOrd="0" presId="urn:microsoft.com/office/officeart/2005/8/layout/process4"/>
    <dgm:cxn modelId="{2736C8BD-35F3-410F-9B73-8FB088C6D4C4}" type="presParOf" srcId="{89683EDB-1CC3-4450-A013-034C906B1509}" destId="{28CEF6FF-B4AE-49AD-A598-9F2A51B557B3}" srcOrd="0" destOrd="0" presId="urn:microsoft.com/office/officeart/2005/8/layout/process4"/>
    <dgm:cxn modelId="{96B3770D-1102-41C2-85BF-910C05F64667}" type="presParOf" srcId="{89683EDB-1CC3-4450-A013-034C906B1509}" destId="{78843F17-282B-4FAC-B832-3C7906C53428}" srcOrd="1" destOrd="0" presId="urn:microsoft.com/office/officeart/2005/8/layout/process4"/>
    <dgm:cxn modelId="{25DC52C6-391B-47C5-8ACA-57AEA652D410}" type="presParOf" srcId="{89683EDB-1CC3-4450-A013-034C906B1509}" destId="{41B66683-D35A-4C35-8836-ED0EDC7C09B6}" srcOrd="2" destOrd="0" presId="urn:microsoft.com/office/officeart/2005/8/layout/process4"/>
    <dgm:cxn modelId="{DA81637F-4205-41B8-B5B7-B3AE021A37D3}" type="presParOf" srcId="{41B66683-D35A-4C35-8836-ED0EDC7C09B6}" destId="{6794FF32-D1F6-4480-9349-99D5D96D0F7C}" srcOrd="0" destOrd="0" presId="urn:microsoft.com/office/officeart/2005/8/layout/process4"/>
    <dgm:cxn modelId="{2A0CA45A-30B2-4EAC-888B-CD0135613C9F}" type="presParOf" srcId="{41B66683-D35A-4C35-8836-ED0EDC7C09B6}" destId="{DA98E216-AA2C-4502-898A-CF11976FB23E}" srcOrd="1" destOrd="0" presId="urn:microsoft.com/office/officeart/2005/8/layout/process4"/>
    <dgm:cxn modelId="{1B9D1B83-A445-4B82-A2F6-4CF2F1BC480A}" type="presParOf" srcId="{41B66683-D35A-4C35-8836-ED0EDC7C09B6}" destId="{38D91ECD-994B-4078-950E-A1AEBF829871}" srcOrd="2" destOrd="0" presId="urn:microsoft.com/office/officeart/2005/8/layout/process4"/>
    <dgm:cxn modelId="{FB791C2C-AE33-4B10-8266-97016428C5F8}" type="presParOf" srcId="{82391F34-F25A-4F5C-A4A2-BA7AAD56A029}" destId="{84623195-D224-42B0-B067-E0CF6C7CE51C}" srcOrd="1" destOrd="0" presId="urn:microsoft.com/office/officeart/2005/8/layout/process4"/>
    <dgm:cxn modelId="{9DA6338E-67F4-4E95-A7ED-FF7F26E202F8}" type="presParOf" srcId="{82391F34-F25A-4F5C-A4A2-BA7AAD56A029}" destId="{770DC46B-61FD-49B4-8855-AE1CDC8A170A}" srcOrd="2" destOrd="0" presId="urn:microsoft.com/office/officeart/2005/8/layout/process4"/>
    <dgm:cxn modelId="{C30799E3-6B70-48F5-9F3F-AD027ACF9C38}" type="presParOf" srcId="{770DC46B-61FD-49B4-8855-AE1CDC8A170A}" destId="{937282B0-B880-4C59-9E80-4E31B598E36F}" srcOrd="0" destOrd="0" presId="urn:microsoft.com/office/officeart/2005/8/layout/process4"/>
    <dgm:cxn modelId="{5907B4C4-D4DF-432A-85DD-9C5043BF568D}" type="presParOf" srcId="{770DC46B-61FD-49B4-8855-AE1CDC8A170A}" destId="{FC48E625-9995-454A-98F2-BA132A448028}" srcOrd="1" destOrd="0" presId="urn:microsoft.com/office/officeart/2005/8/layout/process4"/>
    <dgm:cxn modelId="{5C5741D9-91F2-4118-9710-A9E6094B420D}" type="presParOf" srcId="{770DC46B-61FD-49B4-8855-AE1CDC8A170A}" destId="{A3B1DB92-2DC5-45CF-9145-F099ACE8A5E4}" srcOrd="2" destOrd="0" presId="urn:microsoft.com/office/officeart/2005/8/layout/process4"/>
    <dgm:cxn modelId="{04480220-EC10-4F47-8341-6B0B314C090F}" type="presParOf" srcId="{A3B1DB92-2DC5-45CF-9145-F099ACE8A5E4}" destId="{35D8D127-89F6-4437-BCBC-315DAC616ACF}" srcOrd="0" destOrd="0" presId="urn:microsoft.com/office/officeart/2005/8/layout/process4"/>
    <dgm:cxn modelId="{A9DADCED-8325-4A3F-9E7F-E6C0922C4066}" type="presParOf" srcId="{82391F34-F25A-4F5C-A4A2-BA7AAD56A029}" destId="{19FC7771-7922-4BF9-B5E7-8B42B99ACB34}" srcOrd="3" destOrd="0" presId="urn:microsoft.com/office/officeart/2005/8/layout/process4"/>
    <dgm:cxn modelId="{78F2233C-F49B-45FA-9D77-498C9CFF3744}" type="presParOf" srcId="{82391F34-F25A-4F5C-A4A2-BA7AAD56A029}" destId="{7F7C9FD9-1279-4317-B3A1-029E423E995B}" srcOrd="4" destOrd="0" presId="urn:microsoft.com/office/officeart/2005/8/layout/process4"/>
    <dgm:cxn modelId="{4E7EBBD7-484F-4CE8-AC2C-DB531CCA6466}" type="presParOf" srcId="{7F7C9FD9-1279-4317-B3A1-029E423E995B}" destId="{EDA68252-1181-4FD7-A11F-E6CD2135921D}" srcOrd="0" destOrd="0" presId="urn:microsoft.com/office/officeart/2005/8/layout/process4"/>
    <dgm:cxn modelId="{E6227E22-CF23-42C5-80BD-8AD60295E001}" type="presParOf" srcId="{7F7C9FD9-1279-4317-B3A1-029E423E995B}" destId="{E30B8D1E-AF4E-4F42-95CC-FF99D938C859}" srcOrd="1" destOrd="0" presId="urn:microsoft.com/office/officeart/2005/8/layout/process4"/>
    <dgm:cxn modelId="{D573EEA3-2B68-4AD6-9BEA-13EDA2E98864}" type="presParOf" srcId="{7F7C9FD9-1279-4317-B3A1-029E423E995B}" destId="{4FFD2C32-F0CF-4537-8D82-4A5CC7EB5F90}" srcOrd="2" destOrd="0" presId="urn:microsoft.com/office/officeart/2005/8/layout/process4"/>
    <dgm:cxn modelId="{6D54C49A-E985-43C9-B342-08EB3A8430C4}" type="presParOf" srcId="{4FFD2C32-F0CF-4537-8D82-4A5CC7EB5F90}" destId="{B9878064-A5D4-48AD-9E4A-96FC70824A36}" srcOrd="0" destOrd="0" presId="urn:microsoft.com/office/officeart/2005/8/layout/process4"/>
    <dgm:cxn modelId="{FDAB90CC-BCF5-4A70-9EA1-DB933B645439}" type="presParOf" srcId="{82391F34-F25A-4F5C-A4A2-BA7AAD56A029}" destId="{BFD12F89-F907-47FB-8815-7F9883BA00D2}" srcOrd="5" destOrd="0" presId="urn:microsoft.com/office/officeart/2005/8/layout/process4"/>
    <dgm:cxn modelId="{D340B8D0-EF9B-417B-BD2E-91A7EA5F5D6A}" type="presParOf" srcId="{82391F34-F25A-4F5C-A4A2-BA7AAD56A029}" destId="{EC4DB9DC-500E-4F86-BFC1-87C7B22AD201}" srcOrd="6" destOrd="0" presId="urn:microsoft.com/office/officeart/2005/8/layout/process4"/>
    <dgm:cxn modelId="{190F6662-0B9E-4807-8FE1-40421102EBF2}" type="presParOf" srcId="{EC4DB9DC-500E-4F86-BFC1-87C7B22AD201}" destId="{259FF797-64FE-406E-B027-8903476E4AB3}" srcOrd="0" destOrd="0" presId="urn:microsoft.com/office/officeart/2005/8/layout/process4"/>
    <dgm:cxn modelId="{23C8C438-BAED-465B-BF91-86AFF7F2B94C}" type="presParOf" srcId="{EC4DB9DC-500E-4F86-BFC1-87C7B22AD201}" destId="{77219671-3534-4633-87A8-972F409CFD58}" srcOrd="1" destOrd="0" presId="urn:microsoft.com/office/officeart/2005/8/layout/process4"/>
    <dgm:cxn modelId="{7D9934FD-9B3F-4239-BFCD-438DBC83B718}" type="presParOf" srcId="{EC4DB9DC-500E-4F86-BFC1-87C7B22AD201}" destId="{B713546B-F632-4D5E-A58A-AC008BBBE62A}" srcOrd="2" destOrd="0" presId="urn:microsoft.com/office/officeart/2005/8/layout/process4"/>
    <dgm:cxn modelId="{A9B0F0DF-40D2-4291-B31E-F0CD321E2C67}"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42841C-63B1-4747-825D-2C5ACA7D4C09}" type="doc">
      <dgm:prSet loTypeId="urn:microsoft.com/office/officeart/2005/8/layout/lProcess2" loCatId="list" qsTypeId="urn:microsoft.com/office/officeart/2005/8/quickstyle/3d1" qsCatId="3D" csTypeId="urn:microsoft.com/office/officeart/2005/8/colors/accent1_5" csCatId="accent1" phldr="1"/>
      <dgm:spPr/>
      <dgm:t>
        <a:bodyPr/>
        <a:lstStyle/>
        <a:p>
          <a:endParaRPr lang="es-CO"/>
        </a:p>
      </dgm:t>
    </dgm:pt>
    <dgm:pt modelId="{9D2A1E3B-92AC-453A-97FB-05110E92FD0F}">
      <dgm:prSet phldrT="[Texto]"/>
      <dgm:spPr/>
      <dgm:t>
        <a:bodyPr/>
        <a:lstStyle/>
        <a:p>
          <a:endParaRPr lang="es-CO" dirty="0"/>
        </a:p>
      </dgm:t>
    </dgm:pt>
    <dgm:pt modelId="{F06E913A-EEE2-4A86-802D-038CD1AFBCFD}" type="parTrans" cxnId="{E668A9EF-4776-4CCD-8EF1-D694F373B87C}">
      <dgm:prSet/>
      <dgm:spPr/>
      <dgm:t>
        <a:bodyPr/>
        <a:lstStyle/>
        <a:p>
          <a:endParaRPr lang="es-CO"/>
        </a:p>
      </dgm:t>
    </dgm:pt>
    <dgm:pt modelId="{D4AAB73F-1962-41C8-A4D3-64D8C2B7CEE6}" type="sibTrans" cxnId="{E668A9EF-4776-4CCD-8EF1-D694F373B87C}">
      <dgm:prSet/>
      <dgm:spPr/>
      <dgm:t>
        <a:bodyPr/>
        <a:lstStyle/>
        <a:p>
          <a:endParaRPr lang="es-CO"/>
        </a:p>
      </dgm:t>
    </dgm:pt>
    <dgm:pt modelId="{B2AAFA26-EB2B-44E1-8CDA-3E58645C99BF}">
      <dgm:prSet phldrT="[Texto]" custT="1"/>
      <dgm:spPr/>
      <dgm:t>
        <a:bodyPr/>
        <a:lstStyle/>
        <a:p>
          <a:r>
            <a:rPr lang="es-CO" sz="1100" dirty="0" smtClean="0"/>
            <a:t>1</a:t>
          </a:r>
          <a:endParaRPr lang="es-CO" sz="1100" dirty="0"/>
        </a:p>
      </dgm:t>
    </dgm:pt>
    <dgm:pt modelId="{5F546239-7F97-4FF2-AF96-60480906A66F}" type="parTrans" cxnId="{16D75ACB-9537-41F2-999D-986B723A58D0}">
      <dgm:prSet/>
      <dgm:spPr/>
      <dgm:t>
        <a:bodyPr/>
        <a:lstStyle/>
        <a:p>
          <a:endParaRPr lang="es-CO"/>
        </a:p>
      </dgm:t>
    </dgm:pt>
    <dgm:pt modelId="{85280A14-BA75-4F0D-BE7B-D154140E6BB8}" type="sibTrans" cxnId="{16D75ACB-9537-41F2-999D-986B723A58D0}">
      <dgm:prSet/>
      <dgm:spPr/>
      <dgm:t>
        <a:bodyPr/>
        <a:lstStyle/>
        <a:p>
          <a:endParaRPr lang="es-CO"/>
        </a:p>
      </dgm:t>
    </dgm:pt>
    <dgm:pt modelId="{94546650-6648-4A51-920C-CA00FC51294B}">
      <dgm:prSet phldrT="[Texto]" custT="1"/>
      <dgm:spPr/>
      <dgm:t>
        <a:bodyPr/>
        <a:lstStyle/>
        <a:p>
          <a:r>
            <a:rPr lang="es-CO" sz="1100" dirty="0" smtClean="0"/>
            <a:t>2</a:t>
          </a:r>
          <a:endParaRPr lang="es-CO" sz="1100" dirty="0"/>
        </a:p>
      </dgm:t>
    </dgm:pt>
    <dgm:pt modelId="{A816E5F3-E143-43C2-98EA-E00A984597EB}" type="parTrans" cxnId="{B1686B73-CCDC-4710-887C-E541D73CF2FE}">
      <dgm:prSet/>
      <dgm:spPr/>
      <dgm:t>
        <a:bodyPr/>
        <a:lstStyle/>
        <a:p>
          <a:endParaRPr lang="es-CO"/>
        </a:p>
      </dgm:t>
    </dgm:pt>
    <dgm:pt modelId="{47C9AC28-AF27-43E1-A77E-5CFF58A797B5}" type="sibTrans" cxnId="{B1686B73-CCDC-4710-887C-E541D73CF2FE}">
      <dgm:prSet/>
      <dgm:spPr/>
      <dgm:t>
        <a:bodyPr/>
        <a:lstStyle/>
        <a:p>
          <a:endParaRPr lang="es-CO"/>
        </a:p>
      </dgm:t>
    </dgm:pt>
    <dgm:pt modelId="{493655A1-04D9-45F3-8DF9-03BE1878032E}">
      <dgm:prSet phldrT="[Texto]" custT="1"/>
      <dgm:spPr/>
      <dgm:t>
        <a:bodyPr/>
        <a:lstStyle/>
        <a:p>
          <a:r>
            <a:rPr lang="es-CO" sz="700" dirty="0" smtClean="0"/>
            <a:t>Fortalecimiento de la gestión sectorial en la administración de justicia formal nacional</a:t>
          </a:r>
          <a:endParaRPr lang="es-CO" sz="700" dirty="0"/>
        </a:p>
      </dgm:t>
    </dgm:pt>
    <dgm:pt modelId="{90C0F807-067B-4DEC-956E-0A6AF194D8BA}" type="parTrans" cxnId="{B15BD794-05AC-436C-AC74-A3F2B92B8EC1}">
      <dgm:prSet/>
      <dgm:spPr/>
      <dgm:t>
        <a:bodyPr/>
        <a:lstStyle/>
        <a:p>
          <a:endParaRPr lang="es-CO"/>
        </a:p>
      </dgm:t>
    </dgm:pt>
    <dgm:pt modelId="{4EC792DC-552C-4A1C-9C3E-E9CEB74AD4EF}" type="sibTrans" cxnId="{B15BD794-05AC-436C-AC74-A3F2B92B8EC1}">
      <dgm:prSet/>
      <dgm:spPr/>
      <dgm:t>
        <a:bodyPr/>
        <a:lstStyle/>
        <a:p>
          <a:endParaRPr lang="es-CO"/>
        </a:p>
      </dgm:t>
    </dgm:pt>
    <dgm:pt modelId="{C5C95F0A-F665-4DBF-B24E-60ED36C8EB6A}">
      <dgm:prSet phldrT="[Texto]"/>
      <dgm:spPr/>
      <dgm:t>
        <a:bodyPr/>
        <a:lstStyle/>
        <a:p>
          <a:endParaRPr lang="es-CO" dirty="0"/>
        </a:p>
      </dgm:t>
    </dgm:pt>
    <dgm:pt modelId="{ECFC8B6A-667E-4258-B381-377BEEECB6EA}" type="parTrans" cxnId="{3A61F3A9-4638-4271-8E0C-6E6D657FE22F}">
      <dgm:prSet/>
      <dgm:spPr/>
      <dgm:t>
        <a:bodyPr/>
        <a:lstStyle/>
        <a:p>
          <a:endParaRPr lang="es-CO"/>
        </a:p>
      </dgm:t>
    </dgm:pt>
    <dgm:pt modelId="{46B94913-0E8E-4821-8CDE-95F76D7A23FB}" type="sibTrans" cxnId="{3A61F3A9-4638-4271-8E0C-6E6D657FE22F}">
      <dgm:prSet/>
      <dgm:spPr/>
      <dgm:t>
        <a:bodyPr/>
        <a:lstStyle/>
        <a:p>
          <a:endParaRPr lang="es-CO"/>
        </a:p>
      </dgm:t>
    </dgm:pt>
    <dgm:pt modelId="{B5AE2E90-2544-4B67-AF46-9ECB0847518C}">
      <dgm:prSet phldrT="[Texto]"/>
      <dgm:spPr/>
      <dgm:t>
        <a:bodyPr/>
        <a:lstStyle/>
        <a:p>
          <a:endParaRPr lang="es-CO" dirty="0"/>
        </a:p>
      </dgm:t>
    </dgm:pt>
    <dgm:pt modelId="{08075E6C-27D5-4F60-A893-A74A43FF3BF3}" type="parTrans" cxnId="{934EBF4C-4E4A-4A34-B1AE-B1FBE641FF2D}">
      <dgm:prSet/>
      <dgm:spPr/>
      <dgm:t>
        <a:bodyPr/>
        <a:lstStyle/>
        <a:p>
          <a:endParaRPr lang="es-CO"/>
        </a:p>
      </dgm:t>
    </dgm:pt>
    <dgm:pt modelId="{D785989E-112B-413F-9679-661292BA0363}" type="sibTrans" cxnId="{934EBF4C-4E4A-4A34-B1AE-B1FBE641FF2D}">
      <dgm:prSet/>
      <dgm:spPr/>
      <dgm:t>
        <a:bodyPr/>
        <a:lstStyle/>
        <a:p>
          <a:endParaRPr lang="es-CO"/>
        </a:p>
      </dgm:t>
    </dgm:pt>
    <dgm:pt modelId="{3F8C8066-4408-4983-AEEA-70F469F4BF96}">
      <dgm:prSet phldrT="[Texto]"/>
      <dgm:spPr/>
      <dgm:t>
        <a:bodyPr/>
        <a:lstStyle/>
        <a:p>
          <a:endParaRPr lang="es-CO" dirty="0"/>
        </a:p>
      </dgm:t>
    </dgm:pt>
    <dgm:pt modelId="{76AAD28D-1E68-4B44-B779-F5F5DD04A5AB}" type="parTrans" cxnId="{2194F344-0F6C-44E5-806E-4F3CB85DA7C7}">
      <dgm:prSet/>
      <dgm:spPr/>
      <dgm:t>
        <a:bodyPr/>
        <a:lstStyle/>
        <a:p>
          <a:endParaRPr lang="es-CO"/>
        </a:p>
      </dgm:t>
    </dgm:pt>
    <dgm:pt modelId="{8F03539C-C211-4C2C-BBBB-BDF3709D67C7}" type="sibTrans" cxnId="{2194F344-0F6C-44E5-806E-4F3CB85DA7C7}">
      <dgm:prSet/>
      <dgm:spPr/>
      <dgm:t>
        <a:bodyPr/>
        <a:lstStyle/>
        <a:p>
          <a:endParaRPr lang="es-CO"/>
        </a:p>
      </dgm:t>
    </dgm:pt>
    <dgm:pt modelId="{EFE66DD4-230D-4E68-A3D0-52E537CE6E68}">
      <dgm:prSet phldrT="[Texto]" custT="1"/>
      <dgm:spPr/>
      <dgm:t>
        <a:bodyPr/>
        <a:lstStyle/>
        <a:p>
          <a:r>
            <a:rPr lang="es-CO" sz="900" dirty="0" smtClean="0"/>
            <a:t>705 Millones</a:t>
          </a:r>
          <a:endParaRPr lang="es-CO" sz="900" dirty="0"/>
        </a:p>
      </dgm:t>
    </dgm:pt>
    <dgm:pt modelId="{495A0468-258C-4DC3-AF55-1EF35F6EB9AA}" type="parTrans" cxnId="{8C6CB833-741D-4892-94E5-6006518ABF4B}">
      <dgm:prSet/>
      <dgm:spPr/>
      <dgm:t>
        <a:bodyPr/>
        <a:lstStyle/>
        <a:p>
          <a:endParaRPr lang="es-CO"/>
        </a:p>
      </dgm:t>
    </dgm:pt>
    <dgm:pt modelId="{FB4350AE-A591-4511-BF0F-1BF1A6190815}" type="sibTrans" cxnId="{8C6CB833-741D-4892-94E5-6006518ABF4B}">
      <dgm:prSet/>
      <dgm:spPr/>
      <dgm:t>
        <a:bodyPr/>
        <a:lstStyle/>
        <a:p>
          <a:endParaRPr lang="es-CO"/>
        </a:p>
      </dgm:t>
    </dgm:pt>
    <dgm:pt modelId="{7BB3F975-6A3C-49C4-98EF-5A444EE4984E}">
      <dgm:prSet phldrT="[Texto]" custT="1"/>
      <dgm:spPr/>
      <dgm:t>
        <a:bodyPr/>
        <a:lstStyle/>
        <a:p>
          <a:r>
            <a:rPr lang="es-CO" sz="900" dirty="0" smtClean="0"/>
            <a:t>2.000 Millones</a:t>
          </a:r>
          <a:endParaRPr lang="es-CO" sz="900" dirty="0"/>
        </a:p>
      </dgm:t>
    </dgm:pt>
    <dgm:pt modelId="{ADC6C197-A520-47D6-B146-9EBB745D1117}" type="parTrans" cxnId="{2ED8E770-EF2A-41F6-BC50-93B0E2D343EB}">
      <dgm:prSet/>
      <dgm:spPr/>
      <dgm:t>
        <a:bodyPr/>
        <a:lstStyle/>
        <a:p>
          <a:endParaRPr lang="es-CO"/>
        </a:p>
      </dgm:t>
    </dgm:pt>
    <dgm:pt modelId="{2E8CF3B3-728E-418F-855A-2A72C5A42553}" type="sibTrans" cxnId="{2ED8E770-EF2A-41F6-BC50-93B0E2D343EB}">
      <dgm:prSet/>
      <dgm:spPr/>
      <dgm:t>
        <a:bodyPr/>
        <a:lstStyle/>
        <a:p>
          <a:endParaRPr lang="es-CO"/>
        </a:p>
      </dgm:t>
    </dgm:pt>
    <dgm:pt modelId="{FCE69D35-BA66-4444-9E1B-4453448D6086}">
      <dgm:prSet phldrT="[Texto]"/>
      <dgm:spPr/>
      <dgm:t>
        <a:bodyPr/>
        <a:lstStyle/>
        <a:p>
          <a:endParaRPr lang="es-CO" dirty="0"/>
        </a:p>
      </dgm:t>
    </dgm:pt>
    <dgm:pt modelId="{5F4AEE59-AB2F-43D5-AADE-2833E185F998}" type="parTrans" cxnId="{53BFEEDF-F549-4DEE-9399-6642F66C2837}">
      <dgm:prSet/>
      <dgm:spPr/>
      <dgm:t>
        <a:bodyPr/>
        <a:lstStyle/>
        <a:p>
          <a:endParaRPr lang="es-CO"/>
        </a:p>
      </dgm:t>
    </dgm:pt>
    <dgm:pt modelId="{53EBC4FA-129A-497B-A10D-2E2D04EACFDD}" type="sibTrans" cxnId="{53BFEEDF-F549-4DEE-9399-6642F66C2837}">
      <dgm:prSet/>
      <dgm:spPr/>
      <dgm:t>
        <a:bodyPr/>
        <a:lstStyle/>
        <a:p>
          <a:endParaRPr lang="es-CO"/>
        </a:p>
      </dgm:t>
    </dgm:pt>
    <dgm:pt modelId="{6EC0F970-106E-446C-9B8D-002F19B156D3}">
      <dgm:prSet phldrT="[Texto]" custT="1"/>
      <dgm:spPr/>
      <dgm:t>
        <a:bodyPr/>
        <a:lstStyle/>
        <a:p>
          <a:r>
            <a:rPr lang="es-CO" sz="900" dirty="0" smtClean="0"/>
            <a:t>94 Millones</a:t>
          </a:r>
          <a:endParaRPr lang="es-CO" sz="900" dirty="0"/>
        </a:p>
      </dgm:t>
    </dgm:pt>
    <dgm:pt modelId="{7F7A626C-F932-410E-B22D-0BABF64EDB93}" type="parTrans" cxnId="{93E83879-95CF-4759-923E-FCE0A1B24984}">
      <dgm:prSet/>
      <dgm:spPr/>
      <dgm:t>
        <a:bodyPr/>
        <a:lstStyle/>
        <a:p>
          <a:endParaRPr lang="es-CO"/>
        </a:p>
      </dgm:t>
    </dgm:pt>
    <dgm:pt modelId="{43749E65-0BDC-497D-8846-60ADFEFA543E}" type="sibTrans" cxnId="{93E83879-95CF-4759-923E-FCE0A1B24984}">
      <dgm:prSet/>
      <dgm:spPr/>
      <dgm:t>
        <a:bodyPr/>
        <a:lstStyle/>
        <a:p>
          <a:endParaRPr lang="es-CO"/>
        </a:p>
      </dgm:t>
    </dgm:pt>
    <dgm:pt modelId="{243322B0-80D2-42A8-8761-A295418A64A8}">
      <dgm:prSet phldrT="[Texto]" custT="1"/>
      <dgm:spPr/>
      <dgm:t>
        <a:bodyPr/>
        <a:lstStyle/>
        <a:p>
          <a:r>
            <a:rPr lang="es-CO" sz="900" dirty="0" smtClean="0"/>
            <a:t>138 Millones</a:t>
          </a:r>
          <a:endParaRPr lang="es-CO" sz="900" dirty="0"/>
        </a:p>
      </dgm:t>
    </dgm:pt>
    <dgm:pt modelId="{E2DF535C-C28B-4B1D-99D8-5D5040C03AA4}" type="parTrans" cxnId="{EBC7AC3F-6632-4D94-AF2B-206F275D2513}">
      <dgm:prSet/>
      <dgm:spPr/>
      <dgm:t>
        <a:bodyPr/>
        <a:lstStyle/>
        <a:p>
          <a:endParaRPr lang="es-CO"/>
        </a:p>
      </dgm:t>
    </dgm:pt>
    <dgm:pt modelId="{27F594E9-9BF0-4B32-B800-8754B4F67B0B}" type="sibTrans" cxnId="{EBC7AC3F-6632-4D94-AF2B-206F275D2513}">
      <dgm:prSet/>
      <dgm:spPr/>
      <dgm:t>
        <a:bodyPr/>
        <a:lstStyle/>
        <a:p>
          <a:endParaRPr lang="es-CO"/>
        </a:p>
      </dgm:t>
    </dgm:pt>
    <dgm:pt modelId="{E1356F13-0DE2-47DB-97FA-A8D906929370}">
      <dgm:prSet phldrT="[Texto]"/>
      <dgm:spPr/>
      <dgm:t>
        <a:bodyPr/>
        <a:lstStyle/>
        <a:p>
          <a:endParaRPr lang="es-CO" dirty="0"/>
        </a:p>
      </dgm:t>
    </dgm:pt>
    <dgm:pt modelId="{46AD6364-85A0-42AE-BA8E-33C880411462}" type="parTrans" cxnId="{134AB565-BDF6-4A58-9FC5-8D85669D1054}">
      <dgm:prSet/>
      <dgm:spPr/>
      <dgm:t>
        <a:bodyPr/>
        <a:lstStyle/>
        <a:p>
          <a:endParaRPr lang="es-CO"/>
        </a:p>
      </dgm:t>
    </dgm:pt>
    <dgm:pt modelId="{11538DC7-6B03-4C1A-B68A-B679AD332B4B}" type="sibTrans" cxnId="{134AB565-BDF6-4A58-9FC5-8D85669D1054}">
      <dgm:prSet/>
      <dgm:spPr/>
      <dgm:t>
        <a:bodyPr/>
        <a:lstStyle/>
        <a:p>
          <a:endParaRPr lang="es-CO"/>
        </a:p>
      </dgm:t>
    </dgm:pt>
    <dgm:pt modelId="{06578E42-83E1-42F1-98D5-A5153FAD28AA}">
      <dgm:prSet phldrT="[Texto]" custT="1"/>
      <dgm:spPr>
        <a:solidFill>
          <a:srgbClr val="C00000"/>
        </a:solidFill>
      </dgm:spPr>
      <dgm:t>
        <a:bodyPr/>
        <a:lstStyle/>
        <a:p>
          <a:r>
            <a:rPr lang="es-CO" sz="900" dirty="0" smtClean="0"/>
            <a:t>13,38%</a:t>
          </a:r>
          <a:endParaRPr lang="es-CO" sz="900" dirty="0"/>
        </a:p>
      </dgm:t>
    </dgm:pt>
    <dgm:pt modelId="{B34DCEED-F9E5-438D-877C-F95B3B890209}" type="parTrans" cxnId="{D05E1E3A-B1AC-4EEC-8B3E-EC7D18962AF1}">
      <dgm:prSet/>
      <dgm:spPr/>
      <dgm:t>
        <a:bodyPr/>
        <a:lstStyle/>
        <a:p>
          <a:endParaRPr lang="es-CO"/>
        </a:p>
      </dgm:t>
    </dgm:pt>
    <dgm:pt modelId="{09AB6527-F5A8-4C87-9631-C12A5D47FC44}" type="sibTrans" cxnId="{D05E1E3A-B1AC-4EEC-8B3E-EC7D18962AF1}">
      <dgm:prSet/>
      <dgm:spPr/>
      <dgm:t>
        <a:bodyPr/>
        <a:lstStyle/>
        <a:p>
          <a:endParaRPr lang="es-CO"/>
        </a:p>
      </dgm:t>
    </dgm:pt>
    <dgm:pt modelId="{B2DBE317-8BE7-4A42-BF44-C43DBC2C396E}">
      <dgm:prSet phldrT="[Texto]" custT="1"/>
      <dgm:spPr>
        <a:solidFill>
          <a:srgbClr val="C00000"/>
        </a:solidFill>
      </dgm:spPr>
      <dgm:t>
        <a:bodyPr/>
        <a:lstStyle/>
        <a:p>
          <a:r>
            <a:rPr lang="es-CO" sz="900" dirty="0" smtClean="0"/>
            <a:t>9,40%</a:t>
          </a:r>
          <a:endParaRPr lang="es-CO" sz="900" dirty="0"/>
        </a:p>
      </dgm:t>
    </dgm:pt>
    <dgm:pt modelId="{B6CEF46E-D8D2-4956-A213-A954347FFC8A}" type="parTrans" cxnId="{07F2A08E-CED8-4E4D-8A33-66E7560F1067}">
      <dgm:prSet/>
      <dgm:spPr/>
      <dgm:t>
        <a:bodyPr/>
        <a:lstStyle/>
        <a:p>
          <a:endParaRPr lang="es-CO"/>
        </a:p>
      </dgm:t>
    </dgm:pt>
    <dgm:pt modelId="{448DC1F3-5318-4CE2-A062-F7FED8413A74}" type="sibTrans" cxnId="{07F2A08E-CED8-4E4D-8A33-66E7560F1067}">
      <dgm:prSet/>
      <dgm:spPr/>
      <dgm:t>
        <a:bodyPr/>
        <a:lstStyle/>
        <a:p>
          <a:endParaRPr lang="es-CO"/>
        </a:p>
      </dgm:t>
    </dgm:pt>
    <dgm:pt modelId="{398306D9-FE4B-4429-8422-1DCE0578F068}">
      <dgm:prSet phldrT="[Texto]"/>
      <dgm:spPr/>
      <dgm:t>
        <a:bodyPr/>
        <a:lstStyle/>
        <a:p>
          <a:endParaRPr lang="es-CO" dirty="0"/>
        </a:p>
      </dgm:t>
    </dgm:pt>
    <dgm:pt modelId="{1C28353D-F527-418D-B75C-8E33BEA3F5E4}" type="parTrans" cxnId="{7CB50117-E312-419C-B659-69F53A2F1EB8}">
      <dgm:prSet/>
      <dgm:spPr/>
      <dgm:t>
        <a:bodyPr/>
        <a:lstStyle/>
        <a:p>
          <a:endParaRPr lang="es-CO"/>
        </a:p>
      </dgm:t>
    </dgm:pt>
    <dgm:pt modelId="{23D595E0-18DF-4579-9E27-0B45D606A6D8}" type="sibTrans" cxnId="{7CB50117-E312-419C-B659-69F53A2F1EB8}">
      <dgm:prSet/>
      <dgm:spPr/>
      <dgm:t>
        <a:bodyPr/>
        <a:lstStyle/>
        <a:p>
          <a:endParaRPr lang="es-CO"/>
        </a:p>
      </dgm:t>
    </dgm:pt>
    <dgm:pt modelId="{35E78980-5307-46A7-90B7-E101E883678C}">
      <dgm:prSet phldrT="[Texto]" custT="1"/>
      <dgm:spPr>
        <a:solidFill>
          <a:srgbClr val="C00000"/>
        </a:solidFill>
      </dgm:spPr>
      <dgm:t>
        <a:bodyPr/>
        <a:lstStyle/>
        <a:p>
          <a:r>
            <a:rPr lang="es-CO" sz="900" dirty="0" smtClean="0"/>
            <a:t>32,00%</a:t>
          </a:r>
          <a:endParaRPr lang="es-CO" sz="900" dirty="0"/>
        </a:p>
      </dgm:t>
    </dgm:pt>
    <dgm:pt modelId="{4181C9EF-EA02-49FE-B3F2-089AADBB15CD}" type="parTrans" cxnId="{95BC5C1D-8D96-4554-A10C-4EFA316F3ACA}">
      <dgm:prSet/>
      <dgm:spPr/>
      <dgm:t>
        <a:bodyPr/>
        <a:lstStyle/>
        <a:p>
          <a:endParaRPr lang="es-CO"/>
        </a:p>
      </dgm:t>
    </dgm:pt>
    <dgm:pt modelId="{491DF07B-FB19-45AD-B10B-552EB93A79D9}" type="sibTrans" cxnId="{95BC5C1D-8D96-4554-A10C-4EFA316F3ACA}">
      <dgm:prSet/>
      <dgm:spPr/>
      <dgm:t>
        <a:bodyPr/>
        <a:lstStyle/>
        <a:p>
          <a:endParaRPr lang="es-CO"/>
        </a:p>
      </dgm:t>
    </dgm:pt>
    <dgm:pt modelId="{92D5DDD7-72B0-4C14-B298-C5D8312D5126}">
      <dgm:prSet phldrT="[Texto]" custT="1"/>
      <dgm:spPr>
        <a:solidFill>
          <a:srgbClr val="FFC000"/>
        </a:solidFill>
      </dgm:spPr>
      <dgm:t>
        <a:bodyPr/>
        <a:lstStyle/>
        <a:p>
          <a:r>
            <a:rPr lang="es-CO" sz="900" dirty="0" smtClean="0">
              <a:solidFill>
                <a:schemeClr val="tx1"/>
              </a:solidFill>
            </a:rPr>
            <a:t>52,00%</a:t>
          </a:r>
          <a:endParaRPr lang="es-CO" sz="900" dirty="0">
            <a:solidFill>
              <a:schemeClr val="tx1"/>
            </a:solidFill>
          </a:endParaRPr>
        </a:p>
      </dgm:t>
    </dgm:pt>
    <dgm:pt modelId="{6934D731-F45C-4EA2-A217-68AF1CCAA200}" type="parTrans" cxnId="{6C82B746-44EF-4709-9F39-74E34BBC8EE2}">
      <dgm:prSet/>
      <dgm:spPr/>
      <dgm:t>
        <a:bodyPr/>
        <a:lstStyle/>
        <a:p>
          <a:endParaRPr lang="es-CO"/>
        </a:p>
      </dgm:t>
    </dgm:pt>
    <dgm:pt modelId="{F41F3EA6-91AD-47D2-A99B-C93709439268}" type="sibTrans" cxnId="{6C82B746-44EF-4709-9F39-74E34BBC8EE2}">
      <dgm:prSet/>
      <dgm:spPr/>
      <dgm:t>
        <a:bodyPr/>
        <a:lstStyle/>
        <a:p>
          <a:endParaRPr lang="es-CO"/>
        </a:p>
      </dgm:t>
    </dgm:pt>
    <dgm:pt modelId="{A964F2C3-ED7A-4B2B-8AFF-33BC975E0BF1}">
      <dgm:prSet phldrT="[Texto]" custT="1"/>
      <dgm:spPr>
        <a:solidFill>
          <a:schemeClr val="accent3">
            <a:lumMod val="75000"/>
          </a:schemeClr>
        </a:solidFill>
      </dgm:spPr>
      <dgm:t>
        <a:bodyPr/>
        <a:lstStyle/>
        <a:p>
          <a:r>
            <a:rPr lang="es-CO" sz="900" dirty="0" smtClean="0"/>
            <a:t>100%</a:t>
          </a:r>
          <a:endParaRPr lang="es-CO" sz="900" dirty="0"/>
        </a:p>
      </dgm:t>
    </dgm:pt>
    <dgm:pt modelId="{A1C2D105-76D4-4A09-A8D6-B19478EFCEC2}" type="parTrans" cxnId="{F0B5320C-9468-417F-AF27-FC25C7FF9422}">
      <dgm:prSet/>
      <dgm:spPr/>
      <dgm:t>
        <a:bodyPr/>
        <a:lstStyle/>
        <a:p>
          <a:endParaRPr lang="es-CO"/>
        </a:p>
      </dgm:t>
    </dgm:pt>
    <dgm:pt modelId="{A34A0968-9FFB-4B33-AB89-F46B70366629}" type="sibTrans" cxnId="{F0B5320C-9468-417F-AF27-FC25C7FF9422}">
      <dgm:prSet/>
      <dgm:spPr/>
      <dgm:t>
        <a:bodyPr/>
        <a:lstStyle/>
        <a:p>
          <a:endParaRPr lang="es-CO"/>
        </a:p>
      </dgm:t>
    </dgm:pt>
    <dgm:pt modelId="{CF9BD574-A369-48AA-8155-719CF7257BFB}">
      <dgm:prSet phldrT="[Texto]" custT="1"/>
      <dgm:spPr>
        <a:solidFill>
          <a:srgbClr val="FFC000"/>
        </a:solidFill>
      </dgm:spPr>
      <dgm:t>
        <a:bodyPr/>
        <a:lstStyle/>
        <a:p>
          <a:r>
            <a:rPr lang="es-CO" sz="900" dirty="0" smtClean="0">
              <a:solidFill>
                <a:schemeClr val="tx1"/>
              </a:solidFill>
            </a:rPr>
            <a:t>70,00%</a:t>
          </a:r>
          <a:endParaRPr lang="es-CO" sz="900" dirty="0">
            <a:solidFill>
              <a:schemeClr val="tx1"/>
            </a:solidFill>
          </a:endParaRPr>
        </a:p>
      </dgm:t>
    </dgm:pt>
    <dgm:pt modelId="{E8F40674-D69D-435A-9A5A-2C3F7748A4EE}" type="parTrans" cxnId="{A33FC488-5C4E-44C8-9CB8-C4E98A0A9377}">
      <dgm:prSet/>
      <dgm:spPr/>
      <dgm:t>
        <a:bodyPr/>
        <a:lstStyle/>
        <a:p>
          <a:endParaRPr lang="es-CO"/>
        </a:p>
      </dgm:t>
    </dgm:pt>
    <dgm:pt modelId="{C56675C7-3D2E-4597-86BB-4DEA960C2C87}" type="sibTrans" cxnId="{A33FC488-5C4E-44C8-9CB8-C4E98A0A9377}">
      <dgm:prSet/>
      <dgm:spPr/>
      <dgm:t>
        <a:bodyPr/>
        <a:lstStyle/>
        <a:p>
          <a:endParaRPr lang="es-CO"/>
        </a:p>
      </dgm:t>
    </dgm:pt>
    <dgm:pt modelId="{29EF8AE4-EFE0-46B8-B37C-249F046CE84A}">
      <dgm:prSet phldrT="[Texto]" custT="1"/>
      <dgm:spPr/>
      <dgm:t>
        <a:bodyPr/>
        <a:lstStyle/>
        <a:p>
          <a:r>
            <a:rPr lang="es-CO" sz="1100" dirty="0" smtClean="0"/>
            <a:t>6</a:t>
          </a:r>
          <a:endParaRPr lang="es-CO" sz="1100" dirty="0"/>
        </a:p>
      </dgm:t>
    </dgm:pt>
    <dgm:pt modelId="{EB63D51C-3D0C-4925-B203-06670C0E3B55}" type="parTrans" cxnId="{6FA8DF13-C414-41EA-ADB1-1B2BA1F3C4AB}">
      <dgm:prSet/>
      <dgm:spPr/>
      <dgm:t>
        <a:bodyPr/>
        <a:lstStyle/>
        <a:p>
          <a:endParaRPr lang="es-CO"/>
        </a:p>
      </dgm:t>
    </dgm:pt>
    <dgm:pt modelId="{99AF52A7-1FCF-4F41-9FE9-C02A0BCBFB25}" type="sibTrans" cxnId="{6FA8DF13-C414-41EA-ADB1-1B2BA1F3C4AB}">
      <dgm:prSet/>
      <dgm:spPr/>
      <dgm:t>
        <a:bodyPr/>
        <a:lstStyle/>
        <a:p>
          <a:endParaRPr lang="es-CO"/>
        </a:p>
      </dgm:t>
    </dgm:pt>
    <dgm:pt modelId="{1FDDC844-D8BB-4CBA-9FD9-A3B1C0903447}">
      <dgm:prSet phldrT="[Texto]" custT="1"/>
      <dgm:spPr/>
      <dgm:t>
        <a:bodyPr/>
        <a:lstStyle/>
        <a:p>
          <a:r>
            <a:rPr lang="es-CO" sz="1100" dirty="0" smtClean="0"/>
            <a:t>3</a:t>
          </a:r>
          <a:endParaRPr lang="es-CO" sz="1100" dirty="0"/>
        </a:p>
      </dgm:t>
    </dgm:pt>
    <dgm:pt modelId="{D6FB4AA1-7FC9-4587-AD4B-7A569EA05B2D}" type="parTrans" cxnId="{5F308FD5-814A-476A-8744-BBC5ECD73B56}">
      <dgm:prSet/>
      <dgm:spPr/>
      <dgm:t>
        <a:bodyPr/>
        <a:lstStyle/>
        <a:p>
          <a:endParaRPr lang="es-CO"/>
        </a:p>
      </dgm:t>
    </dgm:pt>
    <dgm:pt modelId="{FF0FFBE4-19C0-4737-AA7C-AB5457770098}" type="sibTrans" cxnId="{5F308FD5-814A-476A-8744-BBC5ECD73B56}">
      <dgm:prSet/>
      <dgm:spPr/>
      <dgm:t>
        <a:bodyPr/>
        <a:lstStyle/>
        <a:p>
          <a:endParaRPr lang="es-CO"/>
        </a:p>
      </dgm:t>
    </dgm:pt>
    <dgm:pt modelId="{34F2FADC-4268-4D88-A63E-835539963D8E}">
      <dgm:prSet phldrT="[Texto]" custT="1"/>
      <dgm:spPr/>
      <dgm:t>
        <a:bodyPr/>
        <a:lstStyle/>
        <a:p>
          <a:r>
            <a:rPr lang="es-CO" sz="1100" dirty="0" smtClean="0"/>
            <a:t>4</a:t>
          </a:r>
          <a:endParaRPr lang="es-CO" sz="1100" dirty="0"/>
        </a:p>
      </dgm:t>
    </dgm:pt>
    <dgm:pt modelId="{21C84519-1320-4E14-B1DB-41ADFA0C9A8C}" type="parTrans" cxnId="{7855A924-E81A-42E2-8045-A52EFE788966}">
      <dgm:prSet/>
      <dgm:spPr/>
      <dgm:t>
        <a:bodyPr/>
        <a:lstStyle/>
        <a:p>
          <a:endParaRPr lang="es-CO"/>
        </a:p>
      </dgm:t>
    </dgm:pt>
    <dgm:pt modelId="{CE66346F-C8FF-4991-9B61-5A845192CBFF}" type="sibTrans" cxnId="{7855A924-E81A-42E2-8045-A52EFE788966}">
      <dgm:prSet/>
      <dgm:spPr/>
      <dgm:t>
        <a:bodyPr/>
        <a:lstStyle/>
        <a:p>
          <a:endParaRPr lang="es-CO"/>
        </a:p>
      </dgm:t>
    </dgm:pt>
    <dgm:pt modelId="{1C2B56B2-2573-4932-94AF-3B3050994BC0}">
      <dgm:prSet phldrT="[Texto]" custT="1"/>
      <dgm:spPr/>
      <dgm:t>
        <a:bodyPr/>
        <a:lstStyle/>
        <a:p>
          <a:r>
            <a:rPr lang="es-CO" sz="1100" dirty="0" smtClean="0"/>
            <a:t>5</a:t>
          </a:r>
          <a:endParaRPr lang="es-CO" sz="1100" dirty="0"/>
        </a:p>
      </dgm:t>
    </dgm:pt>
    <dgm:pt modelId="{30E72167-0AAE-4EBE-BF4A-1C5F21F49556}" type="parTrans" cxnId="{AA486377-87FB-4F74-B09C-E4324550DA06}">
      <dgm:prSet/>
      <dgm:spPr/>
      <dgm:t>
        <a:bodyPr/>
        <a:lstStyle/>
        <a:p>
          <a:endParaRPr lang="es-CO"/>
        </a:p>
      </dgm:t>
    </dgm:pt>
    <dgm:pt modelId="{EB88AFC9-2C88-4398-AE5E-1FC2EEACE36C}" type="sibTrans" cxnId="{AA486377-87FB-4F74-B09C-E4324550DA06}">
      <dgm:prSet/>
      <dgm:spPr/>
      <dgm:t>
        <a:bodyPr/>
        <a:lstStyle/>
        <a:p>
          <a:endParaRPr lang="es-CO"/>
        </a:p>
      </dgm:t>
    </dgm:pt>
    <dgm:pt modelId="{839B6BA1-15D4-4B93-995A-418C9F55E969}">
      <dgm:prSet phldrT="[Texto]"/>
      <dgm:spPr/>
      <dgm:t>
        <a:bodyPr/>
        <a:lstStyle/>
        <a:p>
          <a:r>
            <a:rPr lang="es-CO" smtClean="0"/>
            <a:t>Fortalecimiento de capacidades institucionales y organizativas para el acceso a la justicia de los pueblos étnicos en Colombia nacional</a:t>
          </a:r>
          <a:endParaRPr lang="es-CO" dirty="0"/>
        </a:p>
      </dgm:t>
    </dgm:pt>
    <dgm:pt modelId="{9B12BD03-8490-426A-ADFC-55F55C4B05D2}" type="parTrans" cxnId="{F9AEBD2B-E36F-4FE9-AD9E-65341B180748}">
      <dgm:prSet/>
      <dgm:spPr/>
      <dgm:t>
        <a:bodyPr/>
        <a:lstStyle/>
        <a:p>
          <a:endParaRPr lang="es-CO"/>
        </a:p>
      </dgm:t>
    </dgm:pt>
    <dgm:pt modelId="{60A4BD5A-994A-4313-B27D-0289313BDD19}" type="sibTrans" cxnId="{F9AEBD2B-E36F-4FE9-AD9E-65341B180748}">
      <dgm:prSet/>
      <dgm:spPr/>
      <dgm:t>
        <a:bodyPr/>
        <a:lstStyle/>
        <a:p>
          <a:endParaRPr lang="es-CO"/>
        </a:p>
      </dgm:t>
    </dgm:pt>
    <dgm:pt modelId="{7E05C8A4-E6AF-4CA4-A5D7-4ECFD8FA5B56}">
      <dgm:prSet phldrT="[Texto]" custT="1"/>
      <dgm:spPr/>
      <dgm:t>
        <a:bodyPr/>
        <a:lstStyle/>
        <a:p>
          <a:r>
            <a:rPr lang="es-CO" sz="600" dirty="0" smtClean="0"/>
            <a:t>Fortalecimiento del sistema centralizado de estadísticas e información en justicia nacional</a:t>
          </a:r>
          <a:endParaRPr lang="es-CO" sz="600" dirty="0"/>
        </a:p>
      </dgm:t>
    </dgm:pt>
    <dgm:pt modelId="{58E54B04-4A6D-4209-A176-32FCE864A0E8}" type="parTrans" cxnId="{E6FDC8D5-B843-4E80-819C-61F7B373166C}">
      <dgm:prSet/>
      <dgm:spPr/>
      <dgm:t>
        <a:bodyPr/>
        <a:lstStyle/>
        <a:p>
          <a:endParaRPr lang="es-CO"/>
        </a:p>
      </dgm:t>
    </dgm:pt>
    <dgm:pt modelId="{60FA3170-1BF3-4A20-BDD6-87C99B75C59C}" type="sibTrans" cxnId="{E6FDC8D5-B843-4E80-819C-61F7B373166C}">
      <dgm:prSet/>
      <dgm:spPr/>
      <dgm:t>
        <a:bodyPr/>
        <a:lstStyle/>
        <a:p>
          <a:endParaRPr lang="es-CO"/>
        </a:p>
      </dgm:t>
    </dgm:pt>
    <dgm:pt modelId="{0C43D23E-676C-43EF-9718-5FD6AD669D6A}">
      <dgm:prSet phldrT="[Texto]" custT="1"/>
      <dgm:spPr/>
      <dgm:t>
        <a:bodyPr/>
        <a:lstStyle/>
        <a:p>
          <a:r>
            <a:rPr lang="es-CO" sz="700" dirty="0" smtClean="0"/>
            <a:t>Fortalecimiento del acceso a la justicia  donación AECID  nacional</a:t>
          </a:r>
          <a:endParaRPr lang="es-CO" sz="700" dirty="0"/>
        </a:p>
      </dgm:t>
    </dgm:pt>
    <dgm:pt modelId="{8E4E4758-2A37-4C5F-8E5A-0E31DB98FFF6}" type="parTrans" cxnId="{27805900-0996-4A11-A0AE-4F85AEE3BB21}">
      <dgm:prSet/>
      <dgm:spPr/>
      <dgm:t>
        <a:bodyPr/>
        <a:lstStyle/>
        <a:p>
          <a:endParaRPr lang="es-CO"/>
        </a:p>
      </dgm:t>
    </dgm:pt>
    <dgm:pt modelId="{C2860173-1FE8-4EEE-8D22-55B882289173}" type="sibTrans" cxnId="{27805900-0996-4A11-A0AE-4F85AEE3BB21}">
      <dgm:prSet/>
      <dgm:spPr/>
      <dgm:t>
        <a:bodyPr/>
        <a:lstStyle/>
        <a:p>
          <a:endParaRPr lang="es-CO"/>
        </a:p>
      </dgm:t>
    </dgm:pt>
    <dgm:pt modelId="{4782240F-2D7B-496F-9C11-5E6ACED540FA}">
      <dgm:prSet phldrT="[Texto]" custT="1"/>
      <dgm:spPr/>
      <dgm:t>
        <a:bodyPr/>
        <a:lstStyle/>
        <a:p>
          <a:r>
            <a:rPr lang="es-CO" sz="600" dirty="0" smtClean="0"/>
            <a:t>Protección de los derechos de las víctimas en el acceso a los mecanismos de justicia transicional, nacional</a:t>
          </a:r>
          <a:endParaRPr lang="es-CO" sz="600" dirty="0"/>
        </a:p>
      </dgm:t>
    </dgm:pt>
    <dgm:pt modelId="{13CD6D1C-57BF-4897-B751-CD262A004FFB}" type="parTrans" cxnId="{CE0BC718-BC4A-4A64-86DA-43A3761F14A1}">
      <dgm:prSet/>
      <dgm:spPr/>
      <dgm:t>
        <a:bodyPr/>
        <a:lstStyle/>
        <a:p>
          <a:endParaRPr lang="es-CO"/>
        </a:p>
      </dgm:t>
    </dgm:pt>
    <dgm:pt modelId="{DB9D060C-FFEF-43EE-A7EB-D1319DBDDB6A}" type="sibTrans" cxnId="{CE0BC718-BC4A-4A64-86DA-43A3761F14A1}">
      <dgm:prSet/>
      <dgm:spPr/>
      <dgm:t>
        <a:bodyPr/>
        <a:lstStyle/>
        <a:p>
          <a:endParaRPr lang="es-CO"/>
        </a:p>
      </dgm:t>
    </dgm:pt>
    <dgm:pt modelId="{6D1650E5-ACA5-494F-9F85-4D7F85A03883}">
      <dgm:prSet phldrT="[Texto]" custT="1"/>
      <dgm:spPr/>
      <dgm:t>
        <a:bodyPr/>
        <a:lstStyle/>
        <a:p>
          <a:r>
            <a:rPr lang="es-CO" sz="700" dirty="0" smtClean="0"/>
            <a:t>Dirección de Justicia Formal</a:t>
          </a:r>
          <a:endParaRPr lang="es-CO" sz="700" dirty="0"/>
        </a:p>
      </dgm:t>
    </dgm:pt>
    <dgm:pt modelId="{303CC4CB-E65B-48AE-A9EB-2C085F5CF5A9}" type="parTrans" cxnId="{C0A7B31C-A8D0-4FF8-A94E-9DCB2C7D66FC}">
      <dgm:prSet/>
      <dgm:spPr/>
      <dgm:t>
        <a:bodyPr/>
        <a:lstStyle/>
        <a:p>
          <a:endParaRPr lang="es-CO"/>
        </a:p>
      </dgm:t>
    </dgm:pt>
    <dgm:pt modelId="{354C8E9B-1CB1-445B-8153-C721FBDE45EC}" type="sibTrans" cxnId="{C0A7B31C-A8D0-4FF8-A94E-9DCB2C7D66FC}">
      <dgm:prSet/>
      <dgm:spPr/>
      <dgm:t>
        <a:bodyPr/>
        <a:lstStyle/>
        <a:p>
          <a:endParaRPr lang="es-CO"/>
        </a:p>
      </dgm:t>
    </dgm:pt>
    <dgm:pt modelId="{785811DA-5DD9-4D78-990F-541621FA46FB}">
      <dgm:prSet phldrT="[Texto]" custT="1"/>
      <dgm:spPr/>
      <dgm:t>
        <a:bodyPr/>
        <a:lstStyle/>
        <a:p>
          <a:endParaRPr lang="es-CO" sz="700" dirty="0" smtClean="0"/>
        </a:p>
        <a:p>
          <a:r>
            <a:rPr lang="es-CO" sz="700" dirty="0" smtClean="0"/>
            <a:t>Dirección de Tecnologías y Gestión de Información en Justicia</a:t>
          </a:r>
        </a:p>
        <a:p>
          <a:endParaRPr lang="es-CO" sz="700" dirty="0"/>
        </a:p>
      </dgm:t>
    </dgm:pt>
    <dgm:pt modelId="{C3763E79-D212-4797-860C-72B553C106BF}" type="parTrans" cxnId="{EEE812F7-E69E-4A23-99C4-ED0487FD9CB2}">
      <dgm:prSet/>
      <dgm:spPr/>
      <dgm:t>
        <a:bodyPr/>
        <a:lstStyle/>
        <a:p>
          <a:endParaRPr lang="es-CO"/>
        </a:p>
      </dgm:t>
    </dgm:pt>
    <dgm:pt modelId="{B49F6855-7D9A-4E14-B0E2-4F198CDDE6B1}" type="sibTrans" cxnId="{EEE812F7-E69E-4A23-99C4-ED0487FD9CB2}">
      <dgm:prSet/>
      <dgm:spPr/>
      <dgm:t>
        <a:bodyPr/>
        <a:lstStyle/>
        <a:p>
          <a:endParaRPr lang="es-CO"/>
        </a:p>
      </dgm:t>
    </dgm:pt>
    <dgm:pt modelId="{4B0B54DA-3EB4-44E6-BC76-F9A0C9CFF2E2}">
      <dgm:prSet phldrT="[Texto]" custT="1"/>
      <dgm:spPr/>
      <dgm:t>
        <a:bodyPr/>
        <a:lstStyle/>
        <a:p>
          <a:r>
            <a:rPr lang="es-CO" sz="700" dirty="0" smtClean="0"/>
            <a:t>Dirección de Asuntos Internacionales</a:t>
          </a:r>
          <a:endParaRPr lang="es-CO" sz="700" dirty="0"/>
        </a:p>
      </dgm:t>
    </dgm:pt>
    <dgm:pt modelId="{138BF99B-FF44-456C-ABCD-162BEA1F9673}" type="parTrans" cxnId="{D1911203-E1C5-426B-916B-DA08B84A8F46}">
      <dgm:prSet/>
      <dgm:spPr/>
      <dgm:t>
        <a:bodyPr/>
        <a:lstStyle/>
        <a:p>
          <a:endParaRPr lang="es-CO"/>
        </a:p>
      </dgm:t>
    </dgm:pt>
    <dgm:pt modelId="{34A97228-F836-4979-87FE-5106F032A4CA}" type="sibTrans" cxnId="{D1911203-E1C5-426B-916B-DA08B84A8F46}">
      <dgm:prSet/>
      <dgm:spPr/>
      <dgm:t>
        <a:bodyPr/>
        <a:lstStyle/>
        <a:p>
          <a:endParaRPr lang="es-CO"/>
        </a:p>
      </dgm:t>
    </dgm:pt>
    <dgm:pt modelId="{6F1DBC57-8284-40FF-A069-79B3689638A1}">
      <dgm:prSet phldrT="[Texto]" custT="1"/>
      <dgm:spPr/>
      <dgm:t>
        <a:bodyPr/>
        <a:lstStyle/>
        <a:p>
          <a:r>
            <a:rPr lang="es-CO" sz="700" dirty="0" smtClean="0"/>
            <a:t>Dirección de Justicia Transicional</a:t>
          </a:r>
          <a:endParaRPr lang="es-CO" sz="700" dirty="0"/>
        </a:p>
      </dgm:t>
    </dgm:pt>
    <dgm:pt modelId="{7003CF13-0E9F-4CC2-A661-3C40A2A498F2}" type="parTrans" cxnId="{139D3B59-793B-431C-BF4A-94BAAB63A22F}">
      <dgm:prSet/>
      <dgm:spPr/>
      <dgm:t>
        <a:bodyPr/>
        <a:lstStyle/>
        <a:p>
          <a:endParaRPr lang="es-CO"/>
        </a:p>
      </dgm:t>
    </dgm:pt>
    <dgm:pt modelId="{815776E1-05AA-42A5-9406-B40357A4F1F5}" type="sibTrans" cxnId="{139D3B59-793B-431C-BF4A-94BAAB63A22F}">
      <dgm:prSet/>
      <dgm:spPr/>
      <dgm:t>
        <a:bodyPr/>
        <a:lstStyle/>
        <a:p>
          <a:endParaRPr lang="es-CO"/>
        </a:p>
      </dgm:t>
    </dgm:pt>
    <dgm:pt modelId="{3A0AD541-1EDA-4776-8F76-140CE113B10E}">
      <dgm:prSet phldrT="[Texto]" custT="1"/>
      <dgm:spPr/>
      <dgm:t>
        <a:bodyPr/>
        <a:lstStyle/>
        <a:p>
          <a:r>
            <a:rPr lang="es-CO" sz="900" dirty="0" smtClean="0"/>
            <a:t> 2.350 Millones</a:t>
          </a:r>
          <a:endParaRPr lang="es-CO" sz="900" dirty="0"/>
        </a:p>
      </dgm:t>
    </dgm:pt>
    <dgm:pt modelId="{8369304E-FB43-49C8-90F4-00AA3FE781EB}" type="parTrans" cxnId="{857276F6-71F7-4FCC-ABDE-C2E46053CC87}">
      <dgm:prSet/>
      <dgm:spPr/>
      <dgm:t>
        <a:bodyPr/>
        <a:lstStyle/>
        <a:p>
          <a:endParaRPr lang="es-CO"/>
        </a:p>
      </dgm:t>
    </dgm:pt>
    <dgm:pt modelId="{3F6CD17C-6EF8-44E3-8C20-70D044802E75}" type="sibTrans" cxnId="{857276F6-71F7-4FCC-ABDE-C2E46053CC87}">
      <dgm:prSet/>
      <dgm:spPr/>
      <dgm:t>
        <a:bodyPr/>
        <a:lstStyle/>
        <a:p>
          <a:endParaRPr lang="es-CO"/>
        </a:p>
      </dgm:t>
    </dgm:pt>
    <dgm:pt modelId="{BD2F9CEE-2FFF-4FBC-B602-5E02E5102B71}">
      <dgm:prSet phldrT="[Texto]" custT="1"/>
      <dgm:spPr/>
      <dgm:t>
        <a:bodyPr/>
        <a:lstStyle/>
        <a:p>
          <a:r>
            <a:rPr lang="es-CO" sz="900" dirty="0" smtClean="0"/>
            <a:t>370 Millones</a:t>
          </a:r>
          <a:endParaRPr lang="es-CO" sz="900" dirty="0"/>
        </a:p>
      </dgm:t>
    </dgm:pt>
    <dgm:pt modelId="{8A395293-5534-4A42-A707-BBA268D9E7D1}" type="parTrans" cxnId="{B640239C-66BC-458D-BEFB-56BFD72DDEDC}">
      <dgm:prSet/>
      <dgm:spPr/>
      <dgm:t>
        <a:bodyPr/>
        <a:lstStyle/>
        <a:p>
          <a:endParaRPr lang="es-CO"/>
        </a:p>
      </dgm:t>
    </dgm:pt>
    <dgm:pt modelId="{FBA05DDD-0EB8-466C-B1DA-832FD16A98FB}" type="sibTrans" cxnId="{B640239C-66BC-458D-BEFB-56BFD72DDEDC}">
      <dgm:prSet/>
      <dgm:spPr/>
      <dgm:t>
        <a:bodyPr/>
        <a:lstStyle/>
        <a:p>
          <a:endParaRPr lang="es-CO"/>
        </a:p>
      </dgm:t>
    </dgm:pt>
    <dgm:pt modelId="{7ABA1387-2A99-4D0E-BB43-A4D5B7C5C444}">
      <dgm:prSet phldrT="[Texto]" custT="1"/>
      <dgm:spPr/>
      <dgm:t>
        <a:bodyPr/>
        <a:lstStyle/>
        <a:p>
          <a:r>
            <a:rPr lang="es-CO" sz="900" dirty="0" smtClean="0"/>
            <a:t>100 Millones</a:t>
          </a:r>
          <a:endParaRPr lang="es-CO" sz="900" dirty="0"/>
        </a:p>
      </dgm:t>
    </dgm:pt>
    <dgm:pt modelId="{E79D3948-7244-401F-8D09-D3CC63D9405C}" type="parTrans" cxnId="{84B7E6C9-1772-4695-B57C-9199C5F7B237}">
      <dgm:prSet/>
      <dgm:spPr/>
      <dgm:t>
        <a:bodyPr/>
        <a:lstStyle/>
        <a:p>
          <a:endParaRPr lang="es-CO"/>
        </a:p>
      </dgm:t>
    </dgm:pt>
    <dgm:pt modelId="{6D9A7D24-98D6-4FB0-9AE9-7DD7E5BF5AC4}" type="sibTrans" cxnId="{84B7E6C9-1772-4695-B57C-9199C5F7B237}">
      <dgm:prSet/>
      <dgm:spPr/>
      <dgm:t>
        <a:bodyPr/>
        <a:lstStyle/>
        <a:p>
          <a:endParaRPr lang="es-CO"/>
        </a:p>
      </dgm:t>
    </dgm:pt>
    <dgm:pt modelId="{79777A5B-838A-451E-B767-9DCD9CD4402A}">
      <dgm:prSet phldrT="[Texto]" custT="1"/>
      <dgm:spPr/>
      <dgm:t>
        <a:bodyPr/>
        <a:lstStyle/>
        <a:p>
          <a:r>
            <a:rPr lang="es-CO" sz="900" dirty="0" smtClean="0"/>
            <a:t>2.800 Millones</a:t>
          </a:r>
          <a:endParaRPr lang="es-CO" sz="900" dirty="0"/>
        </a:p>
      </dgm:t>
    </dgm:pt>
    <dgm:pt modelId="{58C69A8F-18D3-465D-BA58-B0A770F14BA4}" type="parTrans" cxnId="{0F7D9EB2-170E-4EB3-90F6-81C063079900}">
      <dgm:prSet/>
      <dgm:spPr/>
      <dgm:t>
        <a:bodyPr/>
        <a:lstStyle/>
        <a:p>
          <a:endParaRPr lang="es-CO"/>
        </a:p>
      </dgm:t>
    </dgm:pt>
    <dgm:pt modelId="{6AC926BD-172F-4BAC-BB3A-944E04655BD1}" type="sibTrans" cxnId="{0F7D9EB2-170E-4EB3-90F6-81C063079900}">
      <dgm:prSet/>
      <dgm:spPr/>
      <dgm:t>
        <a:bodyPr/>
        <a:lstStyle/>
        <a:p>
          <a:endParaRPr lang="es-CO"/>
        </a:p>
      </dgm:t>
    </dgm:pt>
    <dgm:pt modelId="{4BB97467-8802-45D7-BFCA-150D116C93A8}">
      <dgm:prSet phldrT="[Texto]" custT="1"/>
      <dgm:spPr/>
      <dgm:t>
        <a:bodyPr/>
        <a:lstStyle/>
        <a:p>
          <a:r>
            <a:rPr lang="es-CO" sz="900" dirty="0" smtClean="0"/>
            <a:t>278 Millones</a:t>
          </a:r>
          <a:endParaRPr lang="es-CO" sz="900" dirty="0"/>
        </a:p>
      </dgm:t>
    </dgm:pt>
    <dgm:pt modelId="{4AF174D9-0EB8-40CD-9B47-22E487DE6FC8}" type="parTrans" cxnId="{FAB2E80F-3CC2-4C4B-A026-145125D911F2}">
      <dgm:prSet/>
      <dgm:spPr/>
      <dgm:t>
        <a:bodyPr/>
        <a:lstStyle/>
        <a:p>
          <a:endParaRPr lang="es-CO"/>
        </a:p>
      </dgm:t>
    </dgm:pt>
    <dgm:pt modelId="{250EFE87-B89A-49D1-9DA2-1BF36C90ADBF}" type="sibTrans" cxnId="{FAB2E80F-3CC2-4C4B-A026-145125D911F2}">
      <dgm:prSet/>
      <dgm:spPr/>
      <dgm:t>
        <a:bodyPr/>
        <a:lstStyle/>
        <a:p>
          <a:endParaRPr lang="es-CO"/>
        </a:p>
      </dgm:t>
    </dgm:pt>
    <dgm:pt modelId="{CFFF4147-31F6-4B54-8AEE-401E7C8F4083}">
      <dgm:prSet phldrT="[Texto]" custT="1"/>
      <dgm:spPr/>
      <dgm:t>
        <a:bodyPr/>
        <a:lstStyle/>
        <a:p>
          <a:r>
            <a:rPr lang="es-CO" sz="900" dirty="0" smtClean="0"/>
            <a:t>2.370 Millones</a:t>
          </a:r>
          <a:endParaRPr lang="es-CO" sz="900" dirty="0"/>
        </a:p>
      </dgm:t>
    </dgm:pt>
    <dgm:pt modelId="{B8F61967-0328-4BFC-8870-D0C1E1588A9F}" type="parTrans" cxnId="{1E4C48D2-B93D-4AE4-9075-F05F0033A089}">
      <dgm:prSet/>
      <dgm:spPr/>
      <dgm:t>
        <a:bodyPr/>
        <a:lstStyle/>
        <a:p>
          <a:endParaRPr lang="es-CO"/>
        </a:p>
      </dgm:t>
    </dgm:pt>
    <dgm:pt modelId="{E7D0F1E2-55F2-46B3-8BFD-0D75228AF365}" type="sibTrans" cxnId="{1E4C48D2-B93D-4AE4-9075-F05F0033A089}">
      <dgm:prSet/>
      <dgm:spPr/>
      <dgm:t>
        <a:bodyPr/>
        <a:lstStyle/>
        <a:p>
          <a:endParaRPr lang="es-CO"/>
        </a:p>
      </dgm:t>
    </dgm:pt>
    <dgm:pt modelId="{2D813B34-BBE9-4855-98C8-0F13C05DFF2C}">
      <dgm:prSet phldrT="[Texto]" custT="1"/>
      <dgm:spPr/>
      <dgm:t>
        <a:bodyPr/>
        <a:lstStyle/>
        <a:p>
          <a:r>
            <a:rPr lang="es-CO" sz="900" dirty="0" smtClean="0"/>
            <a:t>0 Millones</a:t>
          </a:r>
          <a:endParaRPr lang="es-CO" sz="900" dirty="0"/>
        </a:p>
      </dgm:t>
    </dgm:pt>
    <dgm:pt modelId="{49CD4247-49E2-4F4F-ACF6-A05515683F5A}" type="parTrans" cxnId="{BF3AAB80-09E2-4BEC-A723-EE3D38E21631}">
      <dgm:prSet/>
      <dgm:spPr/>
      <dgm:t>
        <a:bodyPr/>
        <a:lstStyle/>
        <a:p>
          <a:endParaRPr lang="es-CO"/>
        </a:p>
      </dgm:t>
    </dgm:pt>
    <dgm:pt modelId="{D30DEEA2-A150-448E-B6B5-FEE9432A16AC}" type="sibTrans" cxnId="{BF3AAB80-09E2-4BEC-A723-EE3D38E21631}">
      <dgm:prSet/>
      <dgm:spPr/>
      <dgm:t>
        <a:bodyPr/>
        <a:lstStyle/>
        <a:p>
          <a:endParaRPr lang="es-CO"/>
        </a:p>
      </dgm:t>
    </dgm:pt>
    <dgm:pt modelId="{81675594-4F5E-4891-8E94-DE6D50BC6515}">
      <dgm:prSet phldrT="[Texto]" custT="1"/>
      <dgm:spPr/>
      <dgm:t>
        <a:bodyPr/>
        <a:lstStyle/>
        <a:p>
          <a:r>
            <a:rPr lang="es-CO" sz="900" dirty="0" smtClean="0"/>
            <a:t>0 Millones</a:t>
          </a:r>
          <a:endParaRPr lang="es-CO" sz="900" dirty="0"/>
        </a:p>
      </dgm:t>
    </dgm:pt>
    <dgm:pt modelId="{AD0FF390-E023-48CE-8BE6-9CF0C1CCA70C}" type="parTrans" cxnId="{51458A56-78F0-4C98-AB02-694C969ADFCE}">
      <dgm:prSet/>
      <dgm:spPr/>
      <dgm:t>
        <a:bodyPr/>
        <a:lstStyle/>
        <a:p>
          <a:endParaRPr lang="es-CO"/>
        </a:p>
      </dgm:t>
    </dgm:pt>
    <dgm:pt modelId="{4A274925-6E87-472F-A7B3-8437908BF1C7}" type="sibTrans" cxnId="{51458A56-78F0-4C98-AB02-694C969ADFCE}">
      <dgm:prSet/>
      <dgm:spPr/>
      <dgm:t>
        <a:bodyPr/>
        <a:lstStyle/>
        <a:p>
          <a:endParaRPr lang="es-CO"/>
        </a:p>
      </dgm:t>
    </dgm:pt>
    <dgm:pt modelId="{00E5377A-721A-48C4-BA32-1A80C2D5AF8A}">
      <dgm:prSet phldrT="[Texto]" custT="1"/>
      <dgm:spPr>
        <a:solidFill>
          <a:srgbClr val="C00000"/>
        </a:solidFill>
      </dgm:spPr>
      <dgm:t>
        <a:bodyPr/>
        <a:lstStyle/>
        <a:p>
          <a:r>
            <a:rPr lang="es-CO" sz="900" dirty="0" smtClean="0"/>
            <a:t>17,55%</a:t>
          </a:r>
          <a:endParaRPr lang="es-CO" sz="900" dirty="0"/>
        </a:p>
      </dgm:t>
    </dgm:pt>
    <dgm:pt modelId="{BC8A4FFB-2882-4BDA-90C2-224CB0306FA5}" type="parTrans" cxnId="{983CD07A-D960-4C42-8B11-96A77B18EBAB}">
      <dgm:prSet/>
      <dgm:spPr/>
      <dgm:t>
        <a:bodyPr/>
        <a:lstStyle/>
        <a:p>
          <a:endParaRPr lang="es-CO"/>
        </a:p>
      </dgm:t>
    </dgm:pt>
    <dgm:pt modelId="{92136F2D-535F-4A2C-A40D-F331BC53E4B3}" type="sibTrans" cxnId="{983CD07A-D960-4C42-8B11-96A77B18EBAB}">
      <dgm:prSet/>
      <dgm:spPr/>
      <dgm:t>
        <a:bodyPr/>
        <a:lstStyle/>
        <a:p>
          <a:endParaRPr lang="es-CO"/>
        </a:p>
      </dgm:t>
    </dgm:pt>
    <dgm:pt modelId="{E5519957-7920-421C-86D0-90AB922EE631}">
      <dgm:prSet phldrT="[Texto]" custT="1"/>
      <dgm:spPr>
        <a:solidFill>
          <a:srgbClr val="FFC000"/>
        </a:solidFill>
      </dgm:spPr>
      <dgm:t>
        <a:bodyPr/>
        <a:lstStyle/>
        <a:p>
          <a:r>
            <a:rPr lang="es-CO" sz="900" dirty="0" smtClean="0">
              <a:solidFill>
                <a:schemeClr val="tx1"/>
              </a:solidFill>
            </a:rPr>
            <a:t>61,99%</a:t>
          </a:r>
          <a:endParaRPr lang="es-CO" sz="900" dirty="0">
            <a:solidFill>
              <a:schemeClr val="tx1"/>
            </a:solidFill>
          </a:endParaRPr>
        </a:p>
      </dgm:t>
    </dgm:pt>
    <dgm:pt modelId="{40728FC9-3694-4E90-A586-30E2BC56CDBB}" type="parTrans" cxnId="{13796C2E-E4A8-4B5F-A8EF-6ED0914CB87D}">
      <dgm:prSet/>
      <dgm:spPr/>
      <dgm:t>
        <a:bodyPr/>
        <a:lstStyle/>
        <a:p>
          <a:endParaRPr lang="es-CO"/>
        </a:p>
      </dgm:t>
    </dgm:pt>
    <dgm:pt modelId="{F25BC02D-BFD3-4260-90DA-1F8DED77D660}" type="sibTrans" cxnId="{13796C2E-E4A8-4B5F-A8EF-6ED0914CB87D}">
      <dgm:prSet/>
      <dgm:spPr/>
      <dgm:t>
        <a:bodyPr/>
        <a:lstStyle/>
        <a:p>
          <a:endParaRPr lang="es-CO"/>
        </a:p>
      </dgm:t>
    </dgm:pt>
    <dgm:pt modelId="{BAABCA1A-4ACA-4383-AC4E-128E9A954413}">
      <dgm:prSet phldrT="[Texto]" custT="1"/>
      <dgm:spPr>
        <a:solidFill>
          <a:srgbClr val="C00000"/>
        </a:solidFill>
      </dgm:spPr>
      <dgm:t>
        <a:bodyPr/>
        <a:lstStyle/>
        <a:p>
          <a:r>
            <a:rPr lang="es-CO" sz="900" dirty="0" smtClean="0"/>
            <a:t>0,00%</a:t>
          </a:r>
          <a:endParaRPr lang="es-CO" sz="900" dirty="0"/>
        </a:p>
      </dgm:t>
    </dgm:pt>
    <dgm:pt modelId="{9505546D-A907-4BBE-BF28-48964C0A3614}" type="parTrans" cxnId="{9C6AC6BF-26F5-48B3-B789-889DA2FC7BA5}">
      <dgm:prSet/>
      <dgm:spPr/>
      <dgm:t>
        <a:bodyPr/>
        <a:lstStyle/>
        <a:p>
          <a:endParaRPr lang="es-CO"/>
        </a:p>
      </dgm:t>
    </dgm:pt>
    <dgm:pt modelId="{537D4F0B-5370-4F24-8263-DA38B4F6B128}" type="sibTrans" cxnId="{9C6AC6BF-26F5-48B3-B789-889DA2FC7BA5}">
      <dgm:prSet/>
      <dgm:spPr/>
      <dgm:t>
        <a:bodyPr/>
        <a:lstStyle/>
        <a:p>
          <a:endParaRPr lang="es-CO"/>
        </a:p>
      </dgm:t>
    </dgm:pt>
    <dgm:pt modelId="{99D02D49-04A3-4216-8196-46A0B13BDDDD}">
      <dgm:prSet phldrT="[Texto]" custT="1"/>
      <dgm:spPr>
        <a:solidFill>
          <a:srgbClr val="FFC000"/>
        </a:solidFill>
      </dgm:spPr>
      <dgm:t>
        <a:bodyPr/>
        <a:lstStyle/>
        <a:p>
          <a:r>
            <a:rPr lang="es-CO" sz="900" dirty="0" smtClean="0">
              <a:solidFill>
                <a:schemeClr val="tx1"/>
              </a:solidFill>
            </a:rPr>
            <a:t>72,86%</a:t>
          </a:r>
          <a:endParaRPr lang="es-CO" sz="900" dirty="0">
            <a:solidFill>
              <a:schemeClr val="tx1"/>
            </a:solidFill>
          </a:endParaRPr>
        </a:p>
      </dgm:t>
    </dgm:pt>
    <dgm:pt modelId="{F3966E02-B0A2-4D96-843E-AD5BF3AE8FEB}" type="parTrans" cxnId="{9F4836B2-7442-4825-BD29-832FABA1D963}">
      <dgm:prSet/>
      <dgm:spPr/>
      <dgm:t>
        <a:bodyPr/>
        <a:lstStyle/>
        <a:p>
          <a:endParaRPr lang="es-CO"/>
        </a:p>
      </dgm:t>
    </dgm:pt>
    <dgm:pt modelId="{4A17E8BF-3975-43A1-B99B-7C90B7208400}" type="sibTrans" cxnId="{9F4836B2-7442-4825-BD29-832FABA1D963}">
      <dgm:prSet/>
      <dgm:spPr/>
      <dgm:t>
        <a:bodyPr/>
        <a:lstStyle/>
        <a:p>
          <a:endParaRPr lang="es-CO"/>
        </a:p>
      </dgm:t>
    </dgm:pt>
    <dgm:pt modelId="{873202A3-569B-4BEC-989B-4114C8AAB1CC}">
      <dgm:prSet phldrT="[Texto]" custT="1"/>
      <dgm:spPr>
        <a:solidFill>
          <a:srgbClr val="C00000"/>
        </a:solidFill>
      </dgm:spPr>
      <dgm:t>
        <a:bodyPr/>
        <a:lstStyle/>
        <a:p>
          <a:r>
            <a:rPr lang="es-CO" sz="900" dirty="0" smtClean="0"/>
            <a:t>25,00%</a:t>
          </a:r>
          <a:endParaRPr lang="es-CO" sz="900" dirty="0"/>
        </a:p>
      </dgm:t>
    </dgm:pt>
    <dgm:pt modelId="{F5080A95-AACD-4330-A9E5-8AE9A0535D81}" type="parTrans" cxnId="{17BC97BA-7B3B-4F58-8100-AB5DF21228EC}">
      <dgm:prSet/>
      <dgm:spPr/>
      <dgm:t>
        <a:bodyPr/>
        <a:lstStyle/>
        <a:p>
          <a:endParaRPr lang="es-CO"/>
        </a:p>
      </dgm:t>
    </dgm:pt>
    <dgm:pt modelId="{D9AB8ADC-1797-4C04-B526-FBAC804020FD}" type="sibTrans" cxnId="{17BC97BA-7B3B-4F58-8100-AB5DF21228EC}">
      <dgm:prSet/>
      <dgm:spPr/>
      <dgm:t>
        <a:bodyPr/>
        <a:lstStyle/>
        <a:p>
          <a:endParaRPr lang="es-CO"/>
        </a:p>
      </dgm:t>
    </dgm:pt>
    <dgm:pt modelId="{E316FEF6-8B6E-4819-B06B-FA8FF1031F26}">
      <dgm:prSet phldrT="[Texto]" custT="1"/>
      <dgm:spPr>
        <a:solidFill>
          <a:srgbClr val="C00000"/>
        </a:solidFill>
      </dgm:spPr>
      <dgm:t>
        <a:bodyPr/>
        <a:lstStyle/>
        <a:p>
          <a:r>
            <a:rPr lang="es-CO" sz="900" dirty="0" smtClean="0">
              <a:solidFill>
                <a:schemeClr val="bg1"/>
              </a:solidFill>
            </a:rPr>
            <a:t>0,0%</a:t>
          </a:r>
          <a:endParaRPr lang="es-CO" sz="900" dirty="0">
            <a:solidFill>
              <a:schemeClr val="bg1"/>
            </a:solidFill>
          </a:endParaRPr>
        </a:p>
      </dgm:t>
    </dgm:pt>
    <dgm:pt modelId="{69EF3FF0-0ED6-431C-B417-976B3EF843C0}" type="parTrans" cxnId="{5EC75A8F-D41F-426E-801E-B901A34C7B79}">
      <dgm:prSet/>
      <dgm:spPr/>
      <dgm:t>
        <a:bodyPr/>
        <a:lstStyle/>
        <a:p>
          <a:endParaRPr lang="es-CO"/>
        </a:p>
      </dgm:t>
    </dgm:pt>
    <dgm:pt modelId="{1937E630-53B9-4659-8F8A-E5EE2B44A827}" type="sibTrans" cxnId="{5EC75A8F-D41F-426E-801E-B901A34C7B79}">
      <dgm:prSet/>
      <dgm:spPr/>
      <dgm:t>
        <a:bodyPr/>
        <a:lstStyle/>
        <a:p>
          <a:endParaRPr lang="es-CO"/>
        </a:p>
      </dgm:t>
    </dgm:pt>
    <dgm:pt modelId="{20745994-A3AF-433F-9AC6-6F19C7621EB1}">
      <dgm:prSet phldrT="[Texto]" custT="1"/>
      <dgm:spPr>
        <a:solidFill>
          <a:srgbClr val="C00000"/>
        </a:solidFill>
      </dgm:spPr>
      <dgm:t>
        <a:bodyPr/>
        <a:lstStyle/>
        <a:p>
          <a:r>
            <a:rPr lang="es-CO" sz="900" dirty="0" smtClean="0"/>
            <a:t>0,00%</a:t>
          </a:r>
          <a:endParaRPr lang="es-CO" sz="900" dirty="0"/>
        </a:p>
      </dgm:t>
    </dgm:pt>
    <dgm:pt modelId="{64708E1F-3D57-4169-ABE5-549A4B50894B}" type="parTrans" cxnId="{6CD493D9-A821-4832-B748-87ECC7C480D3}">
      <dgm:prSet/>
      <dgm:spPr/>
      <dgm:t>
        <a:bodyPr/>
        <a:lstStyle/>
        <a:p>
          <a:endParaRPr lang="es-CO"/>
        </a:p>
      </dgm:t>
    </dgm:pt>
    <dgm:pt modelId="{3C309479-DB6D-4049-8025-A945A5C668E6}" type="sibTrans" cxnId="{6CD493D9-A821-4832-B748-87ECC7C480D3}">
      <dgm:prSet/>
      <dgm:spPr/>
      <dgm:t>
        <a:bodyPr/>
        <a:lstStyle/>
        <a:p>
          <a:endParaRPr lang="es-CO"/>
        </a:p>
      </dgm:t>
    </dgm:pt>
    <dgm:pt modelId="{4BD712E5-EBBD-4548-8249-EAE0808ACA9E}">
      <dgm:prSet phldrT="[Texto]" custT="1"/>
      <dgm:spPr>
        <a:solidFill>
          <a:srgbClr val="C00000"/>
        </a:solidFill>
      </dgm:spPr>
      <dgm:t>
        <a:bodyPr/>
        <a:lstStyle/>
        <a:p>
          <a:r>
            <a:rPr lang="es-CO" sz="900" dirty="0" smtClean="0"/>
            <a:t>11,00%</a:t>
          </a:r>
          <a:endParaRPr lang="es-CO" sz="900" dirty="0"/>
        </a:p>
      </dgm:t>
    </dgm:pt>
    <dgm:pt modelId="{34F51F1F-620F-4E9B-8D24-B81090ADA55E}" type="parTrans" cxnId="{67E69A46-0243-4649-8C03-5249194A27AC}">
      <dgm:prSet/>
      <dgm:spPr/>
      <dgm:t>
        <a:bodyPr/>
        <a:lstStyle/>
        <a:p>
          <a:endParaRPr lang="es-CO"/>
        </a:p>
      </dgm:t>
    </dgm:pt>
    <dgm:pt modelId="{2BEDF226-0B21-4F4C-8E82-4F8D5CE31EF6}" type="sibTrans" cxnId="{67E69A46-0243-4649-8C03-5249194A27AC}">
      <dgm:prSet/>
      <dgm:spPr/>
      <dgm:t>
        <a:bodyPr/>
        <a:lstStyle/>
        <a:p>
          <a:endParaRPr lang="es-CO"/>
        </a:p>
      </dgm:t>
    </dgm:pt>
    <dgm:pt modelId="{1EE952BE-6FC9-41E8-A5A2-92B9AA02F407}">
      <dgm:prSet phldrT="[Texto]" custT="1"/>
      <dgm:spPr>
        <a:solidFill>
          <a:schemeClr val="accent3">
            <a:lumMod val="75000"/>
          </a:schemeClr>
        </a:solidFill>
      </dgm:spPr>
      <dgm:t>
        <a:bodyPr/>
        <a:lstStyle/>
        <a:p>
          <a:r>
            <a:rPr lang="es-CO" sz="900" dirty="0" smtClean="0"/>
            <a:t>100%</a:t>
          </a:r>
          <a:endParaRPr lang="es-CO" sz="900" dirty="0"/>
        </a:p>
      </dgm:t>
    </dgm:pt>
    <dgm:pt modelId="{045296BD-238E-4502-BA51-3BF0D1DF3CCB}" type="parTrans" cxnId="{A2338160-743D-40DE-BB16-396CB3844CE5}">
      <dgm:prSet/>
      <dgm:spPr/>
      <dgm:t>
        <a:bodyPr/>
        <a:lstStyle/>
        <a:p>
          <a:endParaRPr lang="es-CO"/>
        </a:p>
      </dgm:t>
    </dgm:pt>
    <dgm:pt modelId="{A60DB037-B490-4BE4-89EE-B0A29C386054}" type="sibTrans" cxnId="{A2338160-743D-40DE-BB16-396CB3844CE5}">
      <dgm:prSet/>
      <dgm:spPr/>
      <dgm:t>
        <a:bodyPr/>
        <a:lstStyle/>
        <a:p>
          <a:endParaRPr lang="es-CO"/>
        </a:p>
      </dgm:t>
    </dgm:pt>
    <dgm:pt modelId="{E4EB16AB-9A8A-4000-9C0F-872B5E7899B2}">
      <dgm:prSet phldrT="[Texto]" custT="1"/>
      <dgm:spPr>
        <a:solidFill>
          <a:srgbClr val="FFC000"/>
        </a:solidFill>
      </dgm:spPr>
      <dgm:t>
        <a:bodyPr/>
        <a:lstStyle/>
        <a:p>
          <a:r>
            <a:rPr lang="es-CO" sz="900" dirty="0" smtClean="0">
              <a:solidFill>
                <a:schemeClr val="tx1"/>
              </a:solidFill>
            </a:rPr>
            <a:t>55,00%</a:t>
          </a:r>
          <a:endParaRPr lang="es-CO" sz="900" dirty="0">
            <a:solidFill>
              <a:schemeClr val="tx1"/>
            </a:solidFill>
          </a:endParaRPr>
        </a:p>
      </dgm:t>
    </dgm:pt>
    <dgm:pt modelId="{A9DAB9E3-1009-4B27-80D4-C92220987377}" type="parTrans" cxnId="{60AD26BF-9CB8-4025-B40C-2CB8FBE85EB0}">
      <dgm:prSet/>
      <dgm:spPr/>
      <dgm:t>
        <a:bodyPr/>
        <a:lstStyle/>
        <a:p>
          <a:endParaRPr lang="es-CO"/>
        </a:p>
      </dgm:t>
    </dgm:pt>
    <dgm:pt modelId="{29E32FB4-FD4C-4153-A6E6-8BE3D52D4BC4}" type="sibTrans" cxnId="{60AD26BF-9CB8-4025-B40C-2CB8FBE85EB0}">
      <dgm:prSet/>
      <dgm:spPr/>
      <dgm:t>
        <a:bodyPr/>
        <a:lstStyle/>
        <a:p>
          <a:endParaRPr lang="es-CO"/>
        </a:p>
      </dgm:t>
    </dgm:pt>
    <dgm:pt modelId="{DB35A29B-E919-423B-9629-374207D1F35E}">
      <dgm:prSet phldrT="[Texto]" custT="1"/>
      <dgm:spPr>
        <a:solidFill>
          <a:srgbClr val="C00000"/>
        </a:solidFill>
      </dgm:spPr>
      <dgm:t>
        <a:bodyPr/>
        <a:lstStyle/>
        <a:p>
          <a:r>
            <a:rPr lang="es-CO" sz="900" dirty="0" smtClean="0">
              <a:solidFill>
                <a:schemeClr val="bg1"/>
              </a:solidFill>
            </a:rPr>
            <a:t>0,00%</a:t>
          </a:r>
          <a:endParaRPr lang="es-CO" sz="900" dirty="0">
            <a:solidFill>
              <a:schemeClr val="bg1"/>
            </a:solidFill>
          </a:endParaRPr>
        </a:p>
      </dgm:t>
    </dgm:pt>
    <dgm:pt modelId="{4BFFBB0C-9542-4B78-B383-C362A0811553}" type="parTrans" cxnId="{5A2BC826-3D38-4FF6-9984-1AD755EBD49A}">
      <dgm:prSet/>
      <dgm:spPr/>
      <dgm:t>
        <a:bodyPr/>
        <a:lstStyle/>
        <a:p>
          <a:endParaRPr lang="es-CO"/>
        </a:p>
      </dgm:t>
    </dgm:pt>
    <dgm:pt modelId="{F4A03347-3188-41AF-B8C9-9A3C6D121DA8}" type="sibTrans" cxnId="{5A2BC826-3D38-4FF6-9984-1AD755EBD49A}">
      <dgm:prSet/>
      <dgm:spPr/>
      <dgm:t>
        <a:bodyPr/>
        <a:lstStyle/>
        <a:p>
          <a:endParaRPr lang="es-CO"/>
        </a:p>
      </dgm:t>
    </dgm:pt>
    <dgm:pt modelId="{91E34C98-923A-48F2-B631-F5A3790A3312}">
      <dgm:prSet phldrT="[Texto]"/>
      <dgm:spPr/>
      <dgm:t>
        <a:bodyPr/>
        <a:lstStyle/>
        <a:p>
          <a:endParaRPr lang="es-CO" dirty="0"/>
        </a:p>
      </dgm:t>
    </dgm:pt>
    <dgm:pt modelId="{B246F615-A851-4B46-843D-9CE47C0ECB09}" type="sibTrans" cxnId="{07964280-E130-4019-8AC6-0148C3C9B4C6}">
      <dgm:prSet/>
      <dgm:spPr/>
      <dgm:t>
        <a:bodyPr/>
        <a:lstStyle/>
        <a:p>
          <a:endParaRPr lang="es-CO"/>
        </a:p>
      </dgm:t>
    </dgm:pt>
    <dgm:pt modelId="{11E04581-E6FC-444C-ACF6-395DAB30ACAC}" type="parTrans" cxnId="{07964280-E130-4019-8AC6-0148C3C9B4C6}">
      <dgm:prSet/>
      <dgm:spPr/>
      <dgm:t>
        <a:bodyPr/>
        <a:lstStyle/>
        <a:p>
          <a:endParaRPr lang="es-CO"/>
        </a:p>
      </dgm:t>
    </dgm:pt>
    <dgm:pt modelId="{226D1EA2-DCB1-430F-ACBD-6AF49972B457}">
      <dgm:prSet phldrT="[Texto]" custT="1"/>
      <dgm:spPr/>
      <dgm:t>
        <a:bodyPr/>
        <a:lstStyle/>
        <a:p>
          <a:r>
            <a:rPr lang="es-CO" sz="700" dirty="0" smtClean="0"/>
            <a:t>Fortalecimiento del principio de seguridad jurídica, nacional</a:t>
          </a:r>
          <a:endParaRPr lang="es-CO" sz="700" dirty="0"/>
        </a:p>
      </dgm:t>
    </dgm:pt>
    <dgm:pt modelId="{3FD373DA-2BB0-4BB8-BBC7-94A2F38B4050}" type="sibTrans" cxnId="{ED72A3C3-C972-4399-83FD-E6E32DEFA2EB}">
      <dgm:prSet/>
      <dgm:spPr/>
      <dgm:t>
        <a:bodyPr/>
        <a:lstStyle/>
        <a:p>
          <a:endParaRPr lang="es-CO"/>
        </a:p>
      </dgm:t>
    </dgm:pt>
    <dgm:pt modelId="{5587B3D1-E6B5-46A9-9321-EB6475061135}" type="parTrans" cxnId="{ED72A3C3-C972-4399-83FD-E6E32DEFA2EB}">
      <dgm:prSet/>
      <dgm:spPr/>
      <dgm:t>
        <a:bodyPr/>
        <a:lstStyle/>
        <a:p>
          <a:endParaRPr lang="es-CO"/>
        </a:p>
      </dgm:t>
    </dgm:pt>
    <dgm:pt modelId="{B7614CE8-6217-430D-9D65-B3B5D0503C49}">
      <dgm:prSet phldrT="[Texto]" custT="1"/>
      <dgm:spPr>
        <a:solidFill>
          <a:srgbClr val="FFC000"/>
        </a:solidFill>
      </dgm:spPr>
      <dgm:t>
        <a:bodyPr/>
        <a:lstStyle/>
        <a:p>
          <a:r>
            <a:rPr lang="es-CO" sz="900" dirty="0" smtClean="0">
              <a:solidFill>
                <a:schemeClr val="tx1"/>
              </a:solidFill>
            </a:rPr>
            <a:t>55,80%</a:t>
          </a:r>
          <a:endParaRPr lang="es-CO" sz="900" dirty="0">
            <a:solidFill>
              <a:schemeClr val="tx1"/>
            </a:solidFill>
          </a:endParaRPr>
        </a:p>
      </dgm:t>
    </dgm:pt>
    <dgm:pt modelId="{777DB5FF-AB94-41A2-A772-563C08D33CFF}" type="sibTrans" cxnId="{8E78F667-84B8-4DCE-B837-0239D5E6E22A}">
      <dgm:prSet/>
      <dgm:spPr/>
      <dgm:t>
        <a:bodyPr/>
        <a:lstStyle/>
        <a:p>
          <a:endParaRPr lang="es-CO"/>
        </a:p>
      </dgm:t>
    </dgm:pt>
    <dgm:pt modelId="{28707D99-C199-4532-A7D3-8144901BE919}" type="parTrans" cxnId="{8E78F667-84B8-4DCE-B837-0239D5E6E22A}">
      <dgm:prSet/>
      <dgm:spPr/>
      <dgm:t>
        <a:bodyPr/>
        <a:lstStyle/>
        <a:p>
          <a:endParaRPr lang="es-CO"/>
        </a:p>
      </dgm:t>
    </dgm:pt>
    <dgm:pt modelId="{3E10A84A-8C89-44B7-8510-84F5FF1AA583}">
      <dgm:prSet phldrT="[Texto]" custT="1"/>
      <dgm:spPr/>
      <dgm:t>
        <a:bodyPr/>
        <a:lstStyle/>
        <a:p>
          <a:r>
            <a:rPr lang="es-CO" sz="700" dirty="0" smtClean="0"/>
            <a:t>Dirección de Justicia Formal</a:t>
          </a:r>
          <a:endParaRPr lang="es-CO" sz="700" dirty="0"/>
        </a:p>
      </dgm:t>
    </dgm:pt>
    <dgm:pt modelId="{6057460D-204D-4C9F-B2C6-E28CBC40A75C}" type="sibTrans" cxnId="{61FDA294-A75C-4F6D-9002-C88E62DA1445}">
      <dgm:prSet/>
      <dgm:spPr/>
      <dgm:t>
        <a:bodyPr/>
        <a:lstStyle/>
        <a:p>
          <a:endParaRPr lang="es-CO"/>
        </a:p>
      </dgm:t>
    </dgm:pt>
    <dgm:pt modelId="{B0C45790-6C54-44C5-AEA6-70D7127F2C34}" type="parTrans" cxnId="{61FDA294-A75C-4F6D-9002-C88E62DA1445}">
      <dgm:prSet/>
      <dgm:spPr/>
      <dgm:t>
        <a:bodyPr/>
        <a:lstStyle/>
        <a:p>
          <a:endParaRPr lang="es-CO"/>
        </a:p>
      </dgm:t>
    </dgm:pt>
    <dgm:pt modelId="{259390A8-C939-41A1-8A10-090FC6C44D23}">
      <dgm:prSet phldrT="[Texto]" custT="1"/>
      <dgm:spPr/>
      <dgm:t>
        <a:bodyPr/>
        <a:lstStyle/>
        <a:p>
          <a:r>
            <a:rPr lang="es-CO" sz="700" dirty="0" smtClean="0"/>
            <a:t>Dirección Desarrollo del Derecho  y del Ordenamiento Jurídico</a:t>
          </a:r>
          <a:endParaRPr lang="es-CO" sz="700" dirty="0"/>
        </a:p>
      </dgm:t>
    </dgm:pt>
    <dgm:pt modelId="{1AE7286E-38CA-4932-A73A-EC68551FF287}" type="sibTrans" cxnId="{98442918-B64E-491B-B055-D3637768C29D}">
      <dgm:prSet/>
      <dgm:spPr/>
      <dgm:t>
        <a:bodyPr/>
        <a:lstStyle/>
        <a:p>
          <a:endParaRPr lang="es-CO"/>
        </a:p>
      </dgm:t>
    </dgm:pt>
    <dgm:pt modelId="{55927EF1-6628-4020-8ACC-5AB1D7EDDFE2}" type="parTrans" cxnId="{98442918-B64E-491B-B055-D3637768C29D}">
      <dgm:prSet/>
      <dgm:spPr/>
      <dgm:t>
        <a:bodyPr/>
        <a:lstStyle/>
        <a:p>
          <a:endParaRPr lang="es-CO"/>
        </a:p>
      </dgm:t>
    </dgm:pt>
    <dgm:pt modelId="{97F68057-B889-404C-B41A-BECD1E025D3B}" type="pres">
      <dgm:prSet presAssocID="{8F42841C-63B1-4747-825D-2C5ACA7D4C09}" presName="theList" presStyleCnt="0">
        <dgm:presLayoutVars>
          <dgm:dir/>
          <dgm:animLvl val="lvl"/>
          <dgm:resizeHandles val="exact"/>
        </dgm:presLayoutVars>
      </dgm:prSet>
      <dgm:spPr/>
      <dgm:t>
        <a:bodyPr/>
        <a:lstStyle/>
        <a:p>
          <a:endParaRPr lang="es-CO"/>
        </a:p>
      </dgm:t>
    </dgm:pt>
    <dgm:pt modelId="{42128B77-F084-41B9-9D5F-564979E458EE}" type="pres">
      <dgm:prSet presAssocID="{9D2A1E3B-92AC-453A-97FB-05110E92FD0F}" presName="compNode" presStyleCnt="0"/>
      <dgm:spPr/>
      <dgm:t>
        <a:bodyPr/>
        <a:lstStyle/>
        <a:p>
          <a:endParaRPr lang="es-CO"/>
        </a:p>
      </dgm:t>
    </dgm:pt>
    <dgm:pt modelId="{1DF3B3F9-99C8-45BD-A708-089D88F6CB77}" type="pres">
      <dgm:prSet presAssocID="{9D2A1E3B-92AC-453A-97FB-05110E92FD0F}" presName="aNode" presStyleLbl="bgShp" presStyleIdx="0" presStyleCnt="8" custScaleX="46412"/>
      <dgm:spPr/>
      <dgm:t>
        <a:bodyPr/>
        <a:lstStyle/>
        <a:p>
          <a:endParaRPr lang="es-CO"/>
        </a:p>
      </dgm:t>
    </dgm:pt>
    <dgm:pt modelId="{9B4A382A-7370-43A5-86F3-72FCA83936DB}" type="pres">
      <dgm:prSet presAssocID="{9D2A1E3B-92AC-453A-97FB-05110E92FD0F}" presName="textNode" presStyleLbl="bgShp" presStyleIdx="0" presStyleCnt="8"/>
      <dgm:spPr/>
      <dgm:t>
        <a:bodyPr/>
        <a:lstStyle/>
        <a:p>
          <a:endParaRPr lang="es-CO"/>
        </a:p>
      </dgm:t>
    </dgm:pt>
    <dgm:pt modelId="{888BCF08-8061-49F1-9F55-835FB67CD39D}" type="pres">
      <dgm:prSet presAssocID="{9D2A1E3B-92AC-453A-97FB-05110E92FD0F}" presName="compChildNode" presStyleCnt="0"/>
      <dgm:spPr/>
      <dgm:t>
        <a:bodyPr/>
        <a:lstStyle/>
        <a:p>
          <a:endParaRPr lang="es-CO"/>
        </a:p>
      </dgm:t>
    </dgm:pt>
    <dgm:pt modelId="{74837874-1DEC-46B1-8228-33EB58C92A8A}" type="pres">
      <dgm:prSet presAssocID="{9D2A1E3B-92AC-453A-97FB-05110E92FD0F}" presName="theInnerList" presStyleCnt="0"/>
      <dgm:spPr/>
      <dgm:t>
        <a:bodyPr/>
        <a:lstStyle/>
        <a:p>
          <a:endParaRPr lang="es-CO"/>
        </a:p>
      </dgm:t>
    </dgm:pt>
    <dgm:pt modelId="{ECDCA86F-3CB1-45CF-8A56-4A57DDA7198F}" type="pres">
      <dgm:prSet presAssocID="{B2AAFA26-EB2B-44E1-8CDA-3E58645C99BF}" presName="childNode" presStyleLbl="node1" presStyleIdx="0" presStyleCnt="48" custScaleX="56056" custScaleY="2000000" custLinFactY="-3102576" custLinFactNeighborY="-3200000">
        <dgm:presLayoutVars>
          <dgm:bulletEnabled val="1"/>
        </dgm:presLayoutVars>
      </dgm:prSet>
      <dgm:spPr/>
      <dgm:t>
        <a:bodyPr/>
        <a:lstStyle/>
        <a:p>
          <a:endParaRPr lang="es-CO"/>
        </a:p>
      </dgm:t>
    </dgm:pt>
    <dgm:pt modelId="{823954BF-B275-4B2E-AF9B-D245A6ECF72A}" type="pres">
      <dgm:prSet presAssocID="{B2AAFA26-EB2B-44E1-8CDA-3E58645C99BF}" presName="aSpace2" presStyleCnt="0"/>
      <dgm:spPr/>
      <dgm:t>
        <a:bodyPr/>
        <a:lstStyle/>
        <a:p>
          <a:endParaRPr lang="es-CO"/>
        </a:p>
      </dgm:t>
    </dgm:pt>
    <dgm:pt modelId="{3418A98D-E8F1-4766-B88E-6FA91EED1E2A}" type="pres">
      <dgm:prSet presAssocID="{94546650-6648-4A51-920C-CA00FC51294B}" presName="childNode" presStyleLbl="node1" presStyleIdx="1" presStyleCnt="48" custScaleX="56056" custScaleY="2000000" custLinFactY="-3015207" custLinFactNeighborY="-3100000">
        <dgm:presLayoutVars>
          <dgm:bulletEnabled val="1"/>
        </dgm:presLayoutVars>
      </dgm:prSet>
      <dgm:spPr/>
      <dgm:t>
        <a:bodyPr/>
        <a:lstStyle/>
        <a:p>
          <a:endParaRPr lang="es-CO"/>
        </a:p>
      </dgm:t>
    </dgm:pt>
    <dgm:pt modelId="{CE421B7C-5216-4470-965D-413BE495B82C}" type="pres">
      <dgm:prSet presAssocID="{94546650-6648-4A51-920C-CA00FC51294B}" presName="aSpace2" presStyleCnt="0"/>
      <dgm:spPr/>
      <dgm:t>
        <a:bodyPr/>
        <a:lstStyle/>
        <a:p>
          <a:endParaRPr lang="es-CO"/>
        </a:p>
      </dgm:t>
    </dgm:pt>
    <dgm:pt modelId="{BC29D5B2-3604-484D-AA9A-1B40242582BA}" type="pres">
      <dgm:prSet presAssocID="{1FDDC844-D8BB-4CBA-9FD9-A3B1C0903447}" presName="childNode" presStyleLbl="node1" presStyleIdx="2" presStyleCnt="48" custScaleX="56056" custScaleY="2000000" custLinFactY="-2929360" custLinFactNeighborY="-3000000">
        <dgm:presLayoutVars>
          <dgm:bulletEnabled val="1"/>
        </dgm:presLayoutVars>
      </dgm:prSet>
      <dgm:spPr/>
      <dgm:t>
        <a:bodyPr/>
        <a:lstStyle/>
        <a:p>
          <a:endParaRPr lang="es-CO"/>
        </a:p>
      </dgm:t>
    </dgm:pt>
    <dgm:pt modelId="{8CAF7CA6-BC65-41BF-89E7-6545016B95EA}" type="pres">
      <dgm:prSet presAssocID="{1FDDC844-D8BB-4CBA-9FD9-A3B1C0903447}" presName="aSpace2" presStyleCnt="0"/>
      <dgm:spPr/>
      <dgm:t>
        <a:bodyPr/>
        <a:lstStyle/>
        <a:p>
          <a:endParaRPr lang="es-CO"/>
        </a:p>
      </dgm:t>
    </dgm:pt>
    <dgm:pt modelId="{7AEFE92F-673A-41EE-963F-1918B0228F12}" type="pres">
      <dgm:prSet presAssocID="{34F2FADC-4268-4D88-A63E-835539963D8E}" presName="childNode" presStyleLbl="node1" presStyleIdx="3" presStyleCnt="48" custScaleX="56056" custScaleY="2000000" custLinFactY="-2838684" custLinFactNeighborY="-2900000">
        <dgm:presLayoutVars>
          <dgm:bulletEnabled val="1"/>
        </dgm:presLayoutVars>
      </dgm:prSet>
      <dgm:spPr/>
      <dgm:t>
        <a:bodyPr/>
        <a:lstStyle/>
        <a:p>
          <a:endParaRPr lang="es-CO"/>
        </a:p>
      </dgm:t>
    </dgm:pt>
    <dgm:pt modelId="{5C0787D2-48F2-466D-A24C-C9B05B7B9F14}" type="pres">
      <dgm:prSet presAssocID="{34F2FADC-4268-4D88-A63E-835539963D8E}" presName="aSpace2" presStyleCnt="0"/>
      <dgm:spPr/>
      <dgm:t>
        <a:bodyPr/>
        <a:lstStyle/>
        <a:p>
          <a:endParaRPr lang="es-CO"/>
        </a:p>
      </dgm:t>
    </dgm:pt>
    <dgm:pt modelId="{3519158D-3377-4C2F-A5AC-C7CE6F24E23F}" type="pres">
      <dgm:prSet presAssocID="{1C2B56B2-2573-4932-94AF-3B3050994BC0}" presName="childNode" presStyleLbl="node1" presStyleIdx="4" presStyleCnt="48" custScaleX="56056" custScaleY="2000000" custLinFactY="-2741517" custLinFactNeighborY="-2800000">
        <dgm:presLayoutVars>
          <dgm:bulletEnabled val="1"/>
        </dgm:presLayoutVars>
      </dgm:prSet>
      <dgm:spPr/>
      <dgm:t>
        <a:bodyPr/>
        <a:lstStyle/>
        <a:p>
          <a:endParaRPr lang="es-CO"/>
        </a:p>
      </dgm:t>
    </dgm:pt>
    <dgm:pt modelId="{7BB65F40-42BE-487E-9BE6-639EEEB59C71}" type="pres">
      <dgm:prSet presAssocID="{1C2B56B2-2573-4932-94AF-3B3050994BC0}" presName="aSpace2" presStyleCnt="0"/>
      <dgm:spPr/>
      <dgm:t>
        <a:bodyPr/>
        <a:lstStyle/>
        <a:p>
          <a:endParaRPr lang="es-CO"/>
        </a:p>
      </dgm:t>
    </dgm:pt>
    <dgm:pt modelId="{282FAE89-C4FD-4A5B-8DEA-187685E8A57B}" type="pres">
      <dgm:prSet presAssocID="{29EF8AE4-EFE0-46B8-B37C-249F046CE84A}" presName="childNode" presStyleLbl="node1" presStyleIdx="5" presStyleCnt="48" custScaleX="56056" custScaleY="2000000" custLinFactY="-2647014" custLinFactNeighborY="-2700000">
        <dgm:presLayoutVars>
          <dgm:bulletEnabled val="1"/>
        </dgm:presLayoutVars>
      </dgm:prSet>
      <dgm:spPr/>
      <dgm:t>
        <a:bodyPr/>
        <a:lstStyle/>
        <a:p>
          <a:endParaRPr lang="es-CO"/>
        </a:p>
      </dgm:t>
    </dgm:pt>
    <dgm:pt modelId="{18549488-AF56-43D7-90E4-DB1960144FC7}" type="pres">
      <dgm:prSet presAssocID="{9D2A1E3B-92AC-453A-97FB-05110E92FD0F}" presName="aSpace" presStyleCnt="0"/>
      <dgm:spPr/>
      <dgm:t>
        <a:bodyPr/>
        <a:lstStyle/>
        <a:p>
          <a:endParaRPr lang="es-CO"/>
        </a:p>
      </dgm:t>
    </dgm:pt>
    <dgm:pt modelId="{3170A7A6-B61F-4FC6-AC7B-8C7DB29E287F}" type="pres">
      <dgm:prSet presAssocID="{91E34C98-923A-48F2-B631-F5A3790A3312}" presName="compNode" presStyleCnt="0"/>
      <dgm:spPr/>
      <dgm:t>
        <a:bodyPr/>
        <a:lstStyle/>
        <a:p>
          <a:endParaRPr lang="es-CO"/>
        </a:p>
      </dgm:t>
    </dgm:pt>
    <dgm:pt modelId="{3A555E55-3DF4-435F-96EB-D8E32FC45958}" type="pres">
      <dgm:prSet presAssocID="{91E34C98-923A-48F2-B631-F5A3790A3312}" presName="aNode" presStyleLbl="bgShp" presStyleIdx="1" presStyleCnt="8" custScaleX="137362" custLinFactNeighborY="-1786"/>
      <dgm:spPr/>
      <dgm:t>
        <a:bodyPr/>
        <a:lstStyle/>
        <a:p>
          <a:endParaRPr lang="es-CO"/>
        </a:p>
      </dgm:t>
    </dgm:pt>
    <dgm:pt modelId="{CF1FFF84-8BA1-49AD-97B6-DD65F98C6A45}" type="pres">
      <dgm:prSet presAssocID="{91E34C98-923A-48F2-B631-F5A3790A3312}" presName="textNode" presStyleLbl="bgShp" presStyleIdx="1" presStyleCnt="8"/>
      <dgm:spPr/>
      <dgm:t>
        <a:bodyPr/>
        <a:lstStyle/>
        <a:p>
          <a:endParaRPr lang="es-CO"/>
        </a:p>
      </dgm:t>
    </dgm:pt>
    <dgm:pt modelId="{1B473A87-1C1E-4D48-8564-017DC25976C8}" type="pres">
      <dgm:prSet presAssocID="{91E34C98-923A-48F2-B631-F5A3790A3312}" presName="compChildNode" presStyleCnt="0"/>
      <dgm:spPr/>
      <dgm:t>
        <a:bodyPr/>
        <a:lstStyle/>
        <a:p>
          <a:endParaRPr lang="es-CO"/>
        </a:p>
      </dgm:t>
    </dgm:pt>
    <dgm:pt modelId="{4F40F236-3B8B-4AA9-8413-42BFF277F5C3}" type="pres">
      <dgm:prSet presAssocID="{91E34C98-923A-48F2-B631-F5A3790A3312}" presName="theInnerList" presStyleCnt="0"/>
      <dgm:spPr/>
      <dgm:t>
        <a:bodyPr/>
        <a:lstStyle/>
        <a:p>
          <a:endParaRPr lang="es-CO"/>
        </a:p>
      </dgm:t>
    </dgm:pt>
    <dgm:pt modelId="{005BF979-10B1-469F-B80E-D2ECCDB643B1}" type="pres">
      <dgm:prSet presAssocID="{226D1EA2-DCB1-430F-ACBD-6AF49972B457}" presName="childNode" presStyleLbl="node1" presStyleIdx="6" presStyleCnt="48" custScaleX="170503" custScaleY="2000000" custLinFactY="-3096990" custLinFactNeighborY="-3100000">
        <dgm:presLayoutVars>
          <dgm:bulletEnabled val="1"/>
        </dgm:presLayoutVars>
      </dgm:prSet>
      <dgm:spPr/>
      <dgm:t>
        <a:bodyPr/>
        <a:lstStyle/>
        <a:p>
          <a:endParaRPr lang="es-CO"/>
        </a:p>
      </dgm:t>
    </dgm:pt>
    <dgm:pt modelId="{47BF97FE-DA17-4BB1-937D-01EEA125D777}" type="pres">
      <dgm:prSet presAssocID="{226D1EA2-DCB1-430F-ACBD-6AF49972B457}" presName="aSpace2" presStyleCnt="0"/>
      <dgm:spPr/>
      <dgm:t>
        <a:bodyPr/>
        <a:lstStyle/>
        <a:p>
          <a:endParaRPr lang="es-CO"/>
        </a:p>
      </dgm:t>
    </dgm:pt>
    <dgm:pt modelId="{613A71D2-63F0-417A-8E84-AC59D02D1BDF}" type="pres">
      <dgm:prSet presAssocID="{493655A1-04D9-45F3-8DF9-03BE1878032E}" presName="childNode" presStyleLbl="node1" presStyleIdx="7" presStyleCnt="48" custScaleX="170503" custScaleY="2000000" custLinFactY="-3000000" custLinFactNeighborY="-3062544">
        <dgm:presLayoutVars>
          <dgm:bulletEnabled val="1"/>
        </dgm:presLayoutVars>
      </dgm:prSet>
      <dgm:spPr/>
      <dgm:t>
        <a:bodyPr/>
        <a:lstStyle/>
        <a:p>
          <a:endParaRPr lang="es-CO"/>
        </a:p>
      </dgm:t>
    </dgm:pt>
    <dgm:pt modelId="{8ED252EF-5BAE-494B-A996-315F42F4FFB6}" type="pres">
      <dgm:prSet presAssocID="{493655A1-04D9-45F3-8DF9-03BE1878032E}" presName="aSpace2" presStyleCnt="0"/>
      <dgm:spPr/>
      <dgm:t>
        <a:bodyPr/>
        <a:lstStyle/>
        <a:p>
          <a:endParaRPr lang="es-CO"/>
        </a:p>
      </dgm:t>
    </dgm:pt>
    <dgm:pt modelId="{F6BE30F0-6321-4D63-A060-45C38CC475BE}" type="pres">
      <dgm:prSet presAssocID="{7E05C8A4-E6AF-4CA4-A5D7-4ECFD8FA5B56}" presName="childNode" presStyleLbl="node1" presStyleIdx="8" presStyleCnt="48" custScaleX="170503" custScaleY="2000000" custLinFactY="-2908390" custLinFactNeighborY="-3000000">
        <dgm:presLayoutVars>
          <dgm:bulletEnabled val="1"/>
        </dgm:presLayoutVars>
      </dgm:prSet>
      <dgm:spPr/>
      <dgm:t>
        <a:bodyPr/>
        <a:lstStyle/>
        <a:p>
          <a:endParaRPr lang="es-CO"/>
        </a:p>
      </dgm:t>
    </dgm:pt>
    <dgm:pt modelId="{4175630B-2DA6-4828-9AEA-980062AF6799}" type="pres">
      <dgm:prSet presAssocID="{7E05C8A4-E6AF-4CA4-A5D7-4ECFD8FA5B56}" presName="aSpace2" presStyleCnt="0"/>
      <dgm:spPr/>
      <dgm:t>
        <a:bodyPr/>
        <a:lstStyle/>
        <a:p>
          <a:endParaRPr lang="es-CO"/>
        </a:p>
      </dgm:t>
    </dgm:pt>
    <dgm:pt modelId="{91453BC0-321B-45B8-86B2-FC83A7637524}" type="pres">
      <dgm:prSet presAssocID="{0C43D23E-676C-43EF-9718-5FD6AD669D6A}" presName="childNode" presStyleLbl="node1" presStyleIdx="9" presStyleCnt="48" custScaleX="170503" custScaleY="2000000" custLinFactY="-2821782" custLinFactNeighborY="-2900000">
        <dgm:presLayoutVars>
          <dgm:bulletEnabled val="1"/>
        </dgm:presLayoutVars>
      </dgm:prSet>
      <dgm:spPr/>
      <dgm:t>
        <a:bodyPr/>
        <a:lstStyle/>
        <a:p>
          <a:endParaRPr lang="es-CO"/>
        </a:p>
      </dgm:t>
    </dgm:pt>
    <dgm:pt modelId="{67AFFA2D-8B94-4D65-BAAF-FF58170B3963}" type="pres">
      <dgm:prSet presAssocID="{0C43D23E-676C-43EF-9718-5FD6AD669D6A}" presName="aSpace2" presStyleCnt="0"/>
      <dgm:spPr/>
      <dgm:t>
        <a:bodyPr/>
        <a:lstStyle/>
        <a:p>
          <a:endParaRPr lang="es-CO"/>
        </a:p>
      </dgm:t>
    </dgm:pt>
    <dgm:pt modelId="{CAEE6673-EB54-485F-81DA-0B5C8EC27E1F}" type="pres">
      <dgm:prSet presAssocID="{4782240F-2D7B-496F-9C11-5E6ACED540FA}" presName="childNode" presStyleLbl="node1" presStyleIdx="10" presStyleCnt="48" custScaleX="170503" custScaleY="2000000" custLinFactY="-2738291" custLinFactNeighborY="-2800000">
        <dgm:presLayoutVars>
          <dgm:bulletEnabled val="1"/>
        </dgm:presLayoutVars>
      </dgm:prSet>
      <dgm:spPr/>
      <dgm:t>
        <a:bodyPr/>
        <a:lstStyle/>
        <a:p>
          <a:endParaRPr lang="es-CO"/>
        </a:p>
      </dgm:t>
    </dgm:pt>
    <dgm:pt modelId="{3A843934-A018-485A-BB2A-51E7B9419D21}" type="pres">
      <dgm:prSet presAssocID="{4782240F-2D7B-496F-9C11-5E6ACED540FA}" presName="aSpace2" presStyleCnt="0"/>
      <dgm:spPr/>
      <dgm:t>
        <a:bodyPr/>
        <a:lstStyle/>
        <a:p>
          <a:endParaRPr lang="es-CO"/>
        </a:p>
      </dgm:t>
    </dgm:pt>
    <dgm:pt modelId="{94F806A1-0AEA-496F-973E-0161AE53D1D2}" type="pres">
      <dgm:prSet presAssocID="{839B6BA1-15D4-4B93-995A-418C9F55E969}" presName="childNode" presStyleLbl="node1" presStyleIdx="11" presStyleCnt="48" custScaleX="170503" custScaleY="2000000" custLinFactY="-2643787" custLinFactNeighborY="-2700000">
        <dgm:presLayoutVars>
          <dgm:bulletEnabled val="1"/>
        </dgm:presLayoutVars>
      </dgm:prSet>
      <dgm:spPr/>
      <dgm:t>
        <a:bodyPr/>
        <a:lstStyle/>
        <a:p>
          <a:endParaRPr lang="es-CO"/>
        </a:p>
      </dgm:t>
    </dgm:pt>
    <dgm:pt modelId="{C1C08A57-3EBE-4209-981F-45E2BE0F06DA}" type="pres">
      <dgm:prSet presAssocID="{91E34C98-923A-48F2-B631-F5A3790A3312}" presName="aSpace" presStyleCnt="0"/>
      <dgm:spPr/>
      <dgm:t>
        <a:bodyPr/>
        <a:lstStyle/>
        <a:p>
          <a:endParaRPr lang="es-CO"/>
        </a:p>
      </dgm:t>
    </dgm:pt>
    <dgm:pt modelId="{E8DF6DFB-6A41-454E-9649-DE33663B3876}" type="pres">
      <dgm:prSet presAssocID="{C5C95F0A-F665-4DBF-B24E-60ED36C8EB6A}" presName="compNode" presStyleCnt="0"/>
      <dgm:spPr/>
      <dgm:t>
        <a:bodyPr/>
        <a:lstStyle/>
        <a:p>
          <a:endParaRPr lang="es-CO"/>
        </a:p>
      </dgm:t>
    </dgm:pt>
    <dgm:pt modelId="{77880994-0319-49A7-829D-A1CFFD4927F6}" type="pres">
      <dgm:prSet presAssocID="{C5C95F0A-F665-4DBF-B24E-60ED36C8EB6A}" presName="aNode" presStyleLbl="bgShp" presStyleIdx="2" presStyleCnt="8" custScaleX="135380"/>
      <dgm:spPr/>
      <dgm:t>
        <a:bodyPr/>
        <a:lstStyle/>
        <a:p>
          <a:endParaRPr lang="es-CO"/>
        </a:p>
      </dgm:t>
    </dgm:pt>
    <dgm:pt modelId="{BE07546F-07F2-4CB3-98C3-8CC1296D5587}" type="pres">
      <dgm:prSet presAssocID="{C5C95F0A-F665-4DBF-B24E-60ED36C8EB6A}" presName="textNode" presStyleLbl="bgShp" presStyleIdx="2" presStyleCnt="8"/>
      <dgm:spPr/>
      <dgm:t>
        <a:bodyPr/>
        <a:lstStyle/>
        <a:p>
          <a:endParaRPr lang="es-CO"/>
        </a:p>
      </dgm:t>
    </dgm:pt>
    <dgm:pt modelId="{96BECD5A-1930-4434-BE26-01C84532568A}" type="pres">
      <dgm:prSet presAssocID="{C5C95F0A-F665-4DBF-B24E-60ED36C8EB6A}" presName="compChildNode" presStyleCnt="0"/>
      <dgm:spPr/>
      <dgm:t>
        <a:bodyPr/>
        <a:lstStyle/>
        <a:p>
          <a:endParaRPr lang="es-CO"/>
        </a:p>
      </dgm:t>
    </dgm:pt>
    <dgm:pt modelId="{79051DB0-543C-4185-BA71-9DE395754A0F}" type="pres">
      <dgm:prSet presAssocID="{C5C95F0A-F665-4DBF-B24E-60ED36C8EB6A}" presName="theInnerList" presStyleCnt="0"/>
      <dgm:spPr/>
      <dgm:t>
        <a:bodyPr/>
        <a:lstStyle/>
        <a:p>
          <a:endParaRPr lang="es-CO"/>
        </a:p>
      </dgm:t>
    </dgm:pt>
    <dgm:pt modelId="{DB947C83-A44A-47DF-93F3-150714D52A3A}" type="pres">
      <dgm:prSet presAssocID="{259390A8-C939-41A1-8A10-090FC6C44D23}" presName="childNode" presStyleLbl="node1" presStyleIdx="12" presStyleCnt="48" custScaleX="163843" custScaleY="2000000" custLinFactY="-3096990" custLinFactNeighborY="-3100000">
        <dgm:presLayoutVars>
          <dgm:bulletEnabled val="1"/>
        </dgm:presLayoutVars>
      </dgm:prSet>
      <dgm:spPr/>
      <dgm:t>
        <a:bodyPr/>
        <a:lstStyle/>
        <a:p>
          <a:endParaRPr lang="es-CO"/>
        </a:p>
      </dgm:t>
    </dgm:pt>
    <dgm:pt modelId="{594C4AA0-07B2-4616-9B61-D6D16611C374}" type="pres">
      <dgm:prSet presAssocID="{259390A8-C939-41A1-8A10-090FC6C44D23}" presName="aSpace2" presStyleCnt="0"/>
      <dgm:spPr/>
      <dgm:t>
        <a:bodyPr/>
        <a:lstStyle/>
        <a:p>
          <a:endParaRPr lang="es-CO"/>
        </a:p>
      </dgm:t>
    </dgm:pt>
    <dgm:pt modelId="{FBC30780-A510-49B2-9803-CF6ABB654131}" type="pres">
      <dgm:prSet presAssocID="{3E10A84A-8C89-44B7-8510-84F5FF1AA583}" presName="childNode" presStyleLbl="node1" presStyleIdx="13" presStyleCnt="48" custScaleX="163843" custScaleY="2000000" custLinFactY="-3000000" custLinFactNeighborY="-3062544">
        <dgm:presLayoutVars>
          <dgm:bulletEnabled val="1"/>
        </dgm:presLayoutVars>
      </dgm:prSet>
      <dgm:spPr/>
      <dgm:t>
        <a:bodyPr/>
        <a:lstStyle/>
        <a:p>
          <a:endParaRPr lang="es-CO"/>
        </a:p>
      </dgm:t>
    </dgm:pt>
    <dgm:pt modelId="{AAC4D166-C705-4407-85DF-8F25C93AEACD}" type="pres">
      <dgm:prSet presAssocID="{3E10A84A-8C89-44B7-8510-84F5FF1AA583}" presName="aSpace2" presStyleCnt="0"/>
      <dgm:spPr/>
      <dgm:t>
        <a:bodyPr/>
        <a:lstStyle/>
        <a:p>
          <a:endParaRPr lang="es-CO"/>
        </a:p>
      </dgm:t>
    </dgm:pt>
    <dgm:pt modelId="{3FD7FA80-6F32-4547-9628-8927404E1CD3}" type="pres">
      <dgm:prSet presAssocID="{785811DA-5DD9-4D78-990F-541621FA46FB}" presName="childNode" presStyleLbl="node1" presStyleIdx="14" presStyleCnt="48" custScaleX="163843" custScaleY="2000000" custLinFactY="-2908390" custLinFactNeighborY="-3000000">
        <dgm:presLayoutVars>
          <dgm:bulletEnabled val="1"/>
        </dgm:presLayoutVars>
      </dgm:prSet>
      <dgm:spPr/>
      <dgm:t>
        <a:bodyPr/>
        <a:lstStyle/>
        <a:p>
          <a:endParaRPr lang="es-CO"/>
        </a:p>
      </dgm:t>
    </dgm:pt>
    <dgm:pt modelId="{964E207F-5144-4D3B-8B1F-2EAA25E90326}" type="pres">
      <dgm:prSet presAssocID="{785811DA-5DD9-4D78-990F-541621FA46FB}" presName="aSpace2" presStyleCnt="0"/>
      <dgm:spPr/>
      <dgm:t>
        <a:bodyPr/>
        <a:lstStyle/>
        <a:p>
          <a:endParaRPr lang="es-CO"/>
        </a:p>
      </dgm:t>
    </dgm:pt>
    <dgm:pt modelId="{662A6BEA-EF90-4220-B859-E3F1D119E2D5}" type="pres">
      <dgm:prSet presAssocID="{4B0B54DA-3EB4-44E6-BC76-F9A0C9CFF2E2}" presName="childNode" presStyleLbl="node1" presStyleIdx="15" presStyleCnt="48" custScaleX="163843" custScaleY="2000000" custLinFactY="-2821782" custLinFactNeighborY="-2900000">
        <dgm:presLayoutVars>
          <dgm:bulletEnabled val="1"/>
        </dgm:presLayoutVars>
      </dgm:prSet>
      <dgm:spPr/>
      <dgm:t>
        <a:bodyPr/>
        <a:lstStyle/>
        <a:p>
          <a:endParaRPr lang="es-CO"/>
        </a:p>
      </dgm:t>
    </dgm:pt>
    <dgm:pt modelId="{3A4B6CF3-56A7-490C-A73A-71CC0A268CFE}" type="pres">
      <dgm:prSet presAssocID="{4B0B54DA-3EB4-44E6-BC76-F9A0C9CFF2E2}" presName="aSpace2" presStyleCnt="0"/>
      <dgm:spPr/>
      <dgm:t>
        <a:bodyPr/>
        <a:lstStyle/>
        <a:p>
          <a:endParaRPr lang="es-CO"/>
        </a:p>
      </dgm:t>
    </dgm:pt>
    <dgm:pt modelId="{2749CFD3-7448-4C3C-B62E-D9754A7E7352}" type="pres">
      <dgm:prSet presAssocID="{6F1DBC57-8284-40FF-A069-79B3689638A1}" presName="childNode" presStyleLbl="node1" presStyleIdx="16" presStyleCnt="48" custScaleX="163843" custScaleY="2000000" custLinFactY="-2738291" custLinFactNeighborY="-2800000">
        <dgm:presLayoutVars>
          <dgm:bulletEnabled val="1"/>
        </dgm:presLayoutVars>
      </dgm:prSet>
      <dgm:spPr/>
      <dgm:t>
        <a:bodyPr/>
        <a:lstStyle/>
        <a:p>
          <a:endParaRPr lang="es-CO"/>
        </a:p>
      </dgm:t>
    </dgm:pt>
    <dgm:pt modelId="{A1B7C85E-43CD-45BF-88C2-F0DEDF64216F}" type="pres">
      <dgm:prSet presAssocID="{6F1DBC57-8284-40FF-A069-79B3689638A1}" presName="aSpace2" presStyleCnt="0"/>
      <dgm:spPr/>
      <dgm:t>
        <a:bodyPr/>
        <a:lstStyle/>
        <a:p>
          <a:endParaRPr lang="es-CO"/>
        </a:p>
      </dgm:t>
    </dgm:pt>
    <dgm:pt modelId="{90E80215-B260-43C0-9BFA-D21582AEE414}" type="pres">
      <dgm:prSet presAssocID="{6D1650E5-ACA5-494F-9F85-4D7F85A03883}" presName="childNode" presStyleLbl="node1" presStyleIdx="17" presStyleCnt="48" custScaleX="163843" custScaleY="2000000" custLinFactY="-2643787" custLinFactNeighborY="-2700000">
        <dgm:presLayoutVars>
          <dgm:bulletEnabled val="1"/>
        </dgm:presLayoutVars>
      </dgm:prSet>
      <dgm:spPr/>
      <dgm:t>
        <a:bodyPr/>
        <a:lstStyle/>
        <a:p>
          <a:endParaRPr lang="es-CO"/>
        </a:p>
      </dgm:t>
    </dgm:pt>
    <dgm:pt modelId="{1E47D34E-60D6-494B-A4A5-BAC023E050C5}" type="pres">
      <dgm:prSet presAssocID="{C5C95F0A-F665-4DBF-B24E-60ED36C8EB6A}" presName="aSpace" presStyleCnt="0"/>
      <dgm:spPr/>
      <dgm:t>
        <a:bodyPr/>
        <a:lstStyle/>
        <a:p>
          <a:endParaRPr lang="es-CO"/>
        </a:p>
      </dgm:t>
    </dgm:pt>
    <dgm:pt modelId="{C6ABA976-19BE-42A9-ABEF-DE05B17D9ADD}" type="pres">
      <dgm:prSet presAssocID="{3F8C8066-4408-4983-AEEA-70F469F4BF96}" presName="compNode" presStyleCnt="0"/>
      <dgm:spPr/>
      <dgm:t>
        <a:bodyPr/>
        <a:lstStyle/>
        <a:p>
          <a:endParaRPr lang="es-CO"/>
        </a:p>
      </dgm:t>
    </dgm:pt>
    <dgm:pt modelId="{E47E39EF-869C-426A-8D93-3AC8C0AE3067}" type="pres">
      <dgm:prSet presAssocID="{3F8C8066-4408-4983-AEEA-70F469F4BF96}" presName="aNode" presStyleLbl="bgShp" presStyleIdx="3" presStyleCnt="8"/>
      <dgm:spPr/>
      <dgm:t>
        <a:bodyPr/>
        <a:lstStyle/>
        <a:p>
          <a:endParaRPr lang="es-CO"/>
        </a:p>
      </dgm:t>
    </dgm:pt>
    <dgm:pt modelId="{E1DC3CEA-6E82-4D7D-9A43-4FD066CC3CD7}" type="pres">
      <dgm:prSet presAssocID="{3F8C8066-4408-4983-AEEA-70F469F4BF96}" presName="textNode" presStyleLbl="bgShp" presStyleIdx="3" presStyleCnt="8"/>
      <dgm:spPr/>
      <dgm:t>
        <a:bodyPr/>
        <a:lstStyle/>
        <a:p>
          <a:endParaRPr lang="es-CO"/>
        </a:p>
      </dgm:t>
    </dgm:pt>
    <dgm:pt modelId="{A30E6481-151C-4282-A71E-5F191A96F83C}" type="pres">
      <dgm:prSet presAssocID="{3F8C8066-4408-4983-AEEA-70F469F4BF96}" presName="compChildNode" presStyleCnt="0"/>
      <dgm:spPr/>
      <dgm:t>
        <a:bodyPr/>
        <a:lstStyle/>
        <a:p>
          <a:endParaRPr lang="es-CO"/>
        </a:p>
      </dgm:t>
    </dgm:pt>
    <dgm:pt modelId="{EDE8E3E7-87C5-4DA1-8402-65D79C783639}" type="pres">
      <dgm:prSet presAssocID="{3F8C8066-4408-4983-AEEA-70F469F4BF96}" presName="theInnerList" presStyleCnt="0"/>
      <dgm:spPr/>
      <dgm:t>
        <a:bodyPr/>
        <a:lstStyle/>
        <a:p>
          <a:endParaRPr lang="es-CO"/>
        </a:p>
      </dgm:t>
    </dgm:pt>
    <dgm:pt modelId="{2EC7B6CA-419E-4AEB-B9C7-DE960F8E2AEF}" type="pres">
      <dgm:prSet presAssocID="{EFE66DD4-230D-4E68-A3D0-52E537CE6E68}" presName="childNode" presStyleLbl="node1" presStyleIdx="18" presStyleCnt="48" custScaleY="2000000" custLinFactY="-3094113" custLinFactNeighborY="-3100000">
        <dgm:presLayoutVars>
          <dgm:bulletEnabled val="1"/>
        </dgm:presLayoutVars>
      </dgm:prSet>
      <dgm:spPr/>
      <dgm:t>
        <a:bodyPr/>
        <a:lstStyle/>
        <a:p>
          <a:endParaRPr lang="es-CO"/>
        </a:p>
      </dgm:t>
    </dgm:pt>
    <dgm:pt modelId="{810EA9D8-2989-4569-9A41-0916C52B7865}" type="pres">
      <dgm:prSet presAssocID="{EFE66DD4-230D-4E68-A3D0-52E537CE6E68}" presName="aSpace2" presStyleCnt="0"/>
      <dgm:spPr/>
      <dgm:t>
        <a:bodyPr/>
        <a:lstStyle/>
        <a:p>
          <a:endParaRPr lang="es-CO"/>
        </a:p>
      </dgm:t>
    </dgm:pt>
    <dgm:pt modelId="{2DEFA5A1-82F3-41A9-9063-B01CA8C436B8}" type="pres">
      <dgm:prSet presAssocID="{3A0AD541-1EDA-4776-8F76-140CE113B10E}" presName="childNode" presStyleLbl="node1" presStyleIdx="19" presStyleCnt="48" custScaleY="2000000" custLinFactY="-3000000" custLinFactNeighborY="-3048023">
        <dgm:presLayoutVars>
          <dgm:bulletEnabled val="1"/>
        </dgm:presLayoutVars>
      </dgm:prSet>
      <dgm:spPr/>
      <dgm:t>
        <a:bodyPr/>
        <a:lstStyle/>
        <a:p>
          <a:endParaRPr lang="es-CO"/>
        </a:p>
      </dgm:t>
    </dgm:pt>
    <dgm:pt modelId="{BF6ED773-2B8A-49D0-9A7D-9453FE9BBAC9}" type="pres">
      <dgm:prSet presAssocID="{3A0AD541-1EDA-4776-8F76-140CE113B10E}" presName="aSpace2" presStyleCnt="0"/>
      <dgm:spPr/>
      <dgm:t>
        <a:bodyPr/>
        <a:lstStyle/>
        <a:p>
          <a:endParaRPr lang="es-CO"/>
        </a:p>
      </dgm:t>
    </dgm:pt>
    <dgm:pt modelId="{3688423A-6559-4089-8DB7-DBB9B4B55D11}" type="pres">
      <dgm:prSet presAssocID="{BD2F9CEE-2FFF-4FBC-B602-5E02E5102B71}" presName="childNode" presStyleLbl="node1" presStyleIdx="20" presStyleCnt="48" custScaleY="2000000" custLinFactY="-2906156" custLinFactNeighborY="-3000000">
        <dgm:presLayoutVars>
          <dgm:bulletEnabled val="1"/>
        </dgm:presLayoutVars>
      </dgm:prSet>
      <dgm:spPr/>
      <dgm:t>
        <a:bodyPr/>
        <a:lstStyle/>
        <a:p>
          <a:endParaRPr lang="es-CO"/>
        </a:p>
      </dgm:t>
    </dgm:pt>
    <dgm:pt modelId="{54848BAF-680B-428E-84E2-8DD6C8380869}" type="pres">
      <dgm:prSet presAssocID="{BD2F9CEE-2FFF-4FBC-B602-5E02E5102B71}" presName="aSpace2" presStyleCnt="0"/>
      <dgm:spPr/>
      <dgm:t>
        <a:bodyPr/>
        <a:lstStyle/>
        <a:p>
          <a:endParaRPr lang="es-CO"/>
        </a:p>
      </dgm:t>
    </dgm:pt>
    <dgm:pt modelId="{FC6D5B3E-B48C-4A48-A7B6-CB1A2F1A5129}" type="pres">
      <dgm:prSet presAssocID="{7ABA1387-2A99-4D0E-BB43-A4D5B7C5C444}" presName="childNode" presStyleLbl="node1" presStyleIdx="21" presStyleCnt="48" custScaleY="2000000" custLinFactY="-2819548" custLinFactNeighborY="-2900000">
        <dgm:presLayoutVars>
          <dgm:bulletEnabled val="1"/>
        </dgm:presLayoutVars>
      </dgm:prSet>
      <dgm:spPr/>
      <dgm:t>
        <a:bodyPr/>
        <a:lstStyle/>
        <a:p>
          <a:endParaRPr lang="es-CO"/>
        </a:p>
      </dgm:t>
    </dgm:pt>
    <dgm:pt modelId="{4ED17776-2D59-478F-AE76-8D84208071B5}" type="pres">
      <dgm:prSet presAssocID="{7ABA1387-2A99-4D0E-BB43-A4D5B7C5C444}" presName="aSpace2" presStyleCnt="0"/>
      <dgm:spPr/>
      <dgm:t>
        <a:bodyPr/>
        <a:lstStyle/>
        <a:p>
          <a:endParaRPr lang="es-CO"/>
        </a:p>
      </dgm:t>
    </dgm:pt>
    <dgm:pt modelId="{044C7145-1832-49BA-BE88-C7DB57FDF7C7}" type="pres">
      <dgm:prSet presAssocID="{79777A5B-838A-451E-B767-9DCD9CD4402A}" presName="childNode" presStyleLbl="node1" presStyleIdx="22" presStyleCnt="48" custScaleY="2000000" custLinFactY="-2737947" custLinFactNeighborY="-2800000">
        <dgm:presLayoutVars>
          <dgm:bulletEnabled val="1"/>
        </dgm:presLayoutVars>
      </dgm:prSet>
      <dgm:spPr/>
      <dgm:t>
        <a:bodyPr/>
        <a:lstStyle/>
        <a:p>
          <a:endParaRPr lang="es-CO"/>
        </a:p>
      </dgm:t>
    </dgm:pt>
    <dgm:pt modelId="{5ED590DA-EFBA-4809-84B6-151B35B339F8}" type="pres">
      <dgm:prSet presAssocID="{79777A5B-838A-451E-B767-9DCD9CD4402A}" presName="aSpace2" presStyleCnt="0"/>
      <dgm:spPr/>
      <dgm:t>
        <a:bodyPr/>
        <a:lstStyle/>
        <a:p>
          <a:endParaRPr lang="es-CO"/>
        </a:p>
      </dgm:t>
    </dgm:pt>
    <dgm:pt modelId="{3C8E9D6F-2629-49C2-B57B-599663404F36}" type="pres">
      <dgm:prSet presAssocID="{7BB3F975-6A3C-49C4-98EF-5A444EE4984E}" presName="childNode" presStyleLbl="node1" presStyleIdx="23" presStyleCnt="48" custScaleY="2000000" custLinFactY="-2643444" custLinFactNeighborY="-2700000">
        <dgm:presLayoutVars>
          <dgm:bulletEnabled val="1"/>
        </dgm:presLayoutVars>
      </dgm:prSet>
      <dgm:spPr/>
      <dgm:t>
        <a:bodyPr/>
        <a:lstStyle/>
        <a:p>
          <a:endParaRPr lang="es-CO"/>
        </a:p>
      </dgm:t>
    </dgm:pt>
    <dgm:pt modelId="{63502854-5742-4E5E-9FC1-E230147F0AF1}" type="pres">
      <dgm:prSet presAssocID="{3F8C8066-4408-4983-AEEA-70F469F4BF96}" presName="aSpace" presStyleCnt="0"/>
      <dgm:spPr/>
      <dgm:t>
        <a:bodyPr/>
        <a:lstStyle/>
        <a:p>
          <a:endParaRPr lang="es-CO"/>
        </a:p>
      </dgm:t>
    </dgm:pt>
    <dgm:pt modelId="{78483C91-A10F-4E0C-829A-98F6E4C5A8DE}" type="pres">
      <dgm:prSet presAssocID="{B5AE2E90-2544-4B67-AF46-9ECB0847518C}" presName="compNode" presStyleCnt="0"/>
      <dgm:spPr/>
      <dgm:t>
        <a:bodyPr/>
        <a:lstStyle/>
        <a:p>
          <a:endParaRPr lang="es-CO"/>
        </a:p>
      </dgm:t>
    </dgm:pt>
    <dgm:pt modelId="{EC1F4007-5135-436E-9F79-420125D0F4EE}" type="pres">
      <dgm:prSet presAssocID="{B5AE2E90-2544-4B67-AF46-9ECB0847518C}" presName="aNode" presStyleLbl="bgShp" presStyleIdx="4" presStyleCnt="8"/>
      <dgm:spPr/>
      <dgm:t>
        <a:bodyPr/>
        <a:lstStyle/>
        <a:p>
          <a:endParaRPr lang="es-CO"/>
        </a:p>
      </dgm:t>
    </dgm:pt>
    <dgm:pt modelId="{696AE021-EF0B-4252-A6F1-4438B9CC07A7}" type="pres">
      <dgm:prSet presAssocID="{B5AE2E90-2544-4B67-AF46-9ECB0847518C}" presName="textNode" presStyleLbl="bgShp" presStyleIdx="4" presStyleCnt="8"/>
      <dgm:spPr/>
      <dgm:t>
        <a:bodyPr/>
        <a:lstStyle/>
        <a:p>
          <a:endParaRPr lang="es-CO"/>
        </a:p>
      </dgm:t>
    </dgm:pt>
    <dgm:pt modelId="{D31755BB-D5DF-46FF-A154-5DC1D1668970}" type="pres">
      <dgm:prSet presAssocID="{B5AE2E90-2544-4B67-AF46-9ECB0847518C}" presName="compChildNode" presStyleCnt="0"/>
      <dgm:spPr/>
      <dgm:t>
        <a:bodyPr/>
        <a:lstStyle/>
        <a:p>
          <a:endParaRPr lang="es-CO"/>
        </a:p>
      </dgm:t>
    </dgm:pt>
    <dgm:pt modelId="{3097881E-4AF8-4D54-BDB2-BF6CAD8E5285}" type="pres">
      <dgm:prSet presAssocID="{B5AE2E90-2544-4B67-AF46-9ECB0847518C}" presName="theInnerList" presStyleCnt="0"/>
      <dgm:spPr/>
      <dgm:t>
        <a:bodyPr/>
        <a:lstStyle/>
        <a:p>
          <a:endParaRPr lang="es-CO"/>
        </a:p>
      </dgm:t>
    </dgm:pt>
    <dgm:pt modelId="{A219892A-9234-4E43-B0FC-839C4AF50127}" type="pres">
      <dgm:prSet presAssocID="{6EC0F970-106E-446C-9B8D-002F19B156D3}" presName="childNode" presStyleLbl="node1" presStyleIdx="24" presStyleCnt="48" custScaleY="2000000" custLinFactY="-3094113" custLinFactNeighborY="-3100000">
        <dgm:presLayoutVars>
          <dgm:bulletEnabled val="1"/>
        </dgm:presLayoutVars>
      </dgm:prSet>
      <dgm:spPr/>
      <dgm:t>
        <a:bodyPr/>
        <a:lstStyle/>
        <a:p>
          <a:endParaRPr lang="es-CO"/>
        </a:p>
      </dgm:t>
    </dgm:pt>
    <dgm:pt modelId="{2DD72527-AFB7-49EE-8BA8-B76041BBEFE0}" type="pres">
      <dgm:prSet presAssocID="{6EC0F970-106E-446C-9B8D-002F19B156D3}" presName="aSpace2" presStyleCnt="0"/>
      <dgm:spPr/>
      <dgm:t>
        <a:bodyPr/>
        <a:lstStyle/>
        <a:p>
          <a:endParaRPr lang="es-CO"/>
        </a:p>
      </dgm:t>
    </dgm:pt>
    <dgm:pt modelId="{225E0679-DD55-4C68-A12E-4D713927BC64}" type="pres">
      <dgm:prSet presAssocID="{4BB97467-8802-45D7-BFCA-150D116C93A8}" presName="childNode" presStyleLbl="node1" presStyleIdx="25" presStyleCnt="48" custScaleY="2000000" custLinFactY="-3000000" custLinFactNeighborY="-3048023">
        <dgm:presLayoutVars>
          <dgm:bulletEnabled val="1"/>
        </dgm:presLayoutVars>
      </dgm:prSet>
      <dgm:spPr/>
      <dgm:t>
        <a:bodyPr/>
        <a:lstStyle/>
        <a:p>
          <a:endParaRPr lang="es-CO"/>
        </a:p>
      </dgm:t>
    </dgm:pt>
    <dgm:pt modelId="{E8257F6D-19D4-41EF-99DB-660B343D15B2}" type="pres">
      <dgm:prSet presAssocID="{4BB97467-8802-45D7-BFCA-150D116C93A8}" presName="aSpace2" presStyleCnt="0"/>
      <dgm:spPr/>
      <dgm:t>
        <a:bodyPr/>
        <a:lstStyle/>
        <a:p>
          <a:endParaRPr lang="es-CO"/>
        </a:p>
      </dgm:t>
    </dgm:pt>
    <dgm:pt modelId="{12CF80E3-8D4D-43F5-A84A-6622DCD789F0}" type="pres">
      <dgm:prSet presAssocID="{CFFF4147-31F6-4B54-8AEE-401E7C8F4083}" presName="childNode" presStyleLbl="node1" presStyleIdx="26" presStyleCnt="48" custScaleY="2000000" custLinFactY="-2906156" custLinFactNeighborY="-3000000">
        <dgm:presLayoutVars>
          <dgm:bulletEnabled val="1"/>
        </dgm:presLayoutVars>
      </dgm:prSet>
      <dgm:spPr/>
      <dgm:t>
        <a:bodyPr/>
        <a:lstStyle/>
        <a:p>
          <a:endParaRPr lang="es-CO"/>
        </a:p>
      </dgm:t>
    </dgm:pt>
    <dgm:pt modelId="{58D874DF-2E96-4C52-9C22-29950D962BF9}" type="pres">
      <dgm:prSet presAssocID="{CFFF4147-31F6-4B54-8AEE-401E7C8F4083}" presName="aSpace2" presStyleCnt="0"/>
      <dgm:spPr/>
      <dgm:t>
        <a:bodyPr/>
        <a:lstStyle/>
        <a:p>
          <a:endParaRPr lang="es-CO"/>
        </a:p>
      </dgm:t>
    </dgm:pt>
    <dgm:pt modelId="{32195127-D7DF-480A-8126-44018786F123}" type="pres">
      <dgm:prSet presAssocID="{2D813B34-BBE9-4855-98C8-0F13C05DFF2C}" presName="childNode" presStyleLbl="node1" presStyleIdx="27" presStyleCnt="48" custScaleY="2000000" custLinFactY="-2819548" custLinFactNeighborY="-2900000">
        <dgm:presLayoutVars>
          <dgm:bulletEnabled val="1"/>
        </dgm:presLayoutVars>
      </dgm:prSet>
      <dgm:spPr/>
      <dgm:t>
        <a:bodyPr/>
        <a:lstStyle/>
        <a:p>
          <a:endParaRPr lang="es-CO"/>
        </a:p>
      </dgm:t>
    </dgm:pt>
    <dgm:pt modelId="{165A5434-3507-4642-A2ED-3297FED39430}" type="pres">
      <dgm:prSet presAssocID="{2D813B34-BBE9-4855-98C8-0F13C05DFF2C}" presName="aSpace2" presStyleCnt="0"/>
      <dgm:spPr/>
      <dgm:t>
        <a:bodyPr/>
        <a:lstStyle/>
        <a:p>
          <a:endParaRPr lang="es-CO"/>
        </a:p>
      </dgm:t>
    </dgm:pt>
    <dgm:pt modelId="{75D65030-80AA-497D-9433-154B9F67EB17}" type="pres">
      <dgm:prSet presAssocID="{81675594-4F5E-4891-8E94-DE6D50BC6515}" presName="childNode" presStyleLbl="node1" presStyleIdx="28" presStyleCnt="48" custScaleY="2000000" custLinFactY="-2737947" custLinFactNeighborY="-2800000">
        <dgm:presLayoutVars>
          <dgm:bulletEnabled val="1"/>
        </dgm:presLayoutVars>
      </dgm:prSet>
      <dgm:spPr/>
      <dgm:t>
        <a:bodyPr/>
        <a:lstStyle/>
        <a:p>
          <a:endParaRPr lang="es-CO"/>
        </a:p>
      </dgm:t>
    </dgm:pt>
    <dgm:pt modelId="{5B9DC7E4-57ED-497E-A3F7-A52E63FA76A1}" type="pres">
      <dgm:prSet presAssocID="{81675594-4F5E-4891-8E94-DE6D50BC6515}" presName="aSpace2" presStyleCnt="0"/>
      <dgm:spPr/>
      <dgm:t>
        <a:bodyPr/>
        <a:lstStyle/>
        <a:p>
          <a:endParaRPr lang="es-CO"/>
        </a:p>
      </dgm:t>
    </dgm:pt>
    <dgm:pt modelId="{2DD3B8EB-4C17-45DC-AB2E-E96BAB3D315E}" type="pres">
      <dgm:prSet presAssocID="{243322B0-80D2-42A8-8761-A295418A64A8}" presName="childNode" presStyleLbl="node1" presStyleIdx="29" presStyleCnt="48" custScaleY="2000000" custLinFactY="-2643444" custLinFactNeighborY="-2700000">
        <dgm:presLayoutVars>
          <dgm:bulletEnabled val="1"/>
        </dgm:presLayoutVars>
      </dgm:prSet>
      <dgm:spPr/>
      <dgm:t>
        <a:bodyPr/>
        <a:lstStyle/>
        <a:p>
          <a:endParaRPr lang="es-CO"/>
        </a:p>
      </dgm:t>
    </dgm:pt>
    <dgm:pt modelId="{323B0D89-E2F3-451E-AE5D-5840ABAF2BFC}" type="pres">
      <dgm:prSet presAssocID="{B5AE2E90-2544-4B67-AF46-9ECB0847518C}" presName="aSpace" presStyleCnt="0"/>
      <dgm:spPr/>
      <dgm:t>
        <a:bodyPr/>
        <a:lstStyle/>
        <a:p>
          <a:endParaRPr lang="es-CO"/>
        </a:p>
      </dgm:t>
    </dgm:pt>
    <dgm:pt modelId="{3C62475A-1D82-47BC-828E-BBD1B9816C6B}" type="pres">
      <dgm:prSet presAssocID="{FCE69D35-BA66-4444-9E1B-4453448D6086}" presName="compNode" presStyleCnt="0"/>
      <dgm:spPr/>
      <dgm:t>
        <a:bodyPr/>
        <a:lstStyle/>
        <a:p>
          <a:endParaRPr lang="es-CO"/>
        </a:p>
      </dgm:t>
    </dgm:pt>
    <dgm:pt modelId="{CF6FD4AC-1801-4F76-A85D-EFD239C804F1}" type="pres">
      <dgm:prSet presAssocID="{FCE69D35-BA66-4444-9E1B-4453448D6086}" presName="aNode" presStyleLbl="bgShp" presStyleIdx="5" presStyleCnt="8" custScaleX="64589"/>
      <dgm:spPr/>
      <dgm:t>
        <a:bodyPr/>
        <a:lstStyle/>
        <a:p>
          <a:endParaRPr lang="es-CO"/>
        </a:p>
      </dgm:t>
    </dgm:pt>
    <dgm:pt modelId="{43143A1F-D89A-46C3-8BEE-2BE552C3A6F2}" type="pres">
      <dgm:prSet presAssocID="{FCE69D35-BA66-4444-9E1B-4453448D6086}" presName="textNode" presStyleLbl="bgShp" presStyleIdx="5" presStyleCnt="8"/>
      <dgm:spPr/>
      <dgm:t>
        <a:bodyPr/>
        <a:lstStyle/>
        <a:p>
          <a:endParaRPr lang="es-CO"/>
        </a:p>
      </dgm:t>
    </dgm:pt>
    <dgm:pt modelId="{3FE4A947-FEA1-43E0-838A-A27297D4DA1B}" type="pres">
      <dgm:prSet presAssocID="{FCE69D35-BA66-4444-9E1B-4453448D6086}" presName="compChildNode" presStyleCnt="0"/>
      <dgm:spPr/>
      <dgm:t>
        <a:bodyPr/>
        <a:lstStyle/>
        <a:p>
          <a:endParaRPr lang="es-CO"/>
        </a:p>
      </dgm:t>
    </dgm:pt>
    <dgm:pt modelId="{F2308DE1-D394-442D-AD66-BECF1128A19C}" type="pres">
      <dgm:prSet presAssocID="{FCE69D35-BA66-4444-9E1B-4453448D6086}" presName="theInnerList" presStyleCnt="0"/>
      <dgm:spPr/>
      <dgm:t>
        <a:bodyPr/>
        <a:lstStyle/>
        <a:p>
          <a:endParaRPr lang="es-CO"/>
        </a:p>
      </dgm:t>
    </dgm:pt>
    <dgm:pt modelId="{87773CEC-B812-461A-A650-5D1EA5E729F6}" type="pres">
      <dgm:prSet presAssocID="{06578E42-83E1-42F1-98D5-A5153FAD28AA}" presName="childNode" presStyleLbl="node1" presStyleIdx="30" presStyleCnt="48" custScaleX="63472" custScaleY="2000000" custLinFactY="-3094113" custLinFactNeighborY="-3100000">
        <dgm:presLayoutVars>
          <dgm:bulletEnabled val="1"/>
        </dgm:presLayoutVars>
      </dgm:prSet>
      <dgm:spPr/>
      <dgm:t>
        <a:bodyPr/>
        <a:lstStyle/>
        <a:p>
          <a:endParaRPr lang="es-CO"/>
        </a:p>
      </dgm:t>
    </dgm:pt>
    <dgm:pt modelId="{B92720CF-8337-4F34-9BCE-EB0B846C52E6}" type="pres">
      <dgm:prSet presAssocID="{06578E42-83E1-42F1-98D5-A5153FAD28AA}" presName="aSpace2" presStyleCnt="0"/>
      <dgm:spPr/>
      <dgm:t>
        <a:bodyPr/>
        <a:lstStyle/>
        <a:p>
          <a:endParaRPr lang="es-CO"/>
        </a:p>
      </dgm:t>
    </dgm:pt>
    <dgm:pt modelId="{F021144B-8CA6-466B-BCAA-53CAA073AE5F}" type="pres">
      <dgm:prSet presAssocID="{00E5377A-721A-48C4-BA32-1A80C2D5AF8A}" presName="childNode" presStyleLbl="node1" presStyleIdx="31" presStyleCnt="48" custScaleX="63472" custScaleY="2000000" custLinFactY="-3000000" custLinFactNeighborY="-3048023">
        <dgm:presLayoutVars>
          <dgm:bulletEnabled val="1"/>
        </dgm:presLayoutVars>
      </dgm:prSet>
      <dgm:spPr/>
      <dgm:t>
        <a:bodyPr/>
        <a:lstStyle/>
        <a:p>
          <a:endParaRPr lang="es-CO"/>
        </a:p>
      </dgm:t>
    </dgm:pt>
    <dgm:pt modelId="{241F0908-B177-4DEB-A3E3-713AB0DB723A}" type="pres">
      <dgm:prSet presAssocID="{00E5377A-721A-48C4-BA32-1A80C2D5AF8A}" presName="aSpace2" presStyleCnt="0"/>
      <dgm:spPr/>
      <dgm:t>
        <a:bodyPr/>
        <a:lstStyle/>
        <a:p>
          <a:endParaRPr lang="es-CO"/>
        </a:p>
      </dgm:t>
    </dgm:pt>
    <dgm:pt modelId="{DADD9094-A47B-4C93-9D38-661B7B6B54C5}" type="pres">
      <dgm:prSet presAssocID="{E5519957-7920-421C-86D0-90AB922EE631}" presName="childNode" presStyleLbl="node1" presStyleIdx="32" presStyleCnt="48" custScaleX="63472" custScaleY="2000000" custLinFactY="-2906156" custLinFactNeighborY="-3000000">
        <dgm:presLayoutVars>
          <dgm:bulletEnabled val="1"/>
        </dgm:presLayoutVars>
      </dgm:prSet>
      <dgm:spPr/>
      <dgm:t>
        <a:bodyPr/>
        <a:lstStyle/>
        <a:p>
          <a:endParaRPr lang="es-CO"/>
        </a:p>
      </dgm:t>
    </dgm:pt>
    <dgm:pt modelId="{194FF591-BBEE-4A83-A562-8D8429C35547}" type="pres">
      <dgm:prSet presAssocID="{E5519957-7920-421C-86D0-90AB922EE631}" presName="aSpace2" presStyleCnt="0"/>
      <dgm:spPr/>
      <dgm:t>
        <a:bodyPr/>
        <a:lstStyle/>
        <a:p>
          <a:endParaRPr lang="es-CO"/>
        </a:p>
      </dgm:t>
    </dgm:pt>
    <dgm:pt modelId="{EEBA34D8-196C-4E27-A6D9-2F7613A47553}" type="pres">
      <dgm:prSet presAssocID="{BAABCA1A-4ACA-4383-AC4E-128E9A954413}" presName="childNode" presStyleLbl="node1" presStyleIdx="33" presStyleCnt="48" custScaleX="63472" custScaleY="2000000" custLinFactY="-2819548" custLinFactNeighborY="-2900000">
        <dgm:presLayoutVars>
          <dgm:bulletEnabled val="1"/>
        </dgm:presLayoutVars>
      </dgm:prSet>
      <dgm:spPr/>
      <dgm:t>
        <a:bodyPr/>
        <a:lstStyle/>
        <a:p>
          <a:endParaRPr lang="es-CO"/>
        </a:p>
      </dgm:t>
    </dgm:pt>
    <dgm:pt modelId="{3A3307C4-44A9-46C4-B25A-123090909E03}" type="pres">
      <dgm:prSet presAssocID="{BAABCA1A-4ACA-4383-AC4E-128E9A954413}" presName="aSpace2" presStyleCnt="0"/>
      <dgm:spPr/>
      <dgm:t>
        <a:bodyPr/>
        <a:lstStyle/>
        <a:p>
          <a:endParaRPr lang="es-CO"/>
        </a:p>
      </dgm:t>
    </dgm:pt>
    <dgm:pt modelId="{4CDBCA31-53C5-49EE-A343-3C11E3C5A3EC}" type="pres">
      <dgm:prSet presAssocID="{99D02D49-04A3-4216-8196-46A0B13BDDDD}" presName="childNode" presStyleLbl="node1" presStyleIdx="34" presStyleCnt="48" custScaleX="63472" custScaleY="2000000" custLinFactY="-2737947" custLinFactNeighborY="-2800000">
        <dgm:presLayoutVars>
          <dgm:bulletEnabled val="1"/>
        </dgm:presLayoutVars>
      </dgm:prSet>
      <dgm:spPr/>
      <dgm:t>
        <a:bodyPr/>
        <a:lstStyle/>
        <a:p>
          <a:endParaRPr lang="es-CO"/>
        </a:p>
      </dgm:t>
    </dgm:pt>
    <dgm:pt modelId="{7E44B302-5234-4BBB-A086-7235B3E1A8A4}" type="pres">
      <dgm:prSet presAssocID="{99D02D49-04A3-4216-8196-46A0B13BDDDD}" presName="aSpace2" presStyleCnt="0"/>
      <dgm:spPr/>
      <dgm:t>
        <a:bodyPr/>
        <a:lstStyle/>
        <a:p>
          <a:endParaRPr lang="es-CO"/>
        </a:p>
      </dgm:t>
    </dgm:pt>
    <dgm:pt modelId="{5AD6CE17-EE98-4D46-9846-E27BEBD9DE83}" type="pres">
      <dgm:prSet presAssocID="{B2DBE317-8BE7-4A42-BF44-C43DBC2C396E}" presName="childNode" presStyleLbl="node1" presStyleIdx="35" presStyleCnt="48" custScaleX="63472" custScaleY="2000000" custLinFactY="-2643444" custLinFactNeighborY="-2700000">
        <dgm:presLayoutVars>
          <dgm:bulletEnabled val="1"/>
        </dgm:presLayoutVars>
      </dgm:prSet>
      <dgm:spPr/>
      <dgm:t>
        <a:bodyPr/>
        <a:lstStyle/>
        <a:p>
          <a:endParaRPr lang="es-CO"/>
        </a:p>
      </dgm:t>
    </dgm:pt>
    <dgm:pt modelId="{BECEA93D-E2E6-4771-933D-0C0EEAF92E95}" type="pres">
      <dgm:prSet presAssocID="{FCE69D35-BA66-4444-9E1B-4453448D6086}" presName="aSpace" presStyleCnt="0"/>
      <dgm:spPr/>
      <dgm:t>
        <a:bodyPr/>
        <a:lstStyle/>
        <a:p>
          <a:endParaRPr lang="es-CO"/>
        </a:p>
      </dgm:t>
    </dgm:pt>
    <dgm:pt modelId="{E29542DF-2B76-43DC-9B34-11C6AD529E63}" type="pres">
      <dgm:prSet presAssocID="{E1356F13-0DE2-47DB-97FA-A8D906929370}" presName="compNode" presStyleCnt="0"/>
      <dgm:spPr/>
      <dgm:t>
        <a:bodyPr/>
        <a:lstStyle/>
        <a:p>
          <a:endParaRPr lang="es-CO"/>
        </a:p>
      </dgm:t>
    </dgm:pt>
    <dgm:pt modelId="{40718378-6B9C-43D4-A74B-7237F2CBAF1A}" type="pres">
      <dgm:prSet presAssocID="{E1356F13-0DE2-47DB-97FA-A8D906929370}" presName="aNode" presStyleLbl="bgShp" presStyleIdx="6" presStyleCnt="8" custScaleX="63813" custLinFactNeighborY="-1786"/>
      <dgm:spPr/>
      <dgm:t>
        <a:bodyPr/>
        <a:lstStyle/>
        <a:p>
          <a:endParaRPr lang="es-CO"/>
        </a:p>
      </dgm:t>
    </dgm:pt>
    <dgm:pt modelId="{0D4C5F0B-CA6C-4D57-858A-E38CAECFEF3E}" type="pres">
      <dgm:prSet presAssocID="{E1356F13-0DE2-47DB-97FA-A8D906929370}" presName="textNode" presStyleLbl="bgShp" presStyleIdx="6" presStyleCnt="8"/>
      <dgm:spPr/>
      <dgm:t>
        <a:bodyPr/>
        <a:lstStyle/>
        <a:p>
          <a:endParaRPr lang="es-CO"/>
        </a:p>
      </dgm:t>
    </dgm:pt>
    <dgm:pt modelId="{834E85C4-5F69-483A-8632-7EA3BD0C3212}" type="pres">
      <dgm:prSet presAssocID="{E1356F13-0DE2-47DB-97FA-A8D906929370}" presName="compChildNode" presStyleCnt="0"/>
      <dgm:spPr/>
      <dgm:t>
        <a:bodyPr/>
        <a:lstStyle/>
        <a:p>
          <a:endParaRPr lang="es-CO"/>
        </a:p>
      </dgm:t>
    </dgm:pt>
    <dgm:pt modelId="{849BC32F-FAA5-4655-8F69-A27C50A04499}" type="pres">
      <dgm:prSet presAssocID="{E1356F13-0DE2-47DB-97FA-A8D906929370}" presName="theInnerList" presStyleCnt="0"/>
      <dgm:spPr/>
      <dgm:t>
        <a:bodyPr/>
        <a:lstStyle/>
        <a:p>
          <a:endParaRPr lang="es-CO"/>
        </a:p>
      </dgm:t>
    </dgm:pt>
    <dgm:pt modelId="{954809BB-35B6-490E-A8BD-E51E47C562B8}" type="pres">
      <dgm:prSet presAssocID="{35E78980-5307-46A7-90B7-E101E883678C}" presName="childNode" presStyleLbl="node1" presStyleIdx="36" presStyleCnt="48" custScaleX="63472" custScaleY="2000000" custLinFactY="-3102576" custLinFactNeighborY="-3200000">
        <dgm:presLayoutVars>
          <dgm:bulletEnabled val="1"/>
        </dgm:presLayoutVars>
      </dgm:prSet>
      <dgm:spPr/>
      <dgm:t>
        <a:bodyPr/>
        <a:lstStyle/>
        <a:p>
          <a:endParaRPr lang="es-CO"/>
        </a:p>
      </dgm:t>
    </dgm:pt>
    <dgm:pt modelId="{AAD5FF94-4C1D-432B-A5F9-45D1C26263BB}" type="pres">
      <dgm:prSet presAssocID="{35E78980-5307-46A7-90B7-E101E883678C}" presName="aSpace2" presStyleCnt="0"/>
      <dgm:spPr/>
      <dgm:t>
        <a:bodyPr/>
        <a:lstStyle/>
        <a:p>
          <a:endParaRPr lang="es-CO"/>
        </a:p>
      </dgm:t>
    </dgm:pt>
    <dgm:pt modelId="{251F2611-B9FB-4F38-B5BA-E987DB219828}" type="pres">
      <dgm:prSet presAssocID="{873202A3-569B-4BEC-989B-4114C8AAB1CC}" presName="childNode" presStyleLbl="node1" presStyleIdx="37" presStyleCnt="48" custScaleX="63472" custScaleY="2000000" custLinFactY="-3015968" custLinFactNeighborY="-3100000">
        <dgm:presLayoutVars>
          <dgm:bulletEnabled val="1"/>
        </dgm:presLayoutVars>
      </dgm:prSet>
      <dgm:spPr/>
      <dgm:t>
        <a:bodyPr/>
        <a:lstStyle/>
        <a:p>
          <a:endParaRPr lang="es-CO"/>
        </a:p>
      </dgm:t>
    </dgm:pt>
    <dgm:pt modelId="{3B9DACD4-15B0-40AE-8A28-BA155A591E7D}" type="pres">
      <dgm:prSet presAssocID="{873202A3-569B-4BEC-989B-4114C8AAB1CC}" presName="aSpace2" presStyleCnt="0"/>
      <dgm:spPr/>
      <dgm:t>
        <a:bodyPr/>
        <a:lstStyle/>
        <a:p>
          <a:endParaRPr lang="es-CO"/>
        </a:p>
      </dgm:t>
    </dgm:pt>
    <dgm:pt modelId="{69F579E2-64E5-4AC8-8EEC-8101A4634449}" type="pres">
      <dgm:prSet presAssocID="{E316FEF6-8B6E-4819-B06B-FA8FF1031F26}" presName="childNode" presStyleLbl="node1" presStyleIdx="38" presStyleCnt="48" custScaleX="63472" custScaleY="2000000" custLinFactY="-2929360" custLinFactNeighborY="-3000000">
        <dgm:presLayoutVars>
          <dgm:bulletEnabled val="1"/>
        </dgm:presLayoutVars>
      </dgm:prSet>
      <dgm:spPr/>
      <dgm:t>
        <a:bodyPr/>
        <a:lstStyle/>
        <a:p>
          <a:endParaRPr lang="es-CO"/>
        </a:p>
      </dgm:t>
    </dgm:pt>
    <dgm:pt modelId="{83746A30-5535-4832-B073-3D643986C75F}" type="pres">
      <dgm:prSet presAssocID="{E316FEF6-8B6E-4819-B06B-FA8FF1031F26}" presName="aSpace2" presStyleCnt="0"/>
      <dgm:spPr/>
      <dgm:t>
        <a:bodyPr/>
        <a:lstStyle/>
        <a:p>
          <a:endParaRPr lang="es-CO"/>
        </a:p>
      </dgm:t>
    </dgm:pt>
    <dgm:pt modelId="{3851C518-7B64-4009-900B-48FCCA44D36F}" type="pres">
      <dgm:prSet presAssocID="{20745994-A3AF-433F-9AC6-6F19C7621EB1}" presName="childNode" presStyleLbl="node1" presStyleIdx="39" presStyleCnt="48" custScaleX="63472" custScaleY="2000000" custLinFactY="-2838684" custLinFactNeighborY="-2900000">
        <dgm:presLayoutVars>
          <dgm:bulletEnabled val="1"/>
        </dgm:presLayoutVars>
      </dgm:prSet>
      <dgm:spPr/>
      <dgm:t>
        <a:bodyPr/>
        <a:lstStyle/>
        <a:p>
          <a:endParaRPr lang="es-CO"/>
        </a:p>
      </dgm:t>
    </dgm:pt>
    <dgm:pt modelId="{AEECC4D0-80D7-4FA5-8C2D-06C3EEA377C1}" type="pres">
      <dgm:prSet presAssocID="{20745994-A3AF-433F-9AC6-6F19C7621EB1}" presName="aSpace2" presStyleCnt="0"/>
      <dgm:spPr/>
      <dgm:t>
        <a:bodyPr/>
        <a:lstStyle/>
        <a:p>
          <a:endParaRPr lang="es-CO"/>
        </a:p>
      </dgm:t>
    </dgm:pt>
    <dgm:pt modelId="{BF198718-547F-42F8-8BFF-70F8F1C61AA6}" type="pres">
      <dgm:prSet presAssocID="{4BD712E5-EBBD-4548-8249-EAE0808ACA9E}" presName="childNode" presStyleLbl="node1" presStyleIdx="40" presStyleCnt="48" custScaleX="63472" custScaleY="2000000" custLinFactY="-2741517" custLinFactNeighborY="-2800000">
        <dgm:presLayoutVars>
          <dgm:bulletEnabled val="1"/>
        </dgm:presLayoutVars>
      </dgm:prSet>
      <dgm:spPr/>
      <dgm:t>
        <a:bodyPr/>
        <a:lstStyle/>
        <a:p>
          <a:endParaRPr lang="es-CO"/>
        </a:p>
      </dgm:t>
    </dgm:pt>
    <dgm:pt modelId="{DE6A1F38-798F-467E-A6B9-CA6B3D104101}" type="pres">
      <dgm:prSet presAssocID="{4BD712E5-EBBD-4548-8249-EAE0808ACA9E}" presName="aSpace2" presStyleCnt="0"/>
      <dgm:spPr/>
      <dgm:t>
        <a:bodyPr/>
        <a:lstStyle/>
        <a:p>
          <a:endParaRPr lang="es-CO"/>
        </a:p>
      </dgm:t>
    </dgm:pt>
    <dgm:pt modelId="{528E6851-7931-462F-AD4A-743B9F423D6F}" type="pres">
      <dgm:prSet presAssocID="{92D5DDD7-72B0-4C14-B298-C5D8312D5126}" presName="childNode" presStyleLbl="node1" presStyleIdx="41" presStyleCnt="48" custScaleX="63472" custScaleY="2000000" custLinFactY="-2647014" custLinFactNeighborY="-2700000">
        <dgm:presLayoutVars>
          <dgm:bulletEnabled val="1"/>
        </dgm:presLayoutVars>
      </dgm:prSet>
      <dgm:spPr/>
      <dgm:t>
        <a:bodyPr/>
        <a:lstStyle/>
        <a:p>
          <a:endParaRPr lang="es-CO"/>
        </a:p>
      </dgm:t>
    </dgm:pt>
    <dgm:pt modelId="{E07E39E1-CDDA-4F3C-B3EC-77E2217909A3}" type="pres">
      <dgm:prSet presAssocID="{E1356F13-0DE2-47DB-97FA-A8D906929370}" presName="aSpace" presStyleCnt="0"/>
      <dgm:spPr/>
      <dgm:t>
        <a:bodyPr/>
        <a:lstStyle/>
        <a:p>
          <a:endParaRPr lang="es-CO"/>
        </a:p>
      </dgm:t>
    </dgm:pt>
    <dgm:pt modelId="{D8D8D048-425A-472C-91D8-B0EC901AAD29}" type="pres">
      <dgm:prSet presAssocID="{398306D9-FE4B-4429-8422-1DCE0578F068}" presName="compNode" presStyleCnt="0"/>
      <dgm:spPr/>
      <dgm:t>
        <a:bodyPr/>
        <a:lstStyle/>
        <a:p>
          <a:endParaRPr lang="es-CO"/>
        </a:p>
      </dgm:t>
    </dgm:pt>
    <dgm:pt modelId="{21FD339D-77A2-4B85-A3B5-1784321546F6}" type="pres">
      <dgm:prSet presAssocID="{398306D9-FE4B-4429-8422-1DCE0578F068}" presName="aNode" presStyleLbl="bgShp" presStyleIdx="7" presStyleCnt="8" custScaleX="63622"/>
      <dgm:spPr/>
      <dgm:t>
        <a:bodyPr/>
        <a:lstStyle/>
        <a:p>
          <a:endParaRPr lang="es-CO"/>
        </a:p>
      </dgm:t>
    </dgm:pt>
    <dgm:pt modelId="{308ABC33-51E5-4830-9E75-44B4A88E8B3E}" type="pres">
      <dgm:prSet presAssocID="{398306D9-FE4B-4429-8422-1DCE0578F068}" presName="textNode" presStyleLbl="bgShp" presStyleIdx="7" presStyleCnt="8"/>
      <dgm:spPr/>
      <dgm:t>
        <a:bodyPr/>
        <a:lstStyle/>
        <a:p>
          <a:endParaRPr lang="es-CO"/>
        </a:p>
      </dgm:t>
    </dgm:pt>
    <dgm:pt modelId="{3C111BA0-C8F0-483B-B9E7-0D4A17B60B62}" type="pres">
      <dgm:prSet presAssocID="{398306D9-FE4B-4429-8422-1DCE0578F068}" presName="compChildNode" presStyleCnt="0"/>
      <dgm:spPr/>
      <dgm:t>
        <a:bodyPr/>
        <a:lstStyle/>
        <a:p>
          <a:endParaRPr lang="es-CO"/>
        </a:p>
      </dgm:t>
    </dgm:pt>
    <dgm:pt modelId="{1E5BBADB-E8F8-4A43-B97C-ADB6991E67C2}" type="pres">
      <dgm:prSet presAssocID="{398306D9-FE4B-4429-8422-1DCE0578F068}" presName="theInnerList" presStyleCnt="0"/>
      <dgm:spPr/>
      <dgm:t>
        <a:bodyPr/>
        <a:lstStyle/>
        <a:p>
          <a:endParaRPr lang="es-CO"/>
        </a:p>
      </dgm:t>
    </dgm:pt>
    <dgm:pt modelId="{13A4DDD9-7F65-4530-9166-6F5069B6AF88}" type="pres">
      <dgm:prSet presAssocID="{CF9BD574-A369-48AA-8155-719CF7257BFB}" presName="childNode" presStyleLbl="node1" presStyleIdx="42" presStyleCnt="48" custScaleX="63472" custScaleY="2000000" custLinFactY="-3094113" custLinFactNeighborY="-3100000">
        <dgm:presLayoutVars>
          <dgm:bulletEnabled val="1"/>
        </dgm:presLayoutVars>
      </dgm:prSet>
      <dgm:spPr/>
      <dgm:t>
        <a:bodyPr/>
        <a:lstStyle/>
        <a:p>
          <a:endParaRPr lang="es-CO"/>
        </a:p>
      </dgm:t>
    </dgm:pt>
    <dgm:pt modelId="{C5097A6A-B193-4272-87DD-B7691BC9045D}" type="pres">
      <dgm:prSet presAssocID="{CF9BD574-A369-48AA-8155-719CF7257BFB}" presName="aSpace2" presStyleCnt="0"/>
      <dgm:spPr/>
      <dgm:t>
        <a:bodyPr/>
        <a:lstStyle/>
        <a:p>
          <a:endParaRPr lang="es-CO"/>
        </a:p>
      </dgm:t>
    </dgm:pt>
    <dgm:pt modelId="{D22F4CF8-C960-4D50-A7C5-4E299E1C325D}" type="pres">
      <dgm:prSet presAssocID="{1EE952BE-6FC9-41E8-A5A2-92B9AA02F407}" presName="childNode" presStyleLbl="node1" presStyleIdx="43" presStyleCnt="48" custScaleX="63472" custScaleY="2000000" custLinFactY="-3000000" custLinFactNeighborY="-3048784">
        <dgm:presLayoutVars>
          <dgm:bulletEnabled val="1"/>
        </dgm:presLayoutVars>
      </dgm:prSet>
      <dgm:spPr/>
      <dgm:t>
        <a:bodyPr/>
        <a:lstStyle/>
        <a:p>
          <a:endParaRPr lang="es-CO"/>
        </a:p>
      </dgm:t>
    </dgm:pt>
    <dgm:pt modelId="{AA9A07A9-B160-438E-9FCA-C34156F9CC22}" type="pres">
      <dgm:prSet presAssocID="{1EE952BE-6FC9-41E8-A5A2-92B9AA02F407}" presName="aSpace2" presStyleCnt="0"/>
      <dgm:spPr/>
      <dgm:t>
        <a:bodyPr/>
        <a:lstStyle/>
        <a:p>
          <a:endParaRPr lang="es-CO"/>
        </a:p>
      </dgm:t>
    </dgm:pt>
    <dgm:pt modelId="{9C4FD8A3-21C5-49C8-93A4-0076067A7214}" type="pres">
      <dgm:prSet presAssocID="{E4EB16AB-9A8A-4000-9C0F-872B5E7899B2}" presName="childNode" presStyleLbl="node1" presStyleIdx="44" presStyleCnt="48" custScaleX="63472" custScaleY="2000000" custLinFactY="-2906156" custLinFactNeighborY="-3000000">
        <dgm:presLayoutVars>
          <dgm:bulletEnabled val="1"/>
        </dgm:presLayoutVars>
      </dgm:prSet>
      <dgm:spPr/>
      <dgm:t>
        <a:bodyPr/>
        <a:lstStyle/>
        <a:p>
          <a:endParaRPr lang="es-CO"/>
        </a:p>
      </dgm:t>
    </dgm:pt>
    <dgm:pt modelId="{7B2EFD28-A55F-4942-B179-7600ADCB2742}" type="pres">
      <dgm:prSet presAssocID="{E4EB16AB-9A8A-4000-9C0F-872B5E7899B2}" presName="aSpace2" presStyleCnt="0"/>
      <dgm:spPr/>
      <dgm:t>
        <a:bodyPr/>
        <a:lstStyle/>
        <a:p>
          <a:endParaRPr lang="es-CO"/>
        </a:p>
      </dgm:t>
    </dgm:pt>
    <dgm:pt modelId="{7BCF81B1-8209-4BE0-A907-037F249460AE}" type="pres">
      <dgm:prSet presAssocID="{B7614CE8-6217-430D-9D65-B3B5D0503C49}" presName="childNode" presStyleLbl="node1" presStyleIdx="45" presStyleCnt="48" custScaleX="63472" custScaleY="2000000" custLinFactY="-2819548" custLinFactNeighborY="-2900000">
        <dgm:presLayoutVars>
          <dgm:bulletEnabled val="1"/>
        </dgm:presLayoutVars>
      </dgm:prSet>
      <dgm:spPr/>
      <dgm:t>
        <a:bodyPr/>
        <a:lstStyle/>
        <a:p>
          <a:endParaRPr lang="es-CO"/>
        </a:p>
      </dgm:t>
    </dgm:pt>
    <dgm:pt modelId="{6EB9A268-6AAD-4821-93A8-1E82B9E7F30A}" type="pres">
      <dgm:prSet presAssocID="{B7614CE8-6217-430D-9D65-B3B5D0503C49}" presName="aSpace2" presStyleCnt="0"/>
      <dgm:spPr/>
      <dgm:t>
        <a:bodyPr/>
        <a:lstStyle/>
        <a:p>
          <a:endParaRPr lang="es-CO"/>
        </a:p>
      </dgm:t>
    </dgm:pt>
    <dgm:pt modelId="{CB405CD7-D006-4062-ABAB-5868647E624B}" type="pres">
      <dgm:prSet presAssocID="{DB35A29B-E919-423B-9629-374207D1F35E}" presName="childNode" presStyleLbl="node1" presStyleIdx="46" presStyleCnt="48" custScaleX="63472" custScaleY="2000000" custLinFactY="-2737947" custLinFactNeighborY="-2800000">
        <dgm:presLayoutVars>
          <dgm:bulletEnabled val="1"/>
        </dgm:presLayoutVars>
      </dgm:prSet>
      <dgm:spPr/>
      <dgm:t>
        <a:bodyPr/>
        <a:lstStyle/>
        <a:p>
          <a:endParaRPr lang="es-CO"/>
        </a:p>
      </dgm:t>
    </dgm:pt>
    <dgm:pt modelId="{AC357539-5B6E-4F33-A275-7C4C7729277A}" type="pres">
      <dgm:prSet presAssocID="{DB35A29B-E919-423B-9629-374207D1F35E}" presName="aSpace2" presStyleCnt="0"/>
      <dgm:spPr/>
      <dgm:t>
        <a:bodyPr/>
        <a:lstStyle/>
        <a:p>
          <a:endParaRPr lang="es-CO"/>
        </a:p>
      </dgm:t>
    </dgm:pt>
    <dgm:pt modelId="{792F2393-AAAC-42E4-9C5F-DAA5D17F1BC4}" type="pres">
      <dgm:prSet presAssocID="{A964F2C3-ED7A-4B2B-8AFF-33BC975E0BF1}" presName="childNode" presStyleLbl="node1" presStyleIdx="47" presStyleCnt="48" custScaleX="63472" custScaleY="2000000" custLinFactY="-2643444" custLinFactNeighborY="-2700000">
        <dgm:presLayoutVars>
          <dgm:bulletEnabled val="1"/>
        </dgm:presLayoutVars>
      </dgm:prSet>
      <dgm:spPr/>
      <dgm:t>
        <a:bodyPr/>
        <a:lstStyle/>
        <a:p>
          <a:endParaRPr lang="es-CO"/>
        </a:p>
      </dgm:t>
    </dgm:pt>
  </dgm:ptLst>
  <dgm:cxnLst>
    <dgm:cxn modelId="{CFDD4C8E-AB8E-49DF-B4C0-C03EF05E0680}" type="presOf" srcId="{1FDDC844-D8BB-4CBA-9FD9-A3B1C0903447}" destId="{BC29D5B2-3604-484D-AA9A-1B40242582BA}" srcOrd="0" destOrd="0" presId="urn:microsoft.com/office/officeart/2005/8/layout/lProcess2"/>
    <dgm:cxn modelId="{98442918-B64E-491B-B055-D3637768C29D}" srcId="{C5C95F0A-F665-4DBF-B24E-60ED36C8EB6A}" destId="{259390A8-C939-41A1-8A10-090FC6C44D23}" srcOrd="0" destOrd="0" parTransId="{55927EF1-6628-4020-8ACC-5AB1D7EDDFE2}" sibTransId="{1AE7286E-38CA-4932-A73A-EC68551FF287}"/>
    <dgm:cxn modelId="{CEAD68D7-6A9E-4354-BBB4-62A44D4E810A}" type="presOf" srcId="{FCE69D35-BA66-4444-9E1B-4453448D6086}" destId="{43143A1F-D89A-46C3-8BEE-2BE552C3A6F2}" srcOrd="1" destOrd="0" presId="urn:microsoft.com/office/officeart/2005/8/layout/lProcess2"/>
    <dgm:cxn modelId="{F9AEBD2B-E36F-4FE9-AD9E-65341B180748}" srcId="{91E34C98-923A-48F2-B631-F5A3790A3312}" destId="{839B6BA1-15D4-4B93-995A-418C9F55E969}" srcOrd="5" destOrd="0" parTransId="{9B12BD03-8490-426A-ADFC-55F55C4B05D2}" sibTransId="{60A4BD5A-994A-4313-B27D-0289313BDD19}"/>
    <dgm:cxn modelId="{0F7D9EB2-170E-4EB3-90F6-81C063079900}" srcId="{3F8C8066-4408-4983-AEEA-70F469F4BF96}" destId="{79777A5B-838A-451E-B767-9DCD9CD4402A}" srcOrd="4" destOrd="0" parTransId="{58C69A8F-18D3-465D-BA58-B0A770F14BA4}" sibTransId="{6AC926BD-172F-4BAC-BB3A-944E04655BD1}"/>
    <dgm:cxn modelId="{54EAB4FD-3418-4744-A4BA-5B2A291F0B44}" type="presOf" srcId="{E1356F13-0DE2-47DB-97FA-A8D906929370}" destId="{0D4C5F0B-CA6C-4D57-858A-E38CAECFEF3E}" srcOrd="1" destOrd="0" presId="urn:microsoft.com/office/officeart/2005/8/layout/lProcess2"/>
    <dgm:cxn modelId="{95E9C3A0-C8D4-4C21-B321-66F43B798F0B}" type="presOf" srcId="{E1356F13-0DE2-47DB-97FA-A8D906929370}" destId="{40718378-6B9C-43D4-A74B-7237F2CBAF1A}" srcOrd="0" destOrd="0" presId="urn:microsoft.com/office/officeart/2005/8/layout/lProcess2"/>
    <dgm:cxn modelId="{9C6AC6BF-26F5-48B3-B789-889DA2FC7BA5}" srcId="{FCE69D35-BA66-4444-9E1B-4453448D6086}" destId="{BAABCA1A-4ACA-4383-AC4E-128E9A954413}" srcOrd="3" destOrd="0" parTransId="{9505546D-A907-4BBE-BF28-48964C0A3614}" sibTransId="{537D4F0B-5370-4F24-8263-DA38B4F6B128}"/>
    <dgm:cxn modelId="{43CEB84B-9E9D-4D73-8AD1-5F8049DBEA0B}" type="presOf" srcId="{91E34C98-923A-48F2-B631-F5A3790A3312}" destId="{3A555E55-3DF4-435F-96EB-D8E32FC45958}" srcOrd="0" destOrd="0" presId="urn:microsoft.com/office/officeart/2005/8/layout/lProcess2"/>
    <dgm:cxn modelId="{E4411FB5-C5A6-4EA3-8252-9D1D58E5EF92}" type="presOf" srcId="{4BD712E5-EBBD-4548-8249-EAE0808ACA9E}" destId="{BF198718-547F-42F8-8BFF-70F8F1C61AA6}" srcOrd="0" destOrd="0" presId="urn:microsoft.com/office/officeart/2005/8/layout/lProcess2"/>
    <dgm:cxn modelId="{CE0BC718-BC4A-4A64-86DA-43A3761F14A1}" srcId="{91E34C98-923A-48F2-B631-F5A3790A3312}" destId="{4782240F-2D7B-496F-9C11-5E6ACED540FA}" srcOrd="4" destOrd="0" parTransId="{13CD6D1C-57BF-4897-B751-CD262A004FFB}" sibTransId="{DB9D060C-FFEF-43EE-A7EB-D1319DBDDB6A}"/>
    <dgm:cxn modelId="{53BFEEDF-F549-4DEE-9399-6642F66C2837}" srcId="{8F42841C-63B1-4747-825D-2C5ACA7D4C09}" destId="{FCE69D35-BA66-4444-9E1B-4453448D6086}" srcOrd="5" destOrd="0" parTransId="{5F4AEE59-AB2F-43D5-AADE-2833E185F998}" sibTransId="{53EBC4FA-129A-497B-A10D-2E2D04EACFDD}"/>
    <dgm:cxn modelId="{EF644309-50BB-4DC9-B74C-AA8DAA94A0AF}" type="presOf" srcId="{0C43D23E-676C-43EF-9718-5FD6AD669D6A}" destId="{91453BC0-321B-45B8-86B2-FC83A7637524}" srcOrd="0" destOrd="0" presId="urn:microsoft.com/office/officeart/2005/8/layout/lProcess2"/>
    <dgm:cxn modelId="{F0B5320C-9468-417F-AF27-FC25C7FF9422}" srcId="{398306D9-FE4B-4429-8422-1DCE0578F068}" destId="{A964F2C3-ED7A-4B2B-8AFF-33BC975E0BF1}" srcOrd="5" destOrd="0" parTransId="{A1C2D105-76D4-4A09-A8D6-B19478EFCEC2}" sibTransId="{A34A0968-9FFB-4B33-AB89-F46B70366629}"/>
    <dgm:cxn modelId="{D1911203-E1C5-426B-916B-DA08B84A8F46}" srcId="{C5C95F0A-F665-4DBF-B24E-60ED36C8EB6A}" destId="{4B0B54DA-3EB4-44E6-BC76-F9A0C9CFF2E2}" srcOrd="3" destOrd="0" parTransId="{138BF99B-FF44-456C-ABCD-162BEA1F9673}" sibTransId="{34A97228-F836-4979-87FE-5106F032A4CA}"/>
    <dgm:cxn modelId="{58A97331-F61C-43B9-9705-2CF8CB5BEA9C}" type="presOf" srcId="{E4EB16AB-9A8A-4000-9C0F-872B5E7899B2}" destId="{9C4FD8A3-21C5-49C8-93A4-0076067A7214}" srcOrd="0" destOrd="0" presId="urn:microsoft.com/office/officeart/2005/8/layout/lProcess2"/>
    <dgm:cxn modelId="{D0900C81-DD14-42E4-B077-F9F9A2F658C6}" type="presOf" srcId="{226D1EA2-DCB1-430F-ACBD-6AF49972B457}" destId="{005BF979-10B1-469F-B80E-D2ECCDB643B1}" srcOrd="0" destOrd="0" presId="urn:microsoft.com/office/officeart/2005/8/layout/lProcess2"/>
    <dgm:cxn modelId="{B1686B73-CCDC-4710-887C-E541D73CF2FE}" srcId="{9D2A1E3B-92AC-453A-97FB-05110E92FD0F}" destId="{94546650-6648-4A51-920C-CA00FC51294B}" srcOrd="1" destOrd="0" parTransId="{A816E5F3-E143-43C2-98EA-E00A984597EB}" sibTransId="{47C9AC28-AF27-43E1-A77E-5CFF58A797B5}"/>
    <dgm:cxn modelId="{9D61F139-A4C4-4107-84FD-6B286F1061B6}" type="presOf" srcId="{BD2F9CEE-2FFF-4FBC-B602-5E02E5102B71}" destId="{3688423A-6559-4089-8DB7-DBB9B4B55D11}" srcOrd="0" destOrd="0" presId="urn:microsoft.com/office/officeart/2005/8/layout/lProcess2"/>
    <dgm:cxn modelId="{B15BD794-05AC-436C-AC74-A3F2B92B8EC1}" srcId="{91E34C98-923A-48F2-B631-F5A3790A3312}" destId="{493655A1-04D9-45F3-8DF9-03BE1878032E}" srcOrd="1" destOrd="0" parTransId="{90C0F807-067B-4DEC-956E-0A6AF194D8BA}" sibTransId="{4EC792DC-552C-4A1C-9C3E-E9CEB74AD4EF}"/>
    <dgm:cxn modelId="{E17B6A98-8168-466E-8A09-65011EC8D862}" type="presOf" srcId="{B7614CE8-6217-430D-9D65-B3B5D0503C49}" destId="{7BCF81B1-8209-4BE0-A907-037F249460AE}" srcOrd="0" destOrd="0" presId="urn:microsoft.com/office/officeart/2005/8/layout/lProcess2"/>
    <dgm:cxn modelId="{19682321-AFC0-4504-AD56-7B76EC40330B}" type="presOf" srcId="{2D813B34-BBE9-4855-98C8-0F13C05DFF2C}" destId="{32195127-D7DF-480A-8126-44018786F123}" srcOrd="0" destOrd="0" presId="urn:microsoft.com/office/officeart/2005/8/layout/lProcess2"/>
    <dgm:cxn modelId="{FF3F59CF-50FF-445A-9407-D77479853EAC}" type="presOf" srcId="{7BB3F975-6A3C-49C4-98EF-5A444EE4984E}" destId="{3C8E9D6F-2629-49C2-B57B-599663404F36}" srcOrd="0" destOrd="0" presId="urn:microsoft.com/office/officeart/2005/8/layout/lProcess2"/>
    <dgm:cxn modelId="{67E69A46-0243-4649-8C03-5249194A27AC}" srcId="{E1356F13-0DE2-47DB-97FA-A8D906929370}" destId="{4BD712E5-EBBD-4548-8249-EAE0808ACA9E}" srcOrd="4" destOrd="0" parTransId="{34F51F1F-620F-4E9B-8D24-B81090ADA55E}" sibTransId="{2BEDF226-0B21-4F4C-8E82-4F8D5CE31EF6}"/>
    <dgm:cxn modelId="{87764BFD-8DCD-4E5B-A332-7C51385E0981}" type="presOf" srcId="{B2AAFA26-EB2B-44E1-8CDA-3E58645C99BF}" destId="{ECDCA86F-3CB1-45CF-8A56-4A57DDA7198F}" srcOrd="0" destOrd="0" presId="urn:microsoft.com/office/officeart/2005/8/layout/lProcess2"/>
    <dgm:cxn modelId="{00CF14F1-76F2-4B84-AFDB-A50433E10F8A}" type="presOf" srcId="{B5AE2E90-2544-4B67-AF46-9ECB0847518C}" destId="{EC1F4007-5135-436E-9F79-420125D0F4EE}" srcOrd="0" destOrd="0" presId="urn:microsoft.com/office/officeart/2005/8/layout/lProcess2"/>
    <dgm:cxn modelId="{5EC75A8F-D41F-426E-801E-B901A34C7B79}" srcId="{E1356F13-0DE2-47DB-97FA-A8D906929370}" destId="{E316FEF6-8B6E-4819-B06B-FA8FF1031F26}" srcOrd="2" destOrd="0" parTransId="{69EF3FF0-0ED6-431C-B417-976B3EF843C0}" sibTransId="{1937E630-53B9-4659-8F8A-E5EE2B44A827}"/>
    <dgm:cxn modelId="{27805900-0996-4A11-A0AE-4F85AEE3BB21}" srcId="{91E34C98-923A-48F2-B631-F5A3790A3312}" destId="{0C43D23E-676C-43EF-9718-5FD6AD669D6A}" srcOrd="3" destOrd="0" parTransId="{8E4E4758-2A37-4C5F-8E5A-0E31DB98FFF6}" sibTransId="{C2860173-1FE8-4EEE-8D22-55B882289173}"/>
    <dgm:cxn modelId="{FD705AA8-DADD-4ECF-BC32-31B6EC39B6A1}" type="presOf" srcId="{29EF8AE4-EFE0-46B8-B37C-249F046CE84A}" destId="{282FAE89-C4FD-4A5B-8DEA-187685E8A57B}" srcOrd="0" destOrd="0" presId="urn:microsoft.com/office/officeart/2005/8/layout/lProcess2"/>
    <dgm:cxn modelId="{FAE5FF87-55B5-45B4-8733-5328E34EC0D8}" type="presOf" srcId="{79777A5B-838A-451E-B767-9DCD9CD4402A}" destId="{044C7145-1832-49BA-BE88-C7DB57FDF7C7}" srcOrd="0" destOrd="0" presId="urn:microsoft.com/office/officeart/2005/8/layout/lProcess2"/>
    <dgm:cxn modelId="{5F308FD5-814A-476A-8744-BBC5ECD73B56}" srcId="{9D2A1E3B-92AC-453A-97FB-05110E92FD0F}" destId="{1FDDC844-D8BB-4CBA-9FD9-A3B1C0903447}" srcOrd="2" destOrd="0" parTransId="{D6FB4AA1-7FC9-4587-AD4B-7A569EA05B2D}" sibTransId="{FF0FFBE4-19C0-4737-AA7C-AB5457770098}"/>
    <dgm:cxn modelId="{603923BA-C7D3-4DC5-8145-38E65B088B8E}" type="presOf" srcId="{EFE66DD4-230D-4E68-A3D0-52E537CE6E68}" destId="{2EC7B6CA-419E-4AEB-B9C7-DE960F8E2AEF}" srcOrd="0" destOrd="0" presId="urn:microsoft.com/office/officeart/2005/8/layout/lProcess2"/>
    <dgm:cxn modelId="{84B7E6C9-1772-4695-B57C-9199C5F7B237}" srcId="{3F8C8066-4408-4983-AEEA-70F469F4BF96}" destId="{7ABA1387-2A99-4D0E-BB43-A4D5B7C5C444}" srcOrd="3" destOrd="0" parTransId="{E79D3948-7244-401F-8D09-D3CC63D9405C}" sibTransId="{6D9A7D24-98D6-4FB0-9AE9-7DD7E5BF5AC4}"/>
    <dgm:cxn modelId="{8BC4B9C9-69BF-4508-8470-7C394EB0B83B}" type="presOf" srcId="{6D1650E5-ACA5-494F-9F85-4D7F85A03883}" destId="{90E80215-B260-43C0-9BFA-D21582AEE414}" srcOrd="0" destOrd="0" presId="urn:microsoft.com/office/officeart/2005/8/layout/lProcess2"/>
    <dgm:cxn modelId="{C577A12C-B9B4-4075-8105-1F743BEA6D78}" type="presOf" srcId="{1EE952BE-6FC9-41E8-A5A2-92B9AA02F407}" destId="{D22F4CF8-C960-4D50-A7C5-4E299E1C325D}" srcOrd="0" destOrd="0" presId="urn:microsoft.com/office/officeart/2005/8/layout/lProcess2"/>
    <dgm:cxn modelId="{5A2BC826-3D38-4FF6-9984-1AD755EBD49A}" srcId="{398306D9-FE4B-4429-8422-1DCE0578F068}" destId="{DB35A29B-E919-423B-9629-374207D1F35E}" srcOrd="4" destOrd="0" parTransId="{4BFFBB0C-9542-4B78-B383-C362A0811553}" sibTransId="{F4A03347-3188-41AF-B8C9-9A3C6D121DA8}"/>
    <dgm:cxn modelId="{17BC97BA-7B3B-4F58-8100-AB5DF21228EC}" srcId="{E1356F13-0DE2-47DB-97FA-A8D906929370}" destId="{873202A3-569B-4BEC-989B-4114C8AAB1CC}" srcOrd="1" destOrd="0" parTransId="{F5080A95-AACD-4330-A9E5-8AE9A0535D81}" sibTransId="{D9AB8ADC-1797-4C04-B526-FBAC804020FD}"/>
    <dgm:cxn modelId="{C01641B5-AC4D-4FA4-AAB4-477AA81AF7B8}" type="presOf" srcId="{785811DA-5DD9-4D78-990F-541621FA46FB}" destId="{3FD7FA80-6F32-4547-9628-8927404E1CD3}" srcOrd="0" destOrd="0" presId="urn:microsoft.com/office/officeart/2005/8/layout/lProcess2"/>
    <dgm:cxn modelId="{8C6CB833-741D-4892-94E5-6006518ABF4B}" srcId="{3F8C8066-4408-4983-AEEA-70F469F4BF96}" destId="{EFE66DD4-230D-4E68-A3D0-52E537CE6E68}" srcOrd="0" destOrd="0" parTransId="{495A0468-258C-4DC3-AF55-1EF35F6EB9AA}" sibTransId="{FB4350AE-A591-4511-BF0F-1BF1A6190815}"/>
    <dgm:cxn modelId="{A33FC488-5C4E-44C8-9CB8-C4E98A0A9377}" srcId="{398306D9-FE4B-4429-8422-1DCE0578F068}" destId="{CF9BD574-A369-48AA-8155-719CF7257BFB}" srcOrd="0" destOrd="0" parTransId="{E8F40674-D69D-435A-9A5A-2C3F7748A4EE}" sibTransId="{C56675C7-3D2E-4597-86BB-4DEA960C2C87}"/>
    <dgm:cxn modelId="{D05E1E3A-B1AC-4EEC-8B3E-EC7D18962AF1}" srcId="{FCE69D35-BA66-4444-9E1B-4453448D6086}" destId="{06578E42-83E1-42F1-98D5-A5153FAD28AA}" srcOrd="0" destOrd="0" parTransId="{B34DCEED-F9E5-438D-877C-F95B3B890209}" sibTransId="{09AB6527-F5A8-4C87-9631-C12A5D47FC44}"/>
    <dgm:cxn modelId="{9E587782-D1D8-4BFD-B85D-3A57220FBC7C}" type="presOf" srcId="{398306D9-FE4B-4429-8422-1DCE0578F068}" destId="{21FD339D-77A2-4B85-A3B5-1784321546F6}" srcOrd="0" destOrd="0" presId="urn:microsoft.com/office/officeart/2005/8/layout/lProcess2"/>
    <dgm:cxn modelId="{16D75ACB-9537-41F2-999D-986B723A58D0}" srcId="{9D2A1E3B-92AC-453A-97FB-05110E92FD0F}" destId="{B2AAFA26-EB2B-44E1-8CDA-3E58645C99BF}" srcOrd="0" destOrd="0" parTransId="{5F546239-7F97-4FF2-AF96-60480906A66F}" sibTransId="{85280A14-BA75-4F0D-BE7B-D154140E6BB8}"/>
    <dgm:cxn modelId="{02233ABD-89BE-4FED-BA57-10D0648122C3}" type="presOf" srcId="{3A0AD541-1EDA-4776-8F76-140CE113B10E}" destId="{2DEFA5A1-82F3-41A9-9063-B01CA8C436B8}" srcOrd="0" destOrd="0" presId="urn:microsoft.com/office/officeart/2005/8/layout/lProcess2"/>
    <dgm:cxn modelId="{C0A7B31C-A8D0-4FF8-A94E-9DCB2C7D66FC}" srcId="{C5C95F0A-F665-4DBF-B24E-60ED36C8EB6A}" destId="{6D1650E5-ACA5-494F-9F85-4D7F85A03883}" srcOrd="5" destOrd="0" parTransId="{303CC4CB-E65B-48AE-A9EB-2C085F5CF5A9}" sibTransId="{354C8E9B-1CB1-445B-8153-C721FBDE45EC}"/>
    <dgm:cxn modelId="{857276F6-71F7-4FCC-ABDE-C2E46053CC87}" srcId="{3F8C8066-4408-4983-AEEA-70F469F4BF96}" destId="{3A0AD541-1EDA-4776-8F76-140CE113B10E}" srcOrd="1" destOrd="0" parTransId="{8369304E-FB43-49C8-90F4-00AA3FE781EB}" sibTransId="{3F6CD17C-6EF8-44E3-8C20-70D044802E75}"/>
    <dgm:cxn modelId="{A328BE6F-AE09-490B-BA5B-6B0B8800FE1F}" type="presOf" srcId="{6F1DBC57-8284-40FF-A069-79B3689638A1}" destId="{2749CFD3-7448-4C3C-B62E-D9754A7E7352}" srcOrd="0" destOrd="0" presId="urn:microsoft.com/office/officeart/2005/8/layout/lProcess2"/>
    <dgm:cxn modelId="{5B0F50BC-FA63-41E7-A981-D5D029A4335F}" type="presOf" srcId="{B5AE2E90-2544-4B67-AF46-9ECB0847518C}" destId="{696AE021-EF0B-4252-A6F1-4438B9CC07A7}" srcOrd="1" destOrd="0" presId="urn:microsoft.com/office/officeart/2005/8/layout/lProcess2"/>
    <dgm:cxn modelId="{934EBF4C-4E4A-4A34-B1AE-B1FBE641FF2D}" srcId="{8F42841C-63B1-4747-825D-2C5ACA7D4C09}" destId="{B5AE2E90-2544-4B67-AF46-9ECB0847518C}" srcOrd="4" destOrd="0" parTransId="{08075E6C-27D5-4F60-A893-A74A43FF3BF3}" sibTransId="{D785989E-112B-413F-9679-661292BA0363}"/>
    <dgm:cxn modelId="{966759EB-5451-4E7D-9A07-99F055754023}" type="presOf" srcId="{00E5377A-721A-48C4-BA32-1A80C2D5AF8A}" destId="{F021144B-8CA6-466B-BCAA-53CAA073AE5F}" srcOrd="0" destOrd="0" presId="urn:microsoft.com/office/officeart/2005/8/layout/lProcess2"/>
    <dgm:cxn modelId="{DFDF659A-3275-48E0-AEE8-7C567E996228}" type="presOf" srcId="{3F8C8066-4408-4983-AEEA-70F469F4BF96}" destId="{E47E39EF-869C-426A-8D93-3AC8C0AE3067}" srcOrd="0" destOrd="0" presId="urn:microsoft.com/office/officeart/2005/8/layout/lProcess2"/>
    <dgm:cxn modelId="{E2DAB31C-F524-4A29-B763-37190A38CB82}" type="presOf" srcId="{E316FEF6-8B6E-4819-B06B-FA8FF1031F26}" destId="{69F579E2-64E5-4AC8-8EEC-8101A4634449}" srcOrd="0" destOrd="0" presId="urn:microsoft.com/office/officeart/2005/8/layout/lProcess2"/>
    <dgm:cxn modelId="{47AE97B6-F064-4BE7-B504-C11433D5F596}" type="presOf" srcId="{B2DBE317-8BE7-4A42-BF44-C43DBC2C396E}" destId="{5AD6CE17-EE98-4D46-9846-E27BEBD9DE83}" srcOrd="0" destOrd="0" presId="urn:microsoft.com/office/officeart/2005/8/layout/lProcess2"/>
    <dgm:cxn modelId="{4D37B1C9-655B-44D6-A9BE-CF2BC678D030}" type="presOf" srcId="{99D02D49-04A3-4216-8196-46A0B13BDDDD}" destId="{4CDBCA31-53C5-49EE-A343-3C11E3C5A3EC}" srcOrd="0" destOrd="0" presId="urn:microsoft.com/office/officeart/2005/8/layout/lProcess2"/>
    <dgm:cxn modelId="{EEE812F7-E69E-4A23-99C4-ED0487FD9CB2}" srcId="{C5C95F0A-F665-4DBF-B24E-60ED36C8EB6A}" destId="{785811DA-5DD9-4D78-990F-541621FA46FB}" srcOrd="2" destOrd="0" parTransId="{C3763E79-D212-4797-860C-72B553C106BF}" sibTransId="{B49F6855-7D9A-4E14-B0E2-4F198CDDE6B1}"/>
    <dgm:cxn modelId="{1EBC2CC4-3117-417A-9219-359E1D0A6E9B}" type="presOf" srcId="{1C2B56B2-2573-4932-94AF-3B3050994BC0}" destId="{3519158D-3377-4C2F-A5AC-C7CE6F24E23F}" srcOrd="0" destOrd="0" presId="urn:microsoft.com/office/officeart/2005/8/layout/lProcess2"/>
    <dgm:cxn modelId="{7CB50117-E312-419C-B659-69F53A2F1EB8}" srcId="{8F42841C-63B1-4747-825D-2C5ACA7D4C09}" destId="{398306D9-FE4B-4429-8422-1DCE0578F068}" srcOrd="7" destOrd="0" parTransId="{1C28353D-F527-418D-B75C-8E33BEA3F5E4}" sibTransId="{23D595E0-18DF-4579-9E27-0B45D606A6D8}"/>
    <dgm:cxn modelId="{67440DB7-E4D2-4248-AEF3-3B4AC5F78FBF}" type="presOf" srcId="{839B6BA1-15D4-4B93-995A-418C9F55E969}" destId="{94F806A1-0AEA-496F-973E-0161AE53D1D2}" srcOrd="0" destOrd="0" presId="urn:microsoft.com/office/officeart/2005/8/layout/lProcess2"/>
    <dgm:cxn modelId="{95BC5C1D-8D96-4554-A10C-4EFA316F3ACA}" srcId="{E1356F13-0DE2-47DB-97FA-A8D906929370}" destId="{35E78980-5307-46A7-90B7-E101E883678C}" srcOrd="0" destOrd="0" parTransId="{4181C9EF-EA02-49FE-B3F2-089AADBB15CD}" sibTransId="{491DF07B-FB19-45AD-B10B-552EB93A79D9}"/>
    <dgm:cxn modelId="{E8A0C77C-EB30-4CB3-935B-984A839D78AF}" type="presOf" srcId="{7ABA1387-2A99-4D0E-BB43-A4D5B7C5C444}" destId="{FC6D5B3E-B48C-4A48-A7B6-CB1A2F1A5129}" srcOrd="0" destOrd="0" presId="urn:microsoft.com/office/officeart/2005/8/layout/lProcess2"/>
    <dgm:cxn modelId="{658FF348-AA83-48A3-996E-AA79ADBA321E}" type="presOf" srcId="{493655A1-04D9-45F3-8DF9-03BE1878032E}" destId="{613A71D2-63F0-417A-8E84-AC59D02D1BDF}" srcOrd="0" destOrd="0" presId="urn:microsoft.com/office/officeart/2005/8/layout/lProcess2"/>
    <dgm:cxn modelId="{61FDA294-A75C-4F6D-9002-C88E62DA1445}" srcId="{C5C95F0A-F665-4DBF-B24E-60ED36C8EB6A}" destId="{3E10A84A-8C89-44B7-8510-84F5FF1AA583}" srcOrd="1" destOrd="0" parTransId="{B0C45790-6C54-44C5-AEA6-70D7127F2C34}" sibTransId="{6057460D-204D-4C9F-B2C6-E28CBC40A75C}"/>
    <dgm:cxn modelId="{134AB565-BDF6-4A58-9FC5-8D85669D1054}" srcId="{8F42841C-63B1-4747-825D-2C5ACA7D4C09}" destId="{E1356F13-0DE2-47DB-97FA-A8D906929370}" srcOrd="6" destOrd="0" parTransId="{46AD6364-85A0-42AE-BA8E-33C880411462}" sibTransId="{11538DC7-6B03-4C1A-B68A-B679AD332B4B}"/>
    <dgm:cxn modelId="{6A79A18F-9322-4D10-AA43-E5573427AD17}" type="presOf" srcId="{E5519957-7920-421C-86D0-90AB922EE631}" destId="{DADD9094-A47B-4C93-9D38-661B7B6B54C5}" srcOrd="0" destOrd="0" presId="urn:microsoft.com/office/officeart/2005/8/layout/lProcess2"/>
    <dgm:cxn modelId="{B6CDFF1C-2098-4A85-A164-EA61ADFC3F75}" type="presOf" srcId="{243322B0-80D2-42A8-8761-A295418A64A8}" destId="{2DD3B8EB-4C17-45DC-AB2E-E96BAB3D315E}" srcOrd="0" destOrd="0" presId="urn:microsoft.com/office/officeart/2005/8/layout/lProcess2"/>
    <dgm:cxn modelId="{ED72A3C3-C972-4399-83FD-E6E32DEFA2EB}" srcId="{91E34C98-923A-48F2-B631-F5A3790A3312}" destId="{226D1EA2-DCB1-430F-ACBD-6AF49972B457}" srcOrd="0" destOrd="0" parTransId="{5587B3D1-E6B5-46A9-9321-EB6475061135}" sibTransId="{3FD373DA-2BB0-4BB8-BBC7-94A2F38B4050}"/>
    <dgm:cxn modelId="{D87B787A-3783-4CB5-ACDC-0B5F6CC11111}" type="presOf" srcId="{A964F2C3-ED7A-4B2B-8AFF-33BC975E0BF1}" destId="{792F2393-AAAC-42E4-9C5F-DAA5D17F1BC4}" srcOrd="0" destOrd="0" presId="urn:microsoft.com/office/officeart/2005/8/layout/lProcess2"/>
    <dgm:cxn modelId="{3D5E176C-6901-47B1-843C-45DE0D18A888}" type="presOf" srcId="{BAABCA1A-4ACA-4383-AC4E-128E9A954413}" destId="{EEBA34D8-196C-4E27-A6D9-2F7613A47553}" srcOrd="0" destOrd="0" presId="urn:microsoft.com/office/officeart/2005/8/layout/lProcess2"/>
    <dgm:cxn modelId="{07F2A08E-CED8-4E4D-8A33-66E7560F1067}" srcId="{FCE69D35-BA66-4444-9E1B-4453448D6086}" destId="{B2DBE317-8BE7-4A42-BF44-C43DBC2C396E}" srcOrd="5" destOrd="0" parTransId="{B6CEF46E-D8D2-4956-A213-A954347FFC8A}" sibTransId="{448DC1F3-5318-4CE2-A062-F7FED8413A74}"/>
    <dgm:cxn modelId="{C4E59A47-F188-430C-9D34-F86F312AA6DF}" type="presOf" srcId="{9D2A1E3B-92AC-453A-97FB-05110E92FD0F}" destId="{1DF3B3F9-99C8-45BD-A708-089D88F6CB77}" srcOrd="0" destOrd="0" presId="urn:microsoft.com/office/officeart/2005/8/layout/lProcess2"/>
    <dgm:cxn modelId="{60AD26BF-9CB8-4025-B40C-2CB8FBE85EB0}" srcId="{398306D9-FE4B-4429-8422-1DCE0578F068}" destId="{E4EB16AB-9A8A-4000-9C0F-872B5E7899B2}" srcOrd="2" destOrd="0" parTransId="{A9DAB9E3-1009-4B27-80D4-C92220987377}" sibTransId="{29E32FB4-FD4C-4153-A6E6-8BE3D52D4BC4}"/>
    <dgm:cxn modelId="{FAB2E80F-3CC2-4C4B-A026-145125D911F2}" srcId="{B5AE2E90-2544-4B67-AF46-9ECB0847518C}" destId="{4BB97467-8802-45D7-BFCA-150D116C93A8}" srcOrd="1" destOrd="0" parTransId="{4AF174D9-0EB8-40CD-9B47-22E487DE6FC8}" sibTransId="{250EFE87-B89A-49D1-9DA2-1BF36C90ADBF}"/>
    <dgm:cxn modelId="{E668A9EF-4776-4CCD-8EF1-D694F373B87C}" srcId="{8F42841C-63B1-4747-825D-2C5ACA7D4C09}" destId="{9D2A1E3B-92AC-453A-97FB-05110E92FD0F}" srcOrd="0" destOrd="0" parTransId="{F06E913A-EEE2-4A86-802D-038CD1AFBCFD}" sibTransId="{D4AAB73F-1962-41C8-A4D3-64D8C2B7CEE6}"/>
    <dgm:cxn modelId="{6FA8DF13-C414-41EA-ADB1-1B2BA1F3C4AB}" srcId="{9D2A1E3B-92AC-453A-97FB-05110E92FD0F}" destId="{29EF8AE4-EFE0-46B8-B37C-249F046CE84A}" srcOrd="5" destOrd="0" parTransId="{EB63D51C-3D0C-4925-B203-06670C0E3B55}" sibTransId="{99AF52A7-1FCF-4F41-9FE9-C02A0BCBFB25}"/>
    <dgm:cxn modelId="{BF3AAB80-09E2-4BEC-A723-EE3D38E21631}" srcId="{B5AE2E90-2544-4B67-AF46-9ECB0847518C}" destId="{2D813B34-BBE9-4855-98C8-0F13C05DFF2C}" srcOrd="3" destOrd="0" parTransId="{49CD4247-49E2-4F4F-ACF6-A05515683F5A}" sibTransId="{D30DEEA2-A150-448E-B6B5-FEE9432A16AC}"/>
    <dgm:cxn modelId="{9F4836B2-7442-4825-BD29-832FABA1D963}" srcId="{FCE69D35-BA66-4444-9E1B-4453448D6086}" destId="{99D02D49-04A3-4216-8196-46A0B13BDDDD}" srcOrd="4" destOrd="0" parTransId="{F3966E02-B0A2-4D96-843E-AD5BF3AE8FEB}" sibTransId="{4A17E8BF-3975-43A1-B99B-7C90B7208400}"/>
    <dgm:cxn modelId="{06671C33-C6FF-4E8E-83CF-83E836C4A7DB}" type="presOf" srcId="{4B0B54DA-3EB4-44E6-BC76-F9A0C9CFF2E2}" destId="{662A6BEA-EF90-4220-B859-E3F1D119E2D5}" srcOrd="0" destOrd="0" presId="urn:microsoft.com/office/officeart/2005/8/layout/lProcess2"/>
    <dgm:cxn modelId="{7855A924-E81A-42E2-8045-A52EFE788966}" srcId="{9D2A1E3B-92AC-453A-97FB-05110E92FD0F}" destId="{34F2FADC-4268-4D88-A63E-835539963D8E}" srcOrd="3" destOrd="0" parTransId="{21C84519-1320-4E14-B1DB-41ADFA0C9A8C}" sibTransId="{CE66346F-C8FF-4991-9B61-5A845192CBFF}"/>
    <dgm:cxn modelId="{50BA11C7-7B7D-4332-AB2B-5BC2BAAD9FB7}" type="presOf" srcId="{FCE69D35-BA66-4444-9E1B-4453448D6086}" destId="{CF6FD4AC-1801-4F76-A85D-EFD239C804F1}" srcOrd="0" destOrd="0" presId="urn:microsoft.com/office/officeart/2005/8/layout/lProcess2"/>
    <dgm:cxn modelId="{C9A04ED9-E0D0-4717-B049-0CBE86D5EF8A}" type="presOf" srcId="{CF9BD574-A369-48AA-8155-719CF7257BFB}" destId="{13A4DDD9-7F65-4530-9166-6F5069B6AF88}" srcOrd="0" destOrd="0" presId="urn:microsoft.com/office/officeart/2005/8/layout/lProcess2"/>
    <dgm:cxn modelId="{86BDA34A-0EBC-4E93-A010-42AE4535808E}" type="presOf" srcId="{34F2FADC-4268-4D88-A63E-835539963D8E}" destId="{7AEFE92F-673A-41EE-963F-1918B0228F12}" srcOrd="0" destOrd="0" presId="urn:microsoft.com/office/officeart/2005/8/layout/lProcess2"/>
    <dgm:cxn modelId="{39E3A00A-51DA-46B8-ACC2-A745EE5BFBE5}" type="presOf" srcId="{CFFF4147-31F6-4B54-8AEE-401E7C8F4083}" destId="{12CF80E3-8D4D-43F5-A84A-6622DCD789F0}" srcOrd="0" destOrd="0" presId="urn:microsoft.com/office/officeart/2005/8/layout/lProcess2"/>
    <dgm:cxn modelId="{8E78F667-84B8-4DCE-B837-0239D5E6E22A}" srcId="{398306D9-FE4B-4429-8422-1DCE0578F068}" destId="{B7614CE8-6217-430D-9D65-B3B5D0503C49}" srcOrd="3" destOrd="0" parTransId="{28707D99-C199-4532-A7D3-8144901BE919}" sibTransId="{777DB5FF-AB94-41A2-A772-563C08D33CFF}"/>
    <dgm:cxn modelId="{4E759B07-4B3A-4F63-8CD5-7C07CB175B8E}" type="presOf" srcId="{8F42841C-63B1-4747-825D-2C5ACA7D4C09}" destId="{97F68057-B889-404C-B41A-BECD1E025D3B}" srcOrd="0" destOrd="0" presId="urn:microsoft.com/office/officeart/2005/8/layout/lProcess2"/>
    <dgm:cxn modelId="{CECAC9F0-4574-485C-9AE2-7474AEBFD180}" type="presOf" srcId="{94546650-6648-4A51-920C-CA00FC51294B}" destId="{3418A98D-E8F1-4766-B88E-6FA91EED1E2A}" srcOrd="0" destOrd="0" presId="urn:microsoft.com/office/officeart/2005/8/layout/lProcess2"/>
    <dgm:cxn modelId="{07964280-E130-4019-8AC6-0148C3C9B4C6}" srcId="{8F42841C-63B1-4747-825D-2C5ACA7D4C09}" destId="{91E34C98-923A-48F2-B631-F5A3790A3312}" srcOrd="1" destOrd="0" parTransId="{11E04581-E6FC-444C-ACF6-395DAB30ACAC}" sibTransId="{B246F615-A851-4B46-843D-9CE47C0ECB09}"/>
    <dgm:cxn modelId="{13796C2E-E4A8-4B5F-A8EF-6ED0914CB87D}" srcId="{FCE69D35-BA66-4444-9E1B-4453448D6086}" destId="{E5519957-7920-421C-86D0-90AB922EE631}" srcOrd="2" destOrd="0" parTransId="{40728FC9-3694-4E90-A586-30E2BC56CDBB}" sibTransId="{F25BC02D-BFD3-4260-90DA-1F8DED77D660}"/>
    <dgm:cxn modelId="{52989610-CC22-4E5E-82B0-5BC18018A4BA}" type="presOf" srcId="{3F8C8066-4408-4983-AEEA-70F469F4BF96}" destId="{E1DC3CEA-6E82-4D7D-9A43-4FD066CC3CD7}" srcOrd="1" destOrd="0" presId="urn:microsoft.com/office/officeart/2005/8/layout/lProcess2"/>
    <dgm:cxn modelId="{A2338160-743D-40DE-BB16-396CB3844CE5}" srcId="{398306D9-FE4B-4429-8422-1DCE0578F068}" destId="{1EE952BE-6FC9-41E8-A5A2-92B9AA02F407}" srcOrd="1" destOrd="0" parTransId="{045296BD-238E-4502-BA51-3BF0D1DF3CCB}" sibTransId="{A60DB037-B490-4BE4-89EE-B0A29C386054}"/>
    <dgm:cxn modelId="{6C82B746-44EF-4709-9F39-74E34BBC8EE2}" srcId="{E1356F13-0DE2-47DB-97FA-A8D906929370}" destId="{92D5DDD7-72B0-4C14-B298-C5D8312D5126}" srcOrd="5" destOrd="0" parTransId="{6934D731-F45C-4EA2-A217-68AF1CCAA200}" sibTransId="{F41F3EA6-91AD-47D2-A99B-C93709439268}"/>
    <dgm:cxn modelId="{E6FDC8D5-B843-4E80-819C-61F7B373166C}" srcId="{91E34C98-923A-48F2-B631-F5A3790A3312}" destId="{7E05C8A4-E6AF-4CA4-A5D7-4ECFD8FA5B56}" srcOrd="2" destOrd="0" parTransId="{58E54B04-4A6D-4209-A176-32FCE864A0E8}" sibTransId="{60FA3170-1BF3-4A20-BDD6-87C99B75C59C}"/>
    <dgm:cxn modelId="{93E83879-95CF-4759-923E-FCE0A1B24984}" srcId="{B5AE2E90-2544-4B67-AF46-9ECB0847518C}" destId="{6EC0F970-106E-446C-9B8D-002F19B156D3}" srcOrd="0" destOrd="0" parTransId="{7F7A626C-F932-410E-B22D-0BABF64EDB93}" sibTransId="{43749E65-0BDC-497D-8846-60ADFEFA543E}"/>
    <dgm:cxn modelId="{C343D82C-F2F4-464F-A933-3CB8911D3F7F}" type="presOf" srcId="{9D2A1E3B-92AC-453A-97FB-05110E92FD0F}" destId="{9B4A382A-7370-43A5-86F3-72FCA83936DB}" srcOrd="1" destOrd="0" presId="urn:microsoft.com/office/officeart/2005/8/layout/lProcess2"/>
    <dgm:cxn modelId="{8C80B96C-F7B1-4F34-A7A8-2C8A64CC5F66}" type="presOf" srcId="{6EC0F970-106E-446C-9B8D-002F19B156D3}" destId="{A219892A-9234-4E43-B0FC-839C4AF50127}" srcOrd="0" destOrd="0" presId="urn:microsoft.com/office/officeart/2005/8/layout/lProcess2"/>
    <dgm:cxn modelId="{146741D1-E764-43C5-8004-D6D9CC6BA376}" type="presOf" srcId="{DB35A29B-E919-423B-9629-374207D1F35E}" destId="{CB405CD7-D006-4062-ABAB-5868647E624B}" srcOrd="0" destOrd="0" presId="urn:microsoft.com/office/officeart/2005/8/layout/lProcess2"/>
    <dgm:cxn modelId="{3D636065-363F-47C4-8FA5-A102AD80A61D}" type="presOf" srcId="{259390A8-C939-41A1-8A10-090FC6C44D23}" destId="{DB947C83-A44A-47DF-93F3-150714D52A3A}" srcOrd="0" destOrd="0" presId="urn:microsoft.com/office/officeart/2005/8/layout/lProcess2"/>
    <dgm:cxn modelId="{5FACFCEE-CFF4-49D2-A811-EE447913C9F8}" type="presOf" srcId="{7E05C8A4-E6AF-4CA4-A5D7-4ECFD8FA5B56}" destId="{F6BE30F0-6321-4D63-A060-45C38CC475BE}" srcOrd="0" destOrd="0" presId="urn:microsoft.com/office/officeart/2005/8/layout/lProcess2"/>
    <dgm:cxn modelId="{5FD2F832-A751-4C3C-A784-BF89A89B65B5}" type="presOf" srcId="{C5C95F0A-F665-4DBF-B24E-60ED36C8EB6A}" destId="{77880994-0319-49A7-829D-A1CFFD4927F6}" srcOrd="0" destOrd="0" presId="urn:microsoft.com/office/officeart/2005/8/layout/lProcess2"/>
    <dgm:cxn modelId="{FC6630EB-AAE2-4321-9E5D-F2444495CCFC}" type="presOf" srcId="{20745994-A3AF-433F-9AC6-6F19C7621EB1}" destId="{3851C518-7B64-4009-900B-48FCCA44D36F}" srcOrd="0" destOrd="0" presId="urn:microsoft.com/office/officeart/2005/8/layout/lProcess2"/>
    <dgm:cxn modelId="{B4B91BE5-7E76-4014-A6DF-52789C20D2AB}" type="presOf" srcId="{92D5DDD7-72B0-4C14-B298-C5D8312D5126}" destId="{528E6851-7931-462F-AD4A-743B9F423D6F}" srcOrd="0" destOrd="0" presId="urn:microsoft.com/office/officeart/2005/8/layout/lProcess2"/>
    <dgm:cxn modelId="{BF197C7B-4576-4CD1-9FDF-D2D25A66841E}" type="presOf" srcId="{3E10A84A-8C89-44B7-8510-84F5FF1AA583}" destId="{FBC30780-A510-49B2-9803-CF6ABB654131}" srcOrd="0" destOrd="0" presId="urn:microsoft.com/office/officeart/2005/8/layout/lProcess2"/>
    <dgm:cxn modelId="{983CD07A-D960-4C42-8B11-96A77B18EBAB}" srcId="{FCE69D35-BA66-4444-9E1B-4453448D6086}" destId="{00E5377A-721A-48C4-BA32-1A80C2D5AF8A}" srcOrd="1" destOrd="0" parTransId="{BC8A4FFB-2882-4BDA-90C2-224CB0306FA5}" sibTransId="{92136F2D-535F-4A2C-A40D-F331BC53E4B3}"/>
    <dgm:cxn modelId="{51458A56-78F0-4C98-AB02-694C969ADFCE}" srcId="{B5AE2E90-2544-4B67-AF46-9ECB0847518C}" destId="{81675594-4F5E-4891-8E94-DE6D50BC6515}" srcOrd="4" destOrd="0" parTransId="{AD0FF390-E023-48CE-8BE6-9CF0C1CCA70C}" sibTransId="{4A274925-6E87-472F-A7B3-8437908BF1C7}"/>
    <dgm:cxn modelId="{0B29041D-32FC-4E37-988A-F593366013DF}" type="presOf" srcId="{81675594-4F5E-4891-8E94-DE6D50BC6515}" destId="{75D65030-80AA-497D-9433-154B9F67EB17}" srcOrd="0" destOrd="0" presId="urn:microsoft.com/office/officeart/2005/8/layout/lProcess2"/>
    <dgm:cxn modelId="{4C7BFEBE-6D27-4336-B638-385330BABAB9}" type="presOf" srcId="{35E78980-5307-46A7-90B7-E101E883678C}" destId="{954809BB-35B6-490E-A8BD-E51E47C562B8}" srcOrd="0" destOrd="0" presId="urn:microsoft.com/office/officeart/2005/8/layout/lProcess2"/>
    <dgm:cxn modelId="{15F957A6-28D7-4765-BAE3-73DE60D3A532}" type="presOf" srcId="{4782240F-2D7B-496F-9C11-5E6ACED540FA}" destId="{CAEE6673-EB54-485F-81DA-0B5C8EC27E1F}" srcOrd="0" destOrd="0" presId="urn:microsoft.com/office/officeart/2005/8/layout/lProcess2"/>
    <dgm:cxn modelId="{6555EE26-691B-47F8-9A3F-89BB8F4CE027}" type="presOf" srcId="{91E34C98-923A-48F2-B631-F5A3790A3312}" destId="{CF1FFF84-8BA1-49AD-97B6-DD65F98C6A45}" srcOrd="1" destOrd="0" presId="urn:microsoft.com/office/officeart/2005/8/layout/lProcess2"/>
    <dgm:cxn modelId="{2194F344-0F6C-44E5-806E-4F3CB85DA7C7}" srcId="{8F42841C-63B1-4747-825D-2C5ACA7D4C09}" destId="{3F8C8066-4408-4983-AEEA-70F469F4BF96}" srcOrd="3" destOrd="0" parTransId="{76AAD28D-1E68-4B44-B779-F5F5DD04A5AB}" sibTransId="{8F03539C-C211-4C2C-BBBB-BDF3709D67C7}"/>
    <dgm:cxn modelId="{3A61F3A9-4638-4271-8E0C-6E6D657FE22F}" srcId="{8F42841C-63B1-4747-825D-2C5ACA7D4C09}" destId="{C5C95F0A-F665-4DBF-B24E-60ED36C8EB6A}" srcOrd="2" destOrd="0" parTransId="{ECFC8B6A-667E-4258-B381-377BEEECB6EA}" sibTransId="{46B94913-0E8E-4821-8CDE-95F76D7A23FB}"/>
    <dgm:cxn modelId="{DB69E956-CEFA-4559-BE53-966C44167454}" type="presOf" srcId="{C5C95F0A-F665-4DBF-B24E-60ED36C8EB6A}" destId="{BE07546F-07F2-4CB3-98C3-8CC1296D5587}" srcOrd="1" destOrd="0" presId="urn:microsoft.com/office/officeart/2005/8/layout/lProcess2"/>
    <dgm:cxn modelId="{B640239C-66BC-458D-BEFB-56BFD72DDEDC}" srcId="{3F8C8066-4408-4983-AEEA-70F469F4BF96}" destId="{BD2F9CEE-2FFF-4FBC-B602-5E02E5102B71}" srcOrd="2" destOrd="0" parTransId="{8A395293-5534-4A42-A707-BBA268D9E7D1}" sibTransId="{FBA05DDD-0EB8-466C-B1DA-832FD16A98FB}"/>
    <dgm:cxn modelId="{6CD493D9-A821-4832-B748-87ECC7C480D3}" srcId="{E1356F13-0DE2-47DB-97FA-A8D906929370}" destId="{20745994-A3AF-433F-9AC6-6F19C7621EB1}" srcOrd="3" destOrd="0" parTransId="{64708E1F-3D57-4169-ABE5-549A4B50894B}" sibTransId="{3C309479-DB6D-4049-8025-A945A5C668E6}"/>
    <dgm:cxn modelId="{3A9E86CC-5FCD-46B8-9440-15C8DD97D964}" type="presOf" srcId="{06578E42-83E1-42F1-98D5-A5153FAD28AA}" destId="{87773CEC-B812-461A-A650-5D1EA5E729F6}" srcOrd="0" destOrd="0" presId="urn:microsoft.com/office/officeart/2005/8/layout/lProcess2"/>
    <dgm:cxn modelId="{03679EFA-D6FA-49FA-89F7-962814C514F0}" type="presOf" srcId="{873202A3-569B-4BEC-989B-4114C8AAB1CC}" destId="{251F2611-B9FB-4F38-B5BA-E987DB219828}" srcOrd="0" destOrd="0" presId="urn:microsoft.com/office/officeart/2005/8/layout/lProcess2"/>
    <dgm:cxn modelId="{EBC7AC3F-6632-4D94-AF2B-206F275D2513}" srcId="{B5AE2E90-2544-4B67-AF46-9ECB0847518C}" destId="{243322B0-80D2-42A8-8761-A295418A64A8}" srcOrd="5" destOrd="0" parTransId="{E2DF535C-C28B-4B1D-99D8-5D5040C03AA4}" sibTransId="{27F594E9-9BF0-4B32-B800-8754B4F67B0B}"/>
    <dgm:cxn modelId="{2ED8E770-EF2A-41F6-BC50-93B0E2D343EB}" srcId="{3F8C8066-4408-4983-AEEA-70F469F4BF96}" destId="{7BB3F975-6A3C-49C4-98EF-5A444EE4984E}" srcOrd="5" destOrd="0" parTransId="{ADC6C197-A520-47D6-B146-9EBB745D1117}" sibTransId="{2E8CF3B3-728E-418F-855A-2A72C5A42553}"/>
    <dgm:cxn modelId="{139D3B59-793B-431C-BF4A-94BAAB63A22F}" srcId="{C5C95F0A-F665-4DBF-B24E-60ED36C8EB6A}" destId="{6F1DBC57-8284-40FF-A069-79B3689638A1}" srcOrd="4" destOrd="0" parTransId="{7003CF13-0E9F-4CC2-A661-3C40A2A498F2}" sibTransId="{815776E1-05AA-42A5-9406-B40357A4F1F5}"/>
    <dgm:cxn modelId="{1E4C48D2-B93D-4AE4-9075-F05F0033A089}" srcId="{B5AE2E90-2544-4B67-AF46-9ECB0847518C}" destId="{CFFF4147-31F6-4B54-8AEE-401E7C8F4083}" srcOrd="2" destOrd="0" parTransId="{B8F61967-0328-4BFC-8870-D0C1E1588A9F}" sibTransId="{E7D0F1E2-55F2-46B3-8BFD-0D75228AF365}"/>
    <dgm:cxn modelId="{EE5F9E5D-EFA7-494A-9DAF-D737453E3DB5}" type="presOf" srcId="{4BB97467-8802-45D7-BFCA-150D116C93A8}" destId="{225E0679-DD55-4C68-A12E-4D713927BC64}" srcOrd="0" destOrd="0" presId="urn:microsoft.com/office/officeart/2005/8/layout/lProcess2"/>
    <dgm:cxn modelId="{0F9287F1-93E7-4AC9-B8A3-A135EACCE300}" type="presOf" srcId="{398306D9-FE4B-4429-8422-1DCE0578F068}" destId="{308ABC33-51E5-4830-9E75-44B4A88E8B3E}" srcOrd="1" destOrd="0" presId="urn:microsoft.com/office/officeart/2005/8/layout/lProcess2"/>
    <dgm:cxn modelId="{AA486377-87FB-4F74-B09C-E4324550DA06}" srcId="{9D2A1E3B-92AC-453A-97FB-05110E92FD0F}" destId="{1C2B56B2-2573-4932-94AF-3B3050994BC0}" srcOrd="4" destOrd="0" parTransId="{30E72167-0AAE-4EBE-BF4A-1C5F21F49556}" sibTransId="{EB88AFC9-2C88-4398-AE5E-1FC2EEACE36C}"/>
    <dgm:cxn modelId="{5AF134EF-DDD8-498C-9212-81D95B68384B}" type="presParOf" srcId="{97F68057-B889-404C-B41A-BECD1E025D3B}" destId="{42128B77-F084-41B9-9D5F-564979E458EE}" srcOrd="0" destOrd="0" presId="urn:microsoft.com/office/officeart/2005/8/layout/lProcess2"/>
    <dgm:cxn modelId="{9CDED155-571A-42C6-84AE-F5DF417F826C}" type="presParOf" srcId="{42128B77-F084-41B9-9D5F-564979E458EE}" destId="{1DF3B3F9-99C8-45BD-A708-089D88F6CB77}" srcOrd="0" destOrd="0" presId="urn:microsoft.com/office/officeart/2005/8/layout/lProcess2"/>
    <dgm:cxn modelId="{62B4AB8E-29FC-405F-AC7F-074E54906610}" type="presParOf" srcId="{42128B77-F084-41B9-9D5F-564979E458EE}" destId="{9B4A382A-7370-43A5-86F3-72FCA83936DB}" srcOrd="1" destOrd="0" presId="urn:microsoft.com/office/officeart/2005/8/layout/lProcess2"/>
    <dgm:cxn modelId="{526D790D-6695-4A5D-A5E9-92AD9B63EB8D}" type="presParOf" srcId="{42128B77-F084-41B9-9D5F-564979E458EE}" destId="{888BCF08-8061-49F1-9F55-835FB67CD39D}" srcOrd="2" destOrd="0" presId="urn:microsoft.com/office/officeart/2005/8/layout/lProcess2"/>
    <dgm:cxn modelId="{F144314D-A467-47FB-AA42-F133E1B65C30}" type="presParOf" srcId="{888BCF08-8061-49F1-9F55-835FB67CD39D}" destId="{74837874-1DEC-46B1-8228-33EB58C92A8A}" srcOrd="0" destOrd="0" presId="urn:microsoft.com/office/officeart/2005/8/layout/lProcess2"/>
    <dgm:cxn modelId="{B113122E-2613-4E2F-B77B-5D50ABC95A14}" type="presParOf" srcId="{74837874-1DEC-46B1-8228-33EB58C92A8A}" destId="{ECDCA86F-3CB1-45CF-8A56-4A57DDA7198F}" srcOrd="0" destOrd="0" presId="urn:microsoft.com/office/officeart/2005/8/layout/lProcess2"/>
    <dgm:cxn modelId="{7BC2699C-04E1-4C00-A7EB-179DFC0CA3B0}" type="presParOf" srcId="{74837874-1DEC-46B1-8228-33EB58C92A8A}" destId="{823954BF-B275-4B2E-AF9B-D245A6ECF72A}" srcOrd="1" destOrd="0" presId="urn:microsoft.com/office/officeart/2005/8/layout/lProcess2"/>
    <dgm:cxn modelId="{45044ABC-ED37-41E6-B309-6DD60655F0B5}" type="presParOf" srcId="{74837874-1DEC-46B1-8228-33EB58C92A8A}" destId="{3418A98D-E8F1-4766-B88E-6FA91EED1E2A}" srcOrd="2" destOrd="0" presId="urn:microsoft.com/office/officeart/2005/8/layout/lProcess2"/>
    <dgm:cxn modelId="{C47478D4-12B6-478B-AD19-759FDD37FD43}" type="presParOf" srcId="{74837874-1DEC-46B1-8228-33EB58C92A8A}" destId="{CE421B7C-5216-4470-965D-413BE495B82C}" srcOrd="3" destOrd="0" presId="urn:microsoft.com/office/officeart/2005/8/layout/lProcess2"/>
    <dgm:cxn modelId="{85E3A6A6-E7AF-4F82-9A57-03093C6B07BB}" type="presParOf" srcId="{74837874-1DEC-46B1-8228-33EB58C92A8A}" destId="{BC29D5B2-3604-484D-AA9A-1B40242582BA}" srcOrd="4" destOrd="0" presId="urn:microsoft.com/office/officeart/2005/8/layout/lProcess2"/>
    <dgm:cxn modelId="{22829222-D8A4-49CF-BFC3-2DF37F477E97}" type="presParOf" srcId="{74837874-1DEC-46B1-8228-33EB58C92A8A}" destId="{8CAF7CA6-BC65-41BF-89E7-6545016B95EA}" srcOrd="5" destOrd="0" presId="urn:microsoft.com/office/officeart/2005/8/layout/lProcess2"/>
    <dgm:cxn modelId="{56756365-282F-46EA-BCC6-0665E0B4E2B4}" type="presParOf" srcId="{74837874-1DEC-46B1-8228-33EB58C92A8A}" destId="{7AEFE92F-673A-41EE-963F-1918B0228F12}" srcOrd="6" destOrd="0" presId="urn:microsoft.com/office/officeart/2005/8/layout/lProcess2"/>
    <dgm:cxn modelId="{ED57E953-0991-4306-AD66-EC6974F8ECC0}" type="presParOf" srcId="{74837874-1DEC-46B1-8228-33EB58C92A8A}" destId="{5C0787D2-48F2-466D-A24C-C9B05B7B9F14}" srcOrd="7" destOrd="0" presId="urn:microsoft.com/office/officeart/2005/8/layout/lProcess2"/>
    <dgm:cxn modelId="{44F448FE-E6E7-4669-B477-674C9E33066D}" type="presParOf" srcId="{74837874-1DEC-46B1-8228-33EB58C92A8A}" destId="{3519158D-3377-4C2F-A5AC-C7CE6F24E23F}" srcOrd="8" destOrd="0" presId="urn:microsoft.com/office/officeart/2005/8/layout/lProcess2"/>
    <dgm:cxn modelId="{43C02A21-48DD-45D9-AF17-43174C57989E}" type="presParOf" srcId="{74837874-1DEC-46B1-8228-33EB58C92A8A}" destId="{7BB65F40-42BE-487E-9BE6-639EEEB59C71}" srcOrd="9" destOrd="0" presId="urn:microsoft.com/office/officeart/2005/8/layout/lProcess2"/>
    <dgm:cxn modelId="{5C4FB853-C081-4633-BEB9-784610BC695E}" type="presParOf" srcId="{74837874-1DEC-46B1-8228-33EB58C92A8A}" destId="{282FAE89-C4FD-4A5B-8DEA-187685E8A57B}" srcOrd="10" destOrd="0" presId="urn:microsoft.com/office/officeart/2005/8/layout/lProcess2"/>
    <dgm:cxn modelId="{100C9747-5FB2-410A-A758-D1F13648A6E0}" type="presParOf" srcId="{97F68057-B889-404C-B41A-BECD1E025D3B}" destId="{18549488-AF56-43D7-90E4-DB1960144FC7}" srcOrd="1" destOrd="0" presId="urn:microsoft.com/office/officeart/2005/8/layout/lProcess2"/>
    <dgm:cxn modelId="{F874B700-1E2D-4320-9770-635F45C3F362}" type="presParOf" srcId="{97F68057-B889-404C-B41A-BECD1E025D3B}" destId="{3170A7A6-B61F-4FC6-AC7B-8C7DB29E287F}" srcOrd="2" destOrd="0" presId="urn:microsoft.com/office/officeart/2005/8/layout/lProcess2"/>
    <dgm:cxn modelId="{CC701C42-B2EC-4FF1-AD2F-F82A726C7B52}" type="presParOf" srcId="{3170A7A6-B61F-4FC6-AC7B-8C7DB29E287F}" destId="{3A555E55-3DF4-435F-96EB-D8E32FC45958}" srcOrd="0" destOrd="0" presId="urn:microsoft.com/office/officeart/2005/8/layout/lProcess2"/>
    <dgm:cxn modelId="{C74B40A5-B0FE-44D7-A955-1B32EB85622C}" type="presParOf" srcId="{3170A7A6-B61F-4FC6-AC7B-8C7DB29E287F}" destId="{CF1FFF84-8BA1-49AD-97B6-DD65F98C6A45}" srcOrd="1" destOrd="0" presId="urn:microsoft.com/office/officeart/2005/8/layout/lProcess2"/>
    <dgm:cxn modelId="{E5AFEF6B-E303-40B3-A7C3-AC24249369AC}" type="presParOf" srcId="{3170A7A6-B61F-4FC6-AC7B-8C7DB29E287F}" destId="{1B473A87-1C1E-4D48-8564-017DC25976C8}" srcOrd="2" destOrd="0" presId="urn:microsoft.com/office/officeart/2005/8/layout/lProcess2"/>
    <dgm:cxn modelId="{683AA976-416A-40B4-B354-D1F1E10D69D4}" type="presParOf" srcId="{1B473A87-1C1E-4D48-8564-017DC25976C8}" destId="{4F40F236-3B8B-4AA9-8413-42BFF277F5C3}" srcOrd="0" destOrd="0" presId="urn:microsoft.com/office/officeart/2005/8/layout/lProcess2"/>
    <dgm:cxn modelId="{0DDB021F-D651-4EFC-B8C5-2224FB8EF325}" type="presParOf" srcId="{4F40F236-3B8B-4AA9-8413-42BFF277F5C3}" destId="{005BF979-10B1-469F-B80E-D2ECCDB643B1}" srcOrd="0" destOrd="0" presId="urn:microsoft.com/office/officeart/2005/8/layout/lProcess2"/>
    <dgm:cxn modelId="{6BCB45C2-FD2C-49A4-9DF6-9FC770D8E5CE}" type="presParOf" srcId="{4F40F236-3B8B-4AA9-8413-42BFF277F5C3}" destId="{47BF97FE-DA17-4BB1-937D-01EEA125D777}" srcOrd="1" destOrd="0" presId="urn:microsoft.com/office/officeart/2005/8/layout/lProcess2"/>
    <dgm:cxn modelId="{1FE26A3A-2783-4E9B-810F-0001755CABBC}" type="presParOf" srcId="{4F40F236-3B8B-4AA9-8413-42BFF277F5C3}" destId="{613A71D2-63F0-417A-8E84-AC59D02D1BDF}" srcOrd="2" destOrd="0" presId="urn:microsoft.com/office/officeart/2005/8/layout/lProcess2"/>
    <dgm:cxn modelId="{B7E04D3A-0C12-4F6C-8027-AEB0022F5CB5}" type="presParOf" srcId="{4F40F236-3B8B-4AA9-8413-42BFF277F5C3}" destId="{8ED252EF-5BAE-494B-A996-315F42F4FFB6}" srcOrd="3" destOrd="0" presId="urn:microsoft.com/office/officeart/2005/8/layout/lProcess2"/>
    <dgm:cxn modelId="{80C0AA16-2772-4DE6-8995-32FC8BBBEBB1}" type="presParOf" srcId="{4F40F236-3B8B-4AA9-8413-42BFF277F5C3}" destId="{F6BE30F0-6321-4D63-A060-45C38CC475BE}" srcOrd="4" destOrd="0" presId="urn:microsoft.com/office/officeart/2005/8/layout/lProcess2"/>
    <dgm:cxn modelId="{FCB96599-963C-49FC-94BA-B56AD5CF02DA}" type="presParOf" srcId="{4F40F236-3B8B-4AA9-8413-42BFF277F5C3}" destId="{4175630B-2DA6-4828-9AEA-980062AF6799}" srcOrd="5" destOrd="0" presId="urn:microsoft.com/office/officeart/2005/8/layout/lProcess2"/>
    <dgm:cxn modelId="{C385E9F4-1C1D-48C7-8A62-E1447CC13CA8}" type="presParOf" srcId="{4F40F236-3B8B-4AA9-8413-42BFF277F5C3}" destId="{91453BC0-321B-45B8-86B2-FC83A7637524}" srcOrd="6" destOrd="0" presId="urn:microsoft.com/office/officeart/2005/8/layout/lProcess2"/>
    <dgm:cxn modelId="{5954196C-48F9-4339-ABEC-5D1209399668}" type="presParOf" srcId="{4F40F236-3B8B-4AA9-8413-42BFF277F5C3}" destId="{67AFFA2D-8B94-4D65-BAAF-FF58170B3963}" srcOrd="7" destOrd="0" presId="urn:microsoft.com/office/officeart/2005/8/layout/lProcess2"/>
    <dgm:cxn modelId="{1DAA13E8-9E7B-4A59-B907-78D84BDE02F7}" type="presParOf" srcId="{4F40F236-3B8B-4AA9-8413-42BFF277F5C3}" destId="{CAEE6673-EB54-485F-81DA-0B5C8EC27E1F}" srcOrd="8" destOrd="0" presId="urn:microsoft.com/office/officeart/2005/8/layout/lProcess2"/>
    <dgm:cxn modelId="{57AA7809-3379-454A-B3E7-16B3E513BE39}" type="presParOf" srcId="{4F40F236-3B8B-4AA9-8413-42BFF277F5C3}" destId="{3A843934-A018-485A-BB2A-51E7B9419D21}" srcOrd="9" destOrd="0" presId="urn:microsoft.com/office/officeart/2005/8/layout/lProcess2"/>
    <dgm:cxn modelId="{FAC88C13-96FE-4B91-B662-5DB0FAE487A7}" type="presParOf" srcId="{4F40F236-3B8B-4AA9-8413-42BFF277F5C3}" destId="{94F806A1-0AEA-496F-973E-0161AE53D1D2}" srcOrd="10" destOrd="0" presId="urn:microsoft.com/office/officeart/2005/8/layout/lProcess2"/>
    <dgm:cxn modelId="{83F3C9AD-9A08-4A72-A6E8-4BF1BD70D74E}" type="presParOf" srcId="{97F68057-B889-404C-B41A-BECD1E025D3B}" destId="{C1C08A57-3EBE-4209-981F-45E2BE0F06DA}" srcOrd="3" destOrd="0" presId="urn:microsoft.com/office/officeart/2005/8/layout/lProcess2"/>
    <dgm:cxn modelId="{4C03DC73-AE97-4680-91AE-7E0C684040EC}" type="presParOf" srcId="{97F68057-B889-404C-B41A-BECD1E025D3B}" destId="{E8DF6DFB-6A41-454E-9649-DE33663B3876}" srcOrd="4" destOrd="0" presId="urn:microsoft.com/office/officeart/2005/8/layout/lProcess2"/>
    <dgm:cxn modelId="{3873E467-43F1-4879-9DA3-90DAF2707F91}" type="presParOf" srcId="{E8DF6DFB-6A41-454E-9649-DE33663B3876}" destId="{77880994-0319-49A7-829D-A1CFFD4927F6}" srcOrd="0" destOrd="0" presId="urn:microsoft.com/office/officeart/2005/8/layout/lProcess2"/>
    <dgm:cxn modelId="{6A7EA9DB-4582-4865-BD72-DBED3BDCF062}" type="presParOf" srcId="{E8DF6DFB-6A41-454E-9649-DE33663B3876}" destId="{BE07546F-07F2-4CB3-98C3-8CC1296D5587}" srcOrd="1" destOrd="0" presId="urn:microsoft.com/office/officeart/2005/8/layout/lProcess2"/>
    <dgm:cxn modelId="{98BC8422-4B42-471F-9B1C-514DB8DC9C86}" type="presParOf" srcId="{E8DF6DFB-6A41-454E-9649-DE33663B3876}" destId="{96BECD5A-1930-4434-BE26-01C84532568A}" srcOrd="2" destOrd="0" presId="urn:microsoft.com/office/officeart/2005/8/layout/lProcess2"/>
    <dgm:cxn modelId="{B01DF906-5D1B-4008-A150-84DF04B9C7FE}" type="presParOf" srcId="{96BECD5A-1930-4434-BE26-01C84532568A}" destId="{79051DB0-543C-4185-BA71-9DE395754A0F}" srcOrd="0" destOrd="0" presId="urn:microsoft.com/office/officeart/2005/8/layout/lProcess2"/>
    <dgm:cxn modelId="{17247097-796B-4702-A7A1-1449F7D2C07C}" type="presParOf" srcId="{79051DB0-543C-4185-BA71-9DE395754A0F}" destId="{DB947C83-A44A-47DF-93F3-150714D52A3A}" srcOrd="0" destOrd="0" presId="urn:microsoft.com/office/officeart/2005/8/layout/lProcess2"/>
    <dgm:cxn modelId="{66057EEA-7EBB-45EE-ABB8-E56FF4822FC3}" type="presParOf" srcId="{79051DB0-543C-4185-BA71-9DE395754A0F}" destId="{594C4AA0-07B2-4616-9B61-D6D16611C374}" srcOrd="1" destOrd="0" presId="urn:microsoft.com/office/officeart/2005/8/layout/lProcess2"/>
    <dgm:cxn modelId="{90AE49D8-C93C-4AA3-97E9-DF4C49210880}" type="presParOf" srcId="{79051DB0-543C-4185-BA71-9DE395754A0F}" destId="{FBC30780-A510-49B2-9803-CF6ABB654131}" srcOrd="2" destOrd="0" presId="urn:microsoft.com/office/officeart/2005/8/layout/lProcess2"/>
    <dgm:cxn modelId="{D04DFDBB-E6C7-416C-857D-22659AADEB5B}" type="presParOf" srcId="{79051DB0-543C-4185-BA71-9DE395754A0F}" destId="{AAC4D166-C705-4407-85DF-8F25C93AEACD}" srcOrd="3" destOrd="0" presId="urn:microsoft.com/office/officeart/2005/8/layout/lProcess2"/>
    <dgm:cxn modelId="{C78FA624-ECC0-4A06-96D1-98E05F15F7C3}" type="presParOf" srcId="{79051DB0-543C-4185-BA71-9DE395754A0F}" destId="{3FD7FA80-6F32-4547-9628-8927404E1CD3}" srcOrd="4" destOrd="0" presId="urn:microsoft.com/office/officeart/2005/8/layout/lProcess2"/>
    <dgm:cxn modelId="{93B12DC4-D372-414A-92BD-FA1DAA6A22D3}" type="presParOf" srcId="{79051DB0-543C-4185-BA71-9DE395754A0F}" destId="{964E207F-5144-4D3B-8B1F-2EAA25E90326}" srcOrd="5" destOrd="0" presId="urn:microsoft.com/office/officeart/2005/8/layout/lProcess2"/>
    <dgm:cxn modelId="{98623826-B58C-4423-A46A-4FECDAC2B1DF}" type="presParOf" srcId="{79051DB0-543C-4185-BA71-9DE395754A0F}" destId="{662A6BEA-EF90-4220-B859-E3F1D119E2D5}" srcOrd="6" destOrd="0" presId="urn:microsoft.com/office/officeart/2005/8/layout/lProcess2"/>
    <dgm:cxn modelId="{47A79783-6BD6-46F3-9ACE-65DE071D855C}" type="presParOf" srcId="{79051DB0-543C-4185-BA71-9DE395754A0F}" destId="{3A4B6CF3-56A7-490C-A73A-71CC0A268CFE}" srcOrd="7" destOrd="0" presId="urn:microsoft.com/office/officeart/2005/8/layout/lProcess2"/>
    <dgm:cxn modelId="{791FF5E3-B93B-421B-BA7F-A99E5818F797}" type="presParOf" srcId="{79051DB0-543C-4185-BA71-9DE395754A0F}" destId="{2749CFD3-7448-4C3C-B62E-D9754A7E7352}" srcOrd="8" destOrd="0" presId="urn:microsoft.com/office/officeart/2005/8/layout/lProcess2"/>
    <dgm:cxn modelId="{D7755F6C-A252-4E58-B279-5D9863A889F3}" type="presParOf" srcId="{79051DB0-543C-4185-BA71-9DE395754A0F}" destId="{A1B7C85E-43CD-45BF-88C2-F0DEDF64216F}" srcOrd="9" destOrd="0" presId="urn:microsoft.com/office/officeart/2005/8/layout/lProcess2"/>
    <dgm:cxn modelId="{D6AAA344-EA9A-491D-8A2A-33A18AF82FFA}" type="presParOf" srcId="{79051DB0-543C-4185-BA71-9DE395754A0F}" destId="{90E80215-B260-43C0-9BFA-D21582AEE414}" srcOrd="10" destOrd="0" presId="urn:microsoft.com/office/officeart/2005/8/layout/lProcess2"/>
    <dgm:cxn modelId="{656E7496-55CB-4DFD-BB2B-C6296FFA96DB}" type="presParOf" srcId="{97F68057-B889-404C-B41A-BECD1E025D3B}" destId="{1E47D34E-60D6-494B-A4A5-BAC023E050C5}" srcOrd="5" destOrd="0" presId="urn:microsoft.com/office/officeart/2005/8/layout/lProcess2"/>
    <dgm:cxn modelId="{BD7388F2-7A61-47EE-AB0C-7D6A0F56FDDF}" type="presParOf" srcId="{97F68057-B889-404C-B41A-BECD1E025D3B}" destId="{C6ABA976-19BE-42A9-ABEF-DE05B17D9ADD}" srcOrd="6" destOrd="0" presId="urn:microsoft.com/office/officeart/2005/8/layout/lProcess2"/>
    <dgm:cxn modelId="{BA8EDA63-6A08-4587-80FE-2506D2D43EAE}" type="presParOf" srcId="{C6ABA976-19BE-42A9-ABEF-DE05B17D9ADD}" destId="{E47E39EF-869C-426A-8D93-3AC8C0AE3067}" srcOrd="0" destOrd="0" presId="urn:microsoft.com/office/officeart/2005/8/layout/lProcess2"/>
    <dgm:cxn modelId="{2C65B34A-6C1C-4353-8E2A-7EEE99DE09AF}" type="presParOf" srcId="{C6ABA976-19BE-42A9-ABEF-DE05B17D9ADD}" destId="{E1DC3CEA-6E82-4D7D-9A43-4FD066CC3CD7}" srcOrd="1" destOrd="0" presId="urn:microsoft.com/office/officeart/2005/8/layout/lProcess2"/>
    <dgm:cxn modelId="{E189C62A-7F93-4CD2-895C-446DC1EAD545}" type="presParOf" srcId="{C6ABA976-19BE-42A9-ABEF-DE05B17D9ADD}" destId="{A30E6481-151C-4282-A71E-5F191A96F83C}" srcOrd="2" destOrd="0" presId="urn:microsoft.com/office/officeart/2005/8/layout/lProcess2"/>
    <dgm:cxn modelId="{38FCA6EE-67C4-4F09-A4F4-97DA5EE80B10}" type="presParOf" srcId="{A30E6481-151C-4282-A71E-5F191A96F83C}" destId="{EDE8E3E7-87C5-4DA1-8402-65D79C783639}" srcOrd="0" destOrd="0" presId="urn:microsoft.com/office/officeart/2005/8/layout/lProcess2"/>
    <dgm:cxn modelId="{B6589700-5E79-4916-8865-5D2E97BBF5F6}" type="presParOf" srcId="{EDE8E3E7-87C5-4DA1-8402-65D79C783639}" destId="{2EC7B6CA-419E-4AEB-B9C7-DE960F8E2AEF}" srcOrd="0" destOrd="0" presId="urn:microsoft.com/office/officeart/2005/8/layout/lProcess2"/>
    <dgm:cxn modelId="{7E9278DC-EB94-4FDE-B32A-B413427AAC7D}" type="presParOf" srcId="{EDE8E3E7-87C5-4DA1-8402-65D79C783639}" destId="{810EA9D8-2989-4569-9A41-0916C52B7865}" srcOrd="1" destOrd="0" presId="urn:microsoft.com/office/officeart/2005/8/layout/lProcess2"/>
    <dgm:cxn modelId="{E4F48A02-9A0C-4536-8996-208FFE79695B}" type="presParOf" srcId="{EDE8E3E7-87C5-4DA1-8402-65D79C783639}" destId="{2DEFA5A1-82F3-41A9-9063-B01CA8C436B8}" srcOrd="2" destOrd="0" presId="urn:microsoft.com/office/officeart/2005/8/layout/lProcess2"/>
    <dgm:cxn modelId="{706D3F73-3869-4E7D-857E-788E8275E024}" type="presParOf" srcId="{EDE8E3E7-87C5-4DA1-8402-65D79C783639}" destId="{BF6ED773-2B8A-49D0-9A7D-9453FE9BBAC9}" srcOrd="3" destOrd="0" presId="urn:microsoft.com/office/officeart/2005/8/layout/lProcess2"/>
    <dgm:cxn modelId="{E3BD31A0-E698-48E0-ACE9-F5DB72FCCF00}" type="presParOf" srcId="{EDE8E3E7-87C5-4DA1-8402-65D79C783639}" destId="{3688423A-6559-4089-8DB7-DBB9B4B55D11}" srcOrd="4" destOrd="0" presId="urn:microsoft.com/office/officeart/2005/8/layout/lProcess2"/>
    <dgm:cxn modelId="{D5879B38-BBB5-4F0C-81FF-9D4194A7505F}" type="presParOf" srcId="{EDE8E3E7-87C5-4DA1-8402-65D79C783639}" destId="{54848BAF-680B-428E-84E2-8DD6C8380869}" srcOrd="5" destOrd="0" presId="urn:microsoft.com/office/officeart/2005/8/layout/lProcess2"/>
    <dgm:cxn modelId="{5BEC3E4D-A80A-4AAC-9387-A28098B826F5}" type="presParOf" srcId="{EDE8E3E7-87C5-4DA1-8402-65D79C783639}" destId="{FC6D5B3E-B48C-4A48-A7B6-CB1A2F1A5129}" srcOrd="6" destOrd="0" presId="urn:microsoft.com/office/officeart/2005/8/layout/lProcess2"/>
    <dgm:cxn modelId="{11E1B4C7-9CB1-4D68-9091-B320C6575A73}" type="presParOf" srcId="{EDE8E3E7-87C5-4DA1-8402-65D79C783639}" destId="{4ED17776-2D59-478F-AE76-8D84208071B5}" srcOrd="7" destOrd="0" presId="urn:microsoft.com/office/officeart/2005/8/layout/lProcess2"/>
    <dgm:cxn modelId="{92B25E16-4864-4D84-9EF1-7E1BF3B952D2}" type="presParOf" srcId="{EDE8E3E7-87C5-4DA1-8402-65D79C783639}" destId="{044C7145-1832-49BA-BE88-C7DB57FDF7C7}" srcOrd="8" destOrd="0" presId="urn:microsoft.com/office/officeart/2005/8/layout/lProcess2"/>
    <dgm:cxn modelId="{D6426D0E-ADE4-4B99-8A33-244D5392E22D}" type="presParOf" srcId="{EDE8E3E7-87C5-4DA1-8402-65D79C783639}" destId="{5ED590DA-EFBA-4809-84B6-151B35B339F8}" srcOrd="9" destOrd="0" presId="urn:microsoft.com/office/officeart/2005/8/layout/lProcess2"/>
    <dgm:cxn modelId="{691792E6-4375-45CC-A526-989784BBBBE8}" type="presParOf" srcId="{EDE8E3E7-87C5-4DA1-8402-65D79C783639}" destId="{3C8E9D6F-2629-49C2-B57B-599663404F36}" srcOrd="10" destOrd="0" presId="urn:microsoft.com/office/officeart/2005/8/layout/lProcess2"/>
    <dgm:cxn modelId="{88B5DD9F-ABD3-4DB8-97F3-D005C48DBF4A}" type="presParOf" srcId="{97F68057-B889-404C-B41A-BECD1E025D3B}" destId="{63502854-5742-4E5E-9FC1-E230147F0AF1}" srcOrd="7" destOrd="0" presId="urn:microsoft.com/office/officeart/2005/8/layout/lProcess2"/>
    <dgm:cxn modelId="{B79A2BB6-29A8-47FE-AC7F-78068BD6638D}" type="presParOf" srcId="{97F68057-B889-404C-B41A-BECD1E025D3B}" destId="{78483C91-A10F-4E0C-829A-98F6E4C5A8DE}" srcOrd="8" destOrd="0" presId="urn:microsoft.com/office/officeart/2005/8/layout/lProcess2"/>
    <dgm:cxn modelId="{6BBD31C5-B3A1-4CF9-A188-43C2FB48D2E8}" type="presParOf" srcId="{78483C91-A10F-4E0C-829A-98F6E4C5A8DE}" destId="{EC1F4007-5135-436E-9F79-420125D0F4EE}" srcOrd="0" destOrd="0" presId="urn:microsoft.com/office/officeart/2005/8/layout/lProcess2"/>
    <dgm:cxn modelId="{0E83F08A-6B71-43B5-8809-5FFFB7D4647E}" type="presParOf" srcId="{78483C91-A10F-4E0C-829A-98F6E4C5A8DE}" destId="{696AE021-EF0B-4252-A6F1-4438B9CC07A7}" srcOrd="1" destOrd="0" presId="urn:microsoft.com/office/officeart/2005/8/layout/lProcess2"/>
    <dgm:cxn modelId="{DF25FC79-CBCD-401E-A75A-9750D7CB3D35}" type="presParOf" srcId="{78483C91-A10F-4E0C-829A-98F6E4C5A8DE}" destId="{D31755BB-D5DF-46FF-A154-5DC1D1668970}" srcOrd="2" destOrd="0" presId="urn:microsoft.com/office/officeart/2005/8/layout/lProcess2"/>
    <dgm:cxn modelId="{A5A37ACD-3181-4185-A44C-AB243D09E874}" type="presParOf" srcId="{D31755BB-D5DF-46FF-A154-5DC1D1668970}" destId="{3097881E-4AF8-4D54-BDB2-BF6CAD8E5285}" srcOrd="0" destOrd="0" presId="urn:microsoft.com/office/officeart/2005/8/layout/lProcess2"/>
    <dgm:cxn modelId="{7C27A8FB-2757-46A8-AF92-DAB4AD75BEC8}" type="presParOf" srcId="{3097881E-4AF8-4D54-BDB2-BF6CAD8E5285}" destId="{A219892A-9234-4E43-B0FC-839C4AF50127}" srcOrd="0" destOrd="0" presId="urn:microsoft.com/office/officeart/2005/8/layout/lProcess2"/>
    <dgm:cxn modelId="{B88A3FBF-B626-421F-A225-3DD6DEC3D879}" type="presParOf" srcId="{3097881E-4AF8-4D54-BDB2-BF6CAD8E5285}" destId="{2DD72527-AFB7-49EE-8BA8-B76041BBEFE0}" srcOrd="1" destOrd="0" presId="urn:microsoft.com/office/officeart/2005/8/layout/lProcess2"/>
    <dgm:cxn modelId="{7FD5E4AC-154E-4073-8D71-505FFF835C79}" type="presParOf" srcId="{3097881E-4AF8-4D54-BDB2-BF6CAD8E5285}" destId="{225E0679-DD55-4C68-A12E-4D713927BC64}" srcOrd="2" destOrd="0" presId="urn:microsoft.com/office/officeart/2005/8/layout/lProcess2"/>
    <dgm:cxn modelId="{A37CE4DE-F87A-46B6-91D1-F3990ACE66F4}" type="presParOf" srcId="{3097881E-4AF8-4D54-BDB2-BF6CAD8E5285}" destId="{E8257F6D-19D4-41EF-99DB-660B343D15B2}" srcOrd="3" destOrd="0" presId="urn:microsoft.com/office/officeart/2005/8/layout/lProcess2"/>
    <dgm:cxn modelId="{25EC6BBA-1AC0-4ED6-866C-F59CF6219061}" type="presParOf" srcId="{3097881E-4AF8-4D54-BDB2-BF6CAD8E5285}" destId="{12CF80E3-8D4D-43F5-A84A-6622DCD789F0}" srcOrd="4" destOrd="0" presId="urn:microsoft.com/office/officeart/2005/8/layout/lProcess2"/>
    <dgm:cxn modelId="{1015B1AA-9E0B-49E0-A626-8117856420D7}" type="presParOf" srcId="{3097881E-4AF8-4D54-BDB2-BF6CAD8E5285}" destId="{58D874DF-2E96-4C52-9C22-29950D962BF9}" srcOrd="5" destOrd="0" presId="urn:microsoft.com/office/officeart/2005/8/layout/lProcess2"/>
    <dgm:cxn modelId="{068FAC11-6BC5-4A30-BB87-3FC98CF3296A}" type="presParOf" srcId="{3097881E-4AF8-4D54-BDB2-BF6CAD8E5285}" destId="{32195127-D7DF-480A-8126-44018786F123}" srcOrd="6" destOrd="0" presId="urn:microsoft.com/office/officeart/2005/8/layout/lProcess2"/>
    <dgm:cxn modelId="{6BE6B8A4-DAEA-4C27-9E71-2CC38814927F}" type="presParOf" srcId="{3097881E-4AF8-4D54-BDB2-BF6CAD8E5285}" destId="{165A5434-3507-4642-A2ED-3297FED39430}" srcOrd="7" destOrd="0" presId="urn:microsoft.com/office/officeart/2005/8/layout/lProcess2"/>
    <dgm:cxn modelId="{CA408CA2-1A5A-4FC9-825C-C6D28D1E68A7}" type="presParOf" srcId="{3097881E-4AF8-4D54-BDB2-BF6CAD8E5285}" destId="{75D65030-80AA-497D-9433-154B9F67EB17}" srcOrd="8" destOrd="0" presId="urn:microsoft.com/office/officeart/2005/8/layout/lProcess2"/>
    <dgm:cxn modelId="{8CB087EA-00DF-45C2-8D5D-64F8C8FB25A7}" type="presParOf" srcId="{3097881E-4AF8-4D54-BDB2-BF6CAD8E5285}" destId="{5B9DC7E4-57ED-497E-A3F7-A52E63FA76A1}" srcOrd="9" destOrd="0" presId="urn:microsoft.com/office/officeart/2005/8/layout/lProcess2"/>
    <dgm:cxn modelId="{E92102AB-848C-46FA-8ADE-77A9072B2B93}" type="presParOf" srcId="{3097881E-4AF8-4D54-BDB2-BF6CAD8E5285}" destId="{2DD3B8EB-4C17-45DC-AB2E-E96BAB3D315E}" srcOrd="10" destOrd="0" presId="urn:microsoft.com/office/officeart/2005/8/layout/lProcess2"/>
    <dgm:cxn modelId="{D7408C96-3FC4-4016-9DB8-1169318560CE}" type="presParOf" srcId="{97F68057-B889-404C-B41A-BECD1E025D3B}" destId="{323B0D89-E2F3-451E-AE5D-5840ABAF2BFC}" srcOrd="9" destOrd="0" presId="urn:microsoft.com/office/officeart/2005/8/layout/lProcess2"/>
    <dgm:cxn modelId="{D30A75B5-EBB9-4D2B-BDCB-FC914F19D917}" type="presParOf" srcId="{97F68057-B889-404C-B41A-BECD1E025D3B}" destId="{3C62475A-1D82-47BC-828E-BBD1B9816C6B}" srcOrd="10" destOrd="0" presId="urn:microsoft.com/office/officeart/2005/8/layout/lProcess2"/>
    <dgm:cxn modelId="{5F8CB480-EBD2-4DA2-A422-3A25D8E45DD8}" type="presParOf" srcId="{3C62475A-1D82-47BC-828E-BBD1B9816C6B}" destId="{CF6FD4AC-1801-4F76-A85D-EFD239C804F1}" srcOrd="0" destOrd="0" presId="urn:microsoft.com/office/officeart/2005/8/layout/lProcess2"/>
    <dgm:cxn modelId="{0032E94D-700A-4B43-BA70-6C8A659ECCAC}" type="presParOf" srcId="{3C62475A-1D82-47BC-828E-BBD1B9816C6B}" destId="{43143A1F-D89A-46C3-8BEE-2BE552C3A6F2}" srcOrd="1" destOrd="0" presId="urn:microsoft.com/office/officeart/2005/8/layout/lProcess2"/>
    <dgm:cxn modelId="{D7D7D994-A014-4AD9-A5D4-3AB06F075F7E}" type="presParOf" srcId="{3C62475A-1D82-47BC-828E-BBD1B9816C6B}" destId="{3FE4A947-FEA1-43E0-838A-A27297D4DA1B}" srcOrd="2" destOrd="0" presId="urn:microsoft.com/office/officeart/2005/8/layout/lProcess2"/>
    <dgm:cxn modelId="{DC31D43D-21CC-4573-A5B5-B00C8FDF3569}" type="presParOf" srcId="{3FE4A947-FEA1-43E0-838A-A27297D4DA1B}" destId="{F2308DE1-D394-442D-AD66-BECF1128A19C}" srcOrd="0" destOrd="0" presId="urn:microsoft.com/office/officeart/2005/8/layout/lProcess2"/>
    <dgm:cxn modelId="{9270EF77-13C2-4066-AC13-BBC4D6B47126}" type="presParOf" srcId="{F2308DE1-D394-442D-AD66-BECF1128A19C}" destId="{87773CEC-B812-461A-A650-5D1EA5E729F6}" srcOrd="0" destOrd="0" presId="urn:microsoft.com/office/officeart/2005/8/layout/lProcess2"/>
    <dgm:cxn modelId="{B9D49FEC-79EB-4AD8-9BA7-EA79478F12EE}" type="presParOf" srcId="{F2308DE1-D394-442D-AD66-BECF1128A19C}" destId="{B92720CF-8337-4F34-9BCE-EB0B846C52E6}" srcOrd="1" destOrd="0" presId="urn:microsoft.com/office/officeart/2005/8/layout/lProcess2"/>
    <dgm:cxn modelId="{A5177304-48F9-400E-8A99-C3907CEA560C}" type="presParOf" srcId="{F2308DE1-D394-442D-AD66-BECF1128A19C}" destId="{F021144B-8CA6-466B-BCAA-53CAA073AE5F}" srcOrd="2" destOrd="0" presId="urn:microsoft.com/office/officeart/2005/8/layout/lProcess2"/>
    <dgm:cxn modelId="{D9A857E5-36CD-4231-87E4-EB56136C28D7}" type="presParOf" srcId="{F2308DE1-D394-442D-AD66-BECF1128A19C}" destId="{241F0908-B177-4DEB-A3E3-713AB0DB723A}" srcOrd="3" destOrd="0" presId="urn:microsoft.com/office/officeart/2005/8/layout/lProcess2"/>
    <dgm:cxn modelId="{E90E9964-23ED-402C-94DF-94AA88A9CAD7}" type="presParOf" srcId="{F2308DE1-D394-442D-AD66-BECF1128A19C}" destId="{DADD9094-A47B-4C93-9D38-661B7B6B54C5}" srcOrd="4" destOrd="0" presId="urn:microsoft.com/office/officeart/2005/8/layout/lProcess2"/>
    <dgm:cxn modelId="{754597DC-0B5B-4D1C-8AED-C1E08DEE98ED}" type="presParOf" srcId="{F2308DE1-D394-442D-AD66-BECF1128A19C}" destId="{194FF591-BBEE-4A83-A562-8D8429C35547}" srcOrd="5" destOrd="0" presId="urn:microsoft.com/office/officeart/2005/8/layout/lProcess2"/>
    <dgm:cxn modelId="{30827733-B9FD-41AD-BCA8-A65724ABEA44}" type="presParOf" srcId="{F2308DE1-D394-442D-AD66-BECF1128A19C}" destId="{EEBA34D8-196C-4E27-A6D9-2F7613A47553}" srcOrd="6" destOrd="0" presId="urn:microsoft.com/office/officeart/2005/8/layout/lProcess2"/>
    <dgm:cxn modelId="{B8FB8363-3F2A-4E2F-B1DB-4A704667F552}" type="presParOf" srcId="{F2308DE1-D394-442D-AD66-BECF1128A19C}" destId="{3A3307C4-44A9-46C4-B25A-123090909E03}" srcOrd="7" destOrd="0" presId="urn:microsoft.com/office/officeart/2005/8/layout/lProcess2"/>
    <dgm:cxn modelId="{3B7275F9-747B-4C4A-806A-BA3339D087D6}" type="presParOf" srcId="{F2308DE1-D394-442D-AD66-BECF1128A19C}" destId="{4CDBCA31-53C5-49EE-A343-3C11E3C5A3EC}" srcOrd="8" destOrd="0" presId="urn:microsoft.com/office/officeart/2005/8/layout/lProcess2"/>
    <dgm:cxn modelId="{758A2745-E1D7-4991-8333-1906E52355F1}" type="presParOf" srcId="{F2308DE1-D394-442D-AD66-BECF1128A19C}" destId="{7E44B302-5234-4BBB-A086-7235B3E1A8A4}" srcOrd="9" destOrd="0" presId="urn:microsoft.com/office/officeart/2005/8/layout/lProcess2"/>
    <dgm:cxn modelId="{B1FCE870-E85D-48F1-997C-FC0833985510}" type="presParOf" srcId="{F2308DE1-D394-442D-AD66-BECF1128A19C}" destId="{5AD6CE17-EE98-4D46-9846-E27BEBD9DE83}" srcOrd="10" destOrd="0" presId="urn:microsoft.com/office/officeart/2005/8/layout/lProcess2"/>
    <dgm:cxn modelId="{2FC17925-92E1-486F-B145-DF4B5E4F0130}" type="presParOf" srcId="{97F68057-B889-404C-B41A-BECD1E025D3B}" destId="{BECEA93D-E2E6-4771-933D-0C0EEAF92E95}" srcOrd="11" destOrd="0" presId="urn:microsoft.com/office/officeart/2005/8/layout/lProcess2"/>
    <dgm:cxn modelId="{20133C4E-91A2-4F5D-91EA-6C418861DBCE}" type="presParOf" srcId="{97F68057-B889-404C-B41A-BECD1E025D3B}" destId="{E29542DF-2B76-43DC-9B34-11C6AD529E63}" srcOrd="12" destOrd="0" presId="urn:microsoft.com/office/officeart/2005/8/layout/lProcess2"/>
    <dgm:cxn modelId="{D85DE6E4-E5D9-4470-91D8-A6AA2D52014B}" type="presParOf" srcId="{E29542DF-2B76-43DC-9B34-11C6AD529E63}" destId="{40718378-6B9C-43D4-A74B-7237F2CBAF1A}" srcOrd="0" destOrd="0" presId="urn:microsoft.com/office/officeart/2005/8/layout/lProcess2"/>
    <dgm:cxn modelId="{C65FCE27-ECA9-4593-B99B-CA32EE980A24}" type="presParOf" srcId="{E29542DF-2B76-43DC-9B34-11C6AD529E63}" destId="{0D4C5F0B-CA6C-4D57-858A-E38CAECFEF3E}" srcOrd="1" destOrd="0" presId="urn:microsoft.com/office/officeart/2005/8/layout/lProcess2"/>
    <dgm:cxn modelId="{5F8BEBC2-0D9A-4001-A0DD-55EAAB7C02B0}" type="presParOf" srcId="{E29542DF-2B76-43DC-9B34-11C6AD529E63}" destId="{834E85C4-5F69-483A-8632-7EA3BD0C3212}" srcOrd="2" destOrd="0" presId="urn:microsoft.com/office/officeart/2005/8/layout/lProcess2"/>
    <dgm:cxn modelId="{32F83E1C-2C51-4F71-B7E7-7EE2CED1C6DB}" type="presParOf" srcId="{834E85C4-5F69-483A-8632-7EA3BD0C3212}" destId="{849BC32F-FAA5-4655-8F69-A27C50A04499}" srcOrd="0" destOrd="0" presId="urn:microsoft.com/office/officeart/2005/8/layout/lProcess2"/>
    <dgm:cxn modelId="{B0793777-E316-4E05-9A3C-98F6C79E6CA8}" type="presParOf" srcId="{849BC32F-FAA5-4655-8F69-A27C50A04499}" destId="{954809BB-35B6-490E-A8BD-E51E47C562B8}" srcOrd="0" destOrd="0" presId="urn:microsoft.com/office/officeart/2005/8/layout/lProcess2"/>
    <dgm:cxn modelId="{4B0218A5-2F03-4316-BDDC-FF11E1703874}" type="presParOf" srcId="{849BC32F-FAA5-4655-8F69-A27C50A04499}" destId="{AAD5FF94-4C1D-432B-A5F9-45D1C26263BB}" srcOrd="1" destOrd="0" presId="urn:microsoft.com/office/officeart/2005/8/layout/lProcess2"/>
    <dgm:cxn modelId="{77D7371B-03ED-4E32-AAF5-5CFFB3594DAF}" type="presParOf" srcId="{849BC32F-FAA5-4655-8F69-A27C50A04499}" destId="{251F2611-B9FB-4F38-B5BA-E987DB219828}" srcOrd="2" destOrd="0" presId="urn:microsoft.com/office/officeart/2005/8/layout/lProcess2"/>
    <dgm:cxn modelId="{22FA44F7-2210-4D3C-AC50-5721B948F20D}" type="presParOf" srcId="{849BC32F-FAA5-4655-8F69-A27C50A04499}" destId="{3B9DACD4-15B0-40AE-8A28-BA155A591E7D}" srcOrd="3" destOrd="0" presId="urn:microsoft.com/office/officeart/2005/8/layout/lProcess2"/>
    <dgm:cxn modelId="{F9033845-224B-4BBD-A047-851999FE2BA5}" type="presParOf" srcId="{849BC32F-FAA5-4655-8F69-A27C50A04499}" destId="{69F579E2-64E5-4AC8-8EEC-8101A4634449}" srcOrd="4" destOrd="0" presId="urn:microsoft.com/office/officeart/2005/8/layout/lProcess2"/>
    <dgm:cxn modelId="{22D93948-B6F0-42DF-9325-AE7DF2552A90}" type="presParOf" srcId="{849BC32F-FAA5-4655-8F69-A27C50A04499}" destId="{83746A30-5535-4832-B073-3D643986C75F}" srcOrd="5" destOrd="0" presId="urn:microsoft.com/office/officeart/2005/8/layout/lProcess2"/>
    <dgm:cxn modelId="{F80072C2-C3A4-4D14-9E31-C7E7602BCEE3}" type="presParOf" srcId="{849BC32F-FAA5-4655-8F69-A27C50A04499}" destId="{3851C518-7B64-4009-900B-48FCCA44D36F}" srcOrd="6" destOrd="0" presId="urn:microsoft.com/office/officeart/2005/8/layout/lProcess2"/>
    <dgm:cxn modelId="{D4FA47F0-2AB9-4662-9CC5-D6A0F49A22FD}" type="presParOf" srcId="{849BC32F-FAA5-4655-8F69-A27C50A04499}" destId="{AEECC4D0-80D7-4FA5-8C2D-06C3EEA377C1}" srcOrd="7" destOrd="0" presId="urn:microsoft.com/office/officeart/2005/8/layout/lProcess2"/>
    <dgm:cxn modelId="{64353927-5EEA-4FB2-814C-4E7A9233E394}" type="presParOf" srcId="{849BC32F-FAA5-4655-8F69-A27C50A04499}" destId="{BF198718-547F-42F8-8BFF-70F8F1C61AA6}" srcOrd="8" destOrd="0" presId="urn:microsoft.com/office/officeart/2005/8/layout/lProcess2"/>
    <dgm:cxn modelId="{C4B7725B-C3CF-490C-A498-858C5FCEDD3F}" type="presParOf" srcId="{849BC32F-FAA5-4655-8F69-A27C50A04499}" destId="{DE6A1F38-798F-467E-A6B9-CA6B3D104101}" srcOrd="9" destOrd="0" presId="urn:microsoft.com/office/officeart/2005/8/layout/lProcess2"/>
    <dgm:cxn modelId="{17528714-3421-4874-9F25-829563E0C7BD}" type="presParOf" srcId="{849BC32F-FAA5-4655-8F69-A27C50A04499}" destId="{528E6851-7931-462F-AD4A-743B9F423D6F}" srcOrd="10" destOrd="0" presId="urn:microsoft.com/office/officeart/2005/8/layout/lProcess2"/>
    <dgm:cxn modelId="{D268847B-4A95-4008-B664-9E698DA600BF}" type="presParOf" srcId="{97F68057-B889-404C-B41A-BECD1E025D3B}" destId="{E07E39E1-CDDA-4F3C-B3EC-77E2217909A3}" srcOrd="13" destOrd="0" presId="urn:microsoft.com/office/officeart/2005/8/layout/lProcess2"/>
    <dgm:cxn modelId="{68C07E13-1873-41B0-B3B1-6D92DDE86F28}" type="presParOf" srcId="{97F68057-B889-404C-B41A-BECD1E025D3B}" destId="{D8D8D048-425A-472C-91D8-B0EC901AAD29}" srcOrd="14" destOrd="0" presId="urn:microsoft.com/office/officeart/2005/8/layout/lProcess2"/>
    <dgm:cxn modelId="{ADC9022B-FFD4-44F6-B59A-8D8A80A36A47}" type="presParOf" srcId="{D8D8D048-425A-472C-91D8-B0EC901AAD29}" destId="{21FD339D-77A2-4B85-A3B5-1784321546F6}" srcOrd="0" destOrd="0" presId="urn:microsoft.com/office/officeart/2005/8/layout/lProcess2"/>
    <dgm:cxn modelId="{D389A257-64F5-46A2-BA91-F7345431D2AB}" type="presParOf" srcId="{D8D8D048-425A-472C-91D8-B0EC901AAD29}" destId="{308ABC33-51E5-4830-9E75-44B4A88E8B3E}" srcOrd="1" destOrd="0" presId="urn:microsoft.com/office/officeart/2005/8/layout/lProcess2"/>
    <dgm:cxn modelId="{65785C68-AE54-4FBE-8DA8-68B0CBDE7CDE}" type="presParOf" srcId="{D8D8D048-425A-472C-91D8-B0EC901AAD29}" destId="{3C111BA0-C8F0-483B-B9E7-0D4A17B60B62}" srcOrd="2" destOrd="0" presId="urn:microsoft.com/office/officeart/2005/8/layout/lProcess2"/>
    <dgm:cxn modelId="{F2280FF0-7000-46C1-86C6-AAA4BD6A3B04}" type="presParOf" srcId="{3C111BA0-C8F0-483B-B9E7-0D4A17B60B62}" destId="{1E5BBADB-E8F8-4A43-B97C-ADB6991E67C2}" srcOrd="0" destOrd="0" presId="urn:microsoft.com/office/officeart/2005/8/layout/lProcess2"/>
    <dgm:cxn modelId="{6A931675-AC36-4ED0-808B-89FDE51794F2}" type="presParOf" srcId="{1E5BBADB-E8F8-4A43-B97C-ADB6991E67C2}" destId="{13A4DDD9-7F65-4530-9166-6F5069B6AF88}" srcOrd="0" destOrd="0" presId="urn:microsoft.com/office/officeart/2005/8/layout/lProcess2"/>
    <dgm:cxn modelId="{25E78B70-FCB7-4A12-95DA-1D5B99B9CF60}" type="presParOf" srcId="{1E5BBADB-E8F8-4A43-B97C-ADB6991E67C2}" destId="{C5097A6A-B193-4272-87DD-B7691BC9045D}" srcOrd="1" destOrd="0" presId="urn:microsoft.com/office/officeart/2005/8/layout/lProcess2"/>
    <dgm:cxn modelId="{1517BA65-DCB4-4B62-B54F-AE32E0811CE0}" type="presParOf" srcId="{1E5BBADB-E8F8-4A43-B97C-ADB6991E67C2}" destId="{D22F4CF8-C960-4D50-A7C5-4E299E1C325D}" srcOrd="2" destOrd="0" presId="urn:microsoft.com/office/officeart/2005/8/layout/lProcess2"/>
    <dgm:cxn modelId="{09168FB2-D791-418D-AED3-D5D44B32FEED}" type="presParOf" srcId="{1E5BBADB-E8F8-4A43-B97C-ADB6991E67C2}" destId="{AA9A07A9-B160-438E-9FCA-C34156F9CC22}" srcOrd="3" destOrd="0" presId="urn:microsoft.com/office/officeart/2005/8/layout/lProcess2"/>
    <dgm:cxn modelId="{2B843C0F-8BC0-4FB3-8C25-F360DF7A8415}" type="presParOf" srcId="{1E5BBADB-E8F8-4A43-B97C-ADB6991E67C2}" destId="{9C4FD8A3-21C5-49C8-93A4-0076067A7214}" srcOrd="4" destOrd="0" presId="urn:microsoft.com/office/officeart/2005/8/layout/lProcess2"/>
    <dgm:cxn modelId="{B6873C05-1BE9-4F03-A99A-FB7E87458094}" type="presParOf" srcId="{1E5BBADB-E8F8-4A43-B97C-ADB6991E67C2}" destId="{7B2EFD28-A55F-4942-B179-7600ADCB2742}" srcOrd="5" destOrd="0" presId="urn:microsoft.com/office/officeart/2005/8/layout/lProcess2"/>
    <dgm:cxn modelId="{C9723BA2-E95C-4BD7-872D-BF3C6DE794E4}" type="presParOf" srcId="{1E5BBADB-E8F8-4A43-B97C-ADB6991E67C2}" destId="{7BCF81B1-8209-4BE0-A907-037F249460AE}" srcOrd="6" destOrd="0" presId="urn:microsoft.com/office/officeart/2005/8/layout/lProcess2"/>
    <dgm:cxn modelId="{479D5AE6-B2DD-41AB-B720-0A20E4C949C8}" type="presParOf" srcId="{1E5BBADB-E8F8-4A43-B97C-ADB6991E67C2}" destId="{6EB9A268-6AAD-4821-93A8-1E82B9E7F30A}" srcOrd="7" destOrd="0" presId="urn:microsoft.com/office/officeart/2005/8/layout/lProcess2"/>
    <dgm:cxn modelId="{249D8FF0-610A-4624-9E3E-5A2F7E891331}" type="presParOf" srcId="{1E5BBADB-E8F8-4A43-B97C-ADB6991E67C2}" destId="{CB405CD7-D006-4062-ABAB-5868647E624B}" srcOrd="8" destOrd="0" presId="urn:microsoft.com/office/officeart/2005/8/layout/lProcess2"/>
    <dgm:cxn modelId="{3139F835-7E64-437E-A7FC-50563A2F2970}" type="presParOf" srcId="{1E5BBADB-E8F8-4A43-B97C-ADB6991E67C2}" destId="{AC357539-5B6E-4F33-A275-7C4C7729277A}" srcOrd="9" destOrd="0" presId="urn:microsoft.com/office/officeart/2005/8/layout/lProcess2"/>
    <dgm:cxn modelId="{43690355-3C24-4145-A6D8-B6E1360CF3C1}" type="presParOf" srcId="{1E5BBADB-E8F8-4A43-B97C-ADB6991E67C2}" destId="{792F2393-AAAC-42E4-9C5F-DAA5D17F1BC4}"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700" dirty="0" smtClean="0"/>
            <a:t>Documentos de lineamientos técnicos realizados</a:t>
          </a:r>
          <a:endParaRPr lang="es-CO" sz="7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700" dirty="0" smtClean="0"/>
            <a:t>Informes de seguimiento periódico a temáticas relevantes de la Política Criminal elaborados</a:t>
          </a:r>
          <a:endParaRPr lang="es-CO" sz="7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4</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6</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2</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7F048139-B060-4DB6-B7D9-27DF17557D25}">
      <dgm:prSet phldrT="[Texto]"/>
      <dgm:spPr/>
      <dgm:t>
        <a:bodyPr/>
        <a:lstStyle/>
        <a:p>
          <a:r>
            <a:rPr lang="es-CO" dirty="0" smtClean="0"/>
            <a:t>6</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sz="700" dirty="0" smtClean="0"/>
            <a:t>Sistema de Información de la Política Criminal en funcionamiento (T-762/15)</a:t>
          </a:r>
          <a:endParaRPr lang="es-CO" sz="7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1064EC31-4AB2-4EBE-836E-B973B66C83E9}">
      <dgm:prSet phldrT="[Texto]" custT="1"/>
      <dgm:spPr/>
      <dgm:t>
        <a:bodyPr/>
        <a:lstStyle/>
        <a:p>
          <a:r>
            <a:rPr lang="es-CO" sz="700" dirty="0" smtClean="0"/>
            <a:t>Personas capacitadas</a:t>
          </a:r>
          <a:endParaRPr lang="es-CO" sz="700" dirty="0"/>
        </a:p>
      </dgm:t>
    </dgm:pt>
    <dgm:pt modelId="{483D0CAB-9C1C-4407-BAC8-70CD1D60D80C}" type="parTrans" cxnId="{476B82B0-AAB3-48B6-BF70-E378A9744E2C}">
      <dgm:prSet/>
      <dgm:spPr/>
      <dgm:t>
        <a:bodyPr/>
        <a:lstStyle/>
        <a:p>
          <a:endParaRPr lang="es-CO"/>
        </a:p>
      </dgm:t>
    </dgm:pt>
    <dgm:pt modelId="{023A9BA0-B913-4917-876E-E04F627ADBD8}" type="sibTrans" cxnId="{476B82B0-AAB3-48B6-BF70-E378A9744E2C}">
      <dgm:prSet/>
      <dgm:spPr/>
      <dgm:t>
        <a:bodyPr/>
        <a:lstStyle/>
        <a:p>
          <a:endParaRPr lang="es-CO"/>
        </a:p>
      </dgm:t>
    </dgm:pt>
    <dgm:pt modelId="{124C3DC2-726A-45B3-BA63-3F0632149C58}">
      <dgm:prSet phldrT="[Texto]"/>
      <dgm:spPr/>
      <dgm:t>
        <a:bodyPr/>
        <a:lstStyle/>
        <a:p>
          <a:r>
            <a:rPr lang="es-CO" dirty="0" smtClean="0"/>
            <a:t>250</a:t>
          </a:r>
          <a:endParaRPr lang="es-CO" dirty="0"/>
        </a:p>
      </dgm:t>
    </dgm:pt>
    <dgm:pt modelId="{E6E92C67-BCDD-4844-9429-E730705EFFB8}" type="parTrans" cxnId="{0A659C53-A5D8-4B2E-9129-08DC10EB7CBC}">
      <dgm:prSet/>
      <dgm:spPr/>
      <dgm:t>
        <a:bodyPr/>
        <a:lstStyle/>
        <a:p>
          <a:endParaRPr lang="es-CO"/>
        </a:p>
      </dgm:t>
    </dgm:pt>
    <dgm:pt modelId="{3F0F2DC2-6C3D-4507-8B82-31D3CD673B25}" type="sibTrans" cxnId="{0A659C53-A5D8-4B2E-9129-08DC10EB7CBC}">
      <dgm:prSet/>
      <dgm:spPr/>
      <dgm:t>
        <a:bodyPr/>
        <a:lstStyle/>
        <a:p>
          <a:endParaRPr lang="es-CO"/>
        </a:p>
      </dgm:t>
    </dgm:pt>
    <dgm:pt modelId="{84B84B84-56B0-48F8-B255-55730F01D9AE}">
      <dgm:prSet phldrT="[Texto]"/>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dgm:spPr>
      <dgm:t>
        <a:bodyPr/>
        <a:lstStyle/>
        <a:p>
          <a:r>
            <a:rPr lang="es-CO" dirty="0" smtClean="0"/>
            <a:t>1</a:t>
          </a:r>
          <a:endParaRPr lang="es-CO" dirty="0"/>
        </a:p>
      </dgm:t>
    </dgm:pt>
    <dgm:pt modelId="{0F5A0335-79E0-4B1A-834C-B696518557DF}" type="parTrans" cxnId="{09E4C944-71BD-48C8-A514-6AB928779716}">
      <dgm:prSet/>
      <dgm:spPr/>
      <dgm:t>
        <a:bodyPr/>
        <a:lstStyle/>
        <a:p>
          <a:endParaRPr lang="es-CO"/>
        </a:p>
      </dgm:t>
    </dgm:pt>
    <dgm:pt modelId="{58616C8C-B379-44A0-ADF1-6324A49F37EE}" type="sibTrans" cxnId="{09E4C944-71BD-48C8-A514-6AB928779716}">
      <dgm:prSet/>
      <dgm:spPr/>
      <dgm:t>
        <a:bodyPr/>
        <a:lstStyle/>
        <a:p>
          <a:endParaRPr lang="es-CO"/>
        </a:p>
      </dgm:t>
    </dgm:pt>
    <dgm:pt modelId="{A3516ED0-7953-46E6-B616-9061AC90ED27}">
      <dgm:prSet phldrT="[Texto]" custT="1"/>
      <dgm:spPr/>
      <dgm:t>
        <a:bodyPr/>
        <a:lstStyle/>
        <a:p>
          <a:r>
            <a:rPr lang="es-CO" sz="700" dirty="0" smtClean="0"/>
            <a:t>Entidades territoriales asistidas técnicamente en materia de política criminal</a:t>
          </a:r>
          <a:endParaRPr lang="es-CO" sz="700" dirty="0"/>
        </a:p>
      </dgm:t>
    </dgm:pt>
    <dgm:pt modelId="{344F268B-9529-4699-B7FA-DC8C3E3BFCD2}" type="parTrans" cxnId="{6F6617BA-F96F-4B4E-BDB1-4761AACA72A9}">
      <dgm:prSet/>
      <dgm:spPr/>
      <dgm:t>
        <a:bodyPr/>
        <a:lstStyle/>
        <a:p>
          <a:endParaRPr lang="es-CO"/>
        </a:p>
      </dgm:t>
    </dgm:pt>
    <dgm:pt modelId="{053F2D1A-1381-4117-8A48-BDD72BC1B638}" type="sibTrans" cxnId="{6F6617BA-F96F-4B4E-BDB1-4761AACA72A9}">
      <dgm:prSet/>
      <dgm:spPr/>
      <dgm:t>
        <a:bodyPr/>
        <a:lstStyle/>
        <a:p>
          <a:endParaRPr lang="es-CO"/>
        </a:p>
      </dgm:t>
    </dgm:pt>
    <dgm:pt modelId="{A0D53E97-DE9B-4FE2-A083-BA19B7F114B3}">
      <dgm:prSet phldrT="[Texto]"/>
      <dgm:spPr/>
      <dgm:t>
        <a:bodyPr/>
        <a:lstStyle/>
        <a:p>
          <a:r>
            <a:rPr lang="es-CO" dirty="0" smtClean="0"/>
            <a:t>10</a:t>
          </a:r>
          <a:endParaRPr lang="es-CO" dirty="0"/>
        </a:p>
      </dgm:t>
    </dgm:pt>
    <dgm:pt modelId="{05E480A3-59B8-47DC-830A-3838F09743A8}" type="parTrans" cxnId="{ABDF11B9-7456-4EEB-808E-31AAB9EA388B}">
      <dgm:prSet/>
      <dgm:spPr/>
      <dgm:t>
        <a:bodyPr/>
        <a:lstStyle/>
        <a:p>
          <a:endParaRPr lang="es-CO"/>
        </a:p>
      </dgm:t>
    </dgm:pt>
    <dgm:pt modelId="{E42ABA45-5AF7-449E-83F1-D319B07748E8}" type="sibTrans" cxnId="{ABDF11B9-7456-4EEB-808E-31AAB9EA388B}">
      <dgm:prSet/>
      <dgm:spPr/>
      <dgm:t>
        <a:bodyPr/>
        <a:lstStyle/>
        <a:p>
          <a:endParaRPr lang="es-CO"/>
        </a:p>
      </dgm:t>
    </dgm:pt>
    <dgm:pt modelId="{92BE5F3D-FE43-4A06-940C-9F0C691DDE17}">
      <dgm:prSet phldrT="[Texto]"/>
      <dgm:spPr/>
      <dgm:t>
        <a:bodyPr/>
        <a:lstStyle/>
        <a:p>
          <a:r>
            <a:rPr lang="es-CO" dirty="0" smtClean="0"/>
            <a:t>0</a:t>
          </a:r>
          <a:endParaRPr lang="es-CO" dirty="0"/>
        </a:p>
      </dgm:t>
    </dgm:pt>
    <dgm:pt modelId="{01175CF3-0FD8-444A-BD0D-35BD9B8FA7B9}" type="parTrans" cxnId="{E5BB6FF3-70B3-4D95-A858-C9988C73D019}">
      <dgm:prSet/>
      <dgm:spPr/>
      <dgm:t>
        <a:bodyPr/>
        <a:lstStyle/>
        <a:p>
          <a:endParaRPr lang="es-CO"/>
        </a:p>
      </dgm:t>
    </dgm:pt>
    <dgm:pt modelId="{DA6BCDD3-1C3C-4124-A6DC-00BF27B6CF6A}" type="sibTrans" cxnId="{E5BB6FF3-70B3-4D95-A858-C9988C73D019}">
      <dgm:prSet/>
      <dgm:spPr/>
      <dgm:t>
        <a:bodyPr/>
        <a:lstStyle/>
        <a:p>
          <a:endParaRPr lang="es-CO"/>
        </a:p>
      </dgm:t>
    </dgm:pt>
    <dgm:pt modelId="{B33F35A2-F5EA-4274-95A5-7C272A678866}">
      <dgm:prSet phldrT="[Texto]" custT="1"/>
      <dgm:spPr/>
      <dgm:t>
        <a:bodyPr/>
        <a:lstStyle/>
        <a:p>
          <a:r>
            <a:rPr lang="es-CO" sz="700" dirty="0" smtClean="0"/>
            <a:t>Estrategia de </a:t>
          </a:r>
          <a:r>
            <a:rPr lang="es-CO" sz="700" dirty="0" err="1" smtClean="0"/>
            <a:t>transversalización</a:t>
          </a:r>
          <a:r>
            <a:rPr lang="es-CO" sz="700" dirty="0" smtClean="0"/>
            <a:t> del enfoque de género en la Dirección de Política Criminal y Penitenciaria elaborada </a:t>
          </a:r>
          <a:endParaRPr lang="es-CO" sz="800" dirty="0"/>
        </a:p>
      </dgm:t>
    </dgm:pt>
    <dgm:pt modelId="{CD541BA4-1176-4E5A-977A-B74C9B81A41B}" type="parTrans" cxnId="{1A17213F-35B5-43A5-8ABF-6C8941599AE5}">
      <dgm:prSet/>
      <dgm:spPr/>
      <dgm:t>
        <a:bodyPr/>
        <a:lstStyle/>
        <a:p>
          <a:endParaRPr lang="es-CO"/>
        </a:p>
      </dgm:t>
    </dgm:pt>
    <dgm:pt modelId="{5F04E0E7-76CC-4CD8-B177-92CE23960770}" type="sibTrans" cxnId="{1A17213F-35B5-43A5-8ABF-6C8941599AE5}">
      <dgm:prSet/>
      <dgm:spPr/>
      <dgm:t>
        <a:bodyPr/>
        <a:lstStyle/>
        <a:p>
          <a:endParaRPr lang="es-CO"/>
        </a:p>
      </dgm:t>
    </dgm:pt>
    <dgm:pt modelId="{32221E50-3C43-4A21-998C-5C22A4EBE557}">
      <dgm:prSet phldrT="[Texto]"/>
      <dgm:spPr/>
      <dgm:t>
        <a:bodyPr/>
        <a:lstStyle/>
        <a:p>
          <a:r>
            <a:rPr lang="es-CO" dirty="0" smtClean="0"/>
            <a:t>2</a:t>
          </a:r>
          <a:endParaRPr lang="es-CO" dirty="0"/>
        </a:p>
      </dgm:t>
    </dgm:pt>
    <dgm:pt modelId="{48EE94E1-99D0-4E8E-85B2-6EF2AA0727EC}" type="parTrans" cxnId="{C8A438D3-EFEE-436D-9FFF-6F0568084959}">
      <dgm:prSet/>
      <dgm:spPr/>
      <dgm:t>
        <a:bodyPr/>
        <a:lstStyle/>
        <a:p>
          <a:endParaRPr lang="es-CO"/>
        </a:p>
      </dgm:t>
    </dgm:pt>
    <dgm:pt modelId="{97D60E7D-74AD-4543-B4C1-35407955731C}" type="sibTrans" cxnId="{C8A438D3-EFEE-436D-9FFF-6F0568084959}">
      <dgm:prSet/>
      <dgm:spPr/>
      <dgm:t>
        <a:bodyPr/>
        <a:lstStyle/>
        <a:p>
          <a:endParaRPr lang="es-CO"/>
        </a:p>
      </dgm:t>
    </dgm:pt>
    <dgm:pt modelId="{CEE41BEB-DD05-4934-B4C0-59C2C6FE4EB1}">
      <dgm:prSet phldrT="[Texto]"/>
      <dgm:spPr/>
      <dgm:t>
        <a:bodyPr/>
        <a:lstStyle/>
        <a:p>
          <a:r>
            <a:rPr lang="es-CO" dirty="0" smtClean="0"/>
            <a:t>7</a:t>
          </a:r>
          <a:endParaRPr lang="es-CO" dirty="0"/>
        </a:p>
      </dgm:t>
    </dgm:pt>
    <dgm:pt modelId="{706652B3-EAFF-48FF-888A-BB67080371C6}" type="parTrans" cxnId="{5785CB28-0DFB-4892-BB9F-F1872882CC73}">
      <dgm:prSet/>
      <dgm:spPr/>
      <dgm:t>
        <a:bodyPr/>
        <a:lstStyle/>
        <a:p>
          <a:endParaRPr lang="es-CO"/>
        </a:p>
      </dgm:t>
    </dgm:pt>
    <dgm:pt modelId="{C238ACC1-03BB-46FD-AD83-C10F64481182}" type="sibTrans" cxnId="{5785CB28-0DFB-4892-BB9F-F1872882CC73}">
      <dgm:prSet/>
      <dgm:spPr/>
      <dgm:t>
        <a:bodyPr/>
        <a:lstStyle/>
        <a:p>
          <a:endParaRPr lang="es-CO"/>
        </a:p>
      </dgm:t>
    </dgm:pt>
    <dgm:pt modelId="{A9ED04EE-5DBA-4935-80CC-90B630C9FE96}">
      <dgm:prSet phldrT="[Texto]"/>
      <dgm:spPr/>
      <dgm:t>
        <a:bodyPr/>
        <a:lstStyle/>
        <a:p>
          <a:r>
            <a:rPr lang="es-CO" dirty="0" smtClean="0"/>
            <a:t>1</a:t>
          </a:r>
          <a:endParaRPr lang="es-CO" dirty="0"/>
        </a:p>
      </dgm:t>
    </dgm:pt>
    <dgm:pt modelId="{BE97DFAC-44A2-4E7B-BD56-3756347B1B96}" type="parTrans" cxnId="{1A50B36B-DDC7-4BCD-ABD6-6023BDAD65A8}">
      <dgm:prSet/>
      <dgm:spPr/>
      <dgm:t>
        <a:bodyPr/>
        <a:lstStyle/>
        <a:p>
          <a:endParaRPr lang="es-CO"/>
        </a:p>
      </dgm:t>
    </dgm:pt>
    <dgm:pt modelId="{BD7D9AB3-7066-4FF1-ADBA-51E35007664D}" type="sibTrans" cxnId="{1A50B36B-DDC7-4BCD-ABD6-6023BDAD65A8}">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25595" custLinFactNeighborX="-34" custLinFactNeighborY="1725"/>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8" custScaleX="147517" custScaleY="2000000" custLinFactY="-2078541" custLinFactNeighborX="1121" custLinFactNeighborY="-2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8" custScaleX="147517" custScaleY="2000000" custLinFactY="-1900000" custLinFactNeighborX="1121" custLinFactNeighborY="-1933886">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18" custScaleX="147517" custScaleY="2000000" custLinFactY="-1700000" custLinFactNeighborX="1121" custLinFactNeighborY="-1778307">
        <dgm:presLayoutVars>
          <dgm:bulletEnabled val="1"/>
        </dgm:presLayoutVars>
      </dgm:prSet>
      <dgm:spPr/>
      <dgm:t>
        <a:bodyPr/>
        <a:lstStyle/>
        <a:p>
          <a:endParaRPr lang="es-CO"/>
        </a:p>
      </dgm:t>
    </dgm:pt>
    <dgm:pt modelId="{76DB26ED-665F-4444-8C88-C6724E784924}" type="pres">
      <dgm:prSet presAssocID="{4E4B0F1C-4AC0-4499-BFA2-B8E2C7FAED4E}" presName="aSpace2" presStyleCnt="0"/>
      <dgm:spPr/>
      <dgm:t>
        <a:bodyPr/>
        <a:lstStyle/>
        <a:p>
          <a:endParaRPr lang="es-CO"/>
        </a:p>
      </dgm:t>
    </dgm:pt>
    <dgm:pt modelId="{8D92C86E-E13D-4E47-A066-F86BBA55B936}" type="pres">
      <dgm:prSet presAssocID="{1064EC31-4AB2-4EBE-836E-B973B66C83E9}" presName="childNode" presStyleLbl="node1" presStyleIdx="3" presStyleCnt="18" custScaleX="147517" custScaleY="2000000" custLinFactY="-1400000" custLinFactNeighborX="1121" custLinFactNeighborY="-1404292">
        <dgm:presLayoutVars>
          <dgm:bulletEnabled val="1"/>
        </dgm:presLayoutVars>
      </dgm:prSet>
      <dgm:spPr/>
      <dgm:t>
        <a:bodyPr/>
        <a:lstStyle/>
        <a:p>
          <a:endParaRPr lang="es-CO"/>
        </a:p>
      </dgm:t>
    </dgm:pt>
    <dgm:pt modelId="{AE24F895-3DF5-4D4E-9411-24C9D7EA73D1}" type="pres">
      <dgm:prSet presAssocID="{1064EC31-4AB2-4EBE-836E-B973B66C83E9}" presName="aSpace2" presStyleCnt="0"/>
      <dgm:spPr/>
      <dgm:t>
        <a:bodyPr/>
        <a:lstStyle/>
        <a:p>
          <a:endParaRPr lang="es-CO"/>
        </a:p>
      </dgm:t>
    </dgm:pt>
    <dgm:pt modelId="{647A3F40-F420-4796-94B2-ADF87E174F06}" type="pres">
      <dgm:prSet presAssocID="{A3516ED0-7953-46E6-B616-9061AC90ED27}" presName="childNode" presStyleLbl="node1" presStyleIdx="4" presStyleCnt="18" custScaleX="147517" custScaleY="2000000" custLinFactY="-900000" custLinFactNeighborX="1121" custLinFactNeighborY="-982513">
        <dgm:presLayoutVars>
          <dgm:bulletEnabled val="1"/>
        </dgm:presLayoutVars>
      </dgm:prSet>
      <dgm:spPr/>
      <dgm:t>
        <a:bodyPr/>
        <a:lstStyle/>
        <a:p>
          <a:endParaRPr lang="es-CO"/>
        </a:p>
      </dgm:t>
    </dgm:pt>
    <dgm:pt modelId="{D7E18708-57CB-4232-BD3C-D1B404C32ADC}" type="pres">
      <dgm:prSet presAssocID="{A3516ED0-7953-46E6-B616-9061AC90ED27}" presName="aSpace2" presStyleCnt="0"/>
      <dgm:spPr/>
      <dgm:t>
        <a:bodyPr/>
        <a:lstStyle/>
        <a:p>
          <a:endParaRPr lang="es-CO"/>
        </a:p>
      </dgm:t>
    </dgm:pt>
    <dgm:pt modelId="{8DD5D1E7-2A36-43DF-8D57-1EDB26BA189E}" type="pres">
      <dgm:prSet presAssocID="{B33F35A2-F5EA-4274-95A5-7C272A678866}" presName="childNode" presStyleLbl="node1" presStyleIdx="5" presStyleCnt="18" custScaleX="147517" custScaleY="2000000" custLinFactY="-585980" custLinFactNeighborX="1121" custLinFactNeighborY="-6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38509"/>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6" presStyleCnt="18" custScaleX="41241" custLinFactY="-104070" custLinFactNeighborX="520" custLinFactNeighborY="-2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7" presStyleCnt="18" custScaleX="41241" custLinFactY="-100000" custLinFactNeighborX="520" custLinFactNeighborY="-100026">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8" presStyleCnt="18" custScaleX="41241" custLinFactY="-94007" custLinFactNeighborX="1224" custLinFactNeighborY="-100000">
        <dgm:presLayoutVars>
          <dgm:bulletEnabled val="1"/>
        </dgm:presLayoutVars>
      </dgm:prSet>
      <dgm:spPr/>
      <dgm:t>
        <a:bodyPr/>
        <a:lstStyle/>
        <a:p>
          <a:endParaRPr lang="es-CO"/>
        </a:p>
      </dgm:t>
    </dgm:pt>
    <dgm:pt modelId="{A0E0CC47-C478-4F3A-A5AA-7B8E8FB5273A}" type="pres">
      <dgm:prSet presAssocID="{6BA2F2E2-0DD1-4A52-BCF5-692DFD7B5739}" presName="aSpace2" presStyleCnt="0"/>
      <dgm:spPr/>
      <dgm:t>
        <a:bodyPr/>
        <a:lstStyle/>
        <a:p>
          <a:endParaRPr lang="es-CO"/>
        </a:p>
      </dgm:t>
    </dgm:pt>
    <dgm:pt modelId="{A70564D9-1051-449B-B8C1-784495336CCC}" type="pres">
      <dgm:prSet presAssocID="{124C3DC2-726A-45B3-BA63-3F0632149C58}" presName="childNode" presStyleLbl="node1" presStyleIdx="9" presStyleCnt="18" custScaleX="41241" custScaleY="93638" custLinFactY="-81575" custLinFactNeighborX="520" custLinFactNeighborY="-100000">
        <dgm:presLayoutVars>
          <dgm:bulletEnabled val="1"/>
        </dgm:presLayoutVars>
      </dgm:prSet>
      <dgm:spPr/>
      <dgm:t>
        <a:bodyPr/>
        <a:lstStyle/>
        <a:p>
          <a:endParaRPr lang="es-CO"/>
        </a:p>
      </dgm:t>
    </dgm:pt>
    <dgm:pt modelId="{9543CAFD-96E2-44AB-BF4F-9D7478F4B611}" type="pres">
      <dgm:prSet presAssocID="{124C3DC2-726A-45B3-BA63-3F0632149C58}" presName="aSpace2" presStyleCnt="0"/>
      <dgm:spPr/>
      <dgm:t>
        <a:bodyPr/>
        <a:lstStyle/>
        <a:p>
          <a:endParaRPr lang="es-CO"/>
        </a:p>
      </dgm:t>
    </dgm:pt>
    <dgm:pt modelId="{470F283D-8008-4AE0-B977-015C23C0BB42}" type="pres">
      <dgm:prSet presAssocID="{A0D53E97-DE9B-4FE2-A083-BA19B7F114B3}" presName="childNode" presStyleLbl="node1" presStyleIdx="10" presStyleCnt="18" custScaleX="41241" custLinFactY="-53860" custLinFactNeighborX="520" custLinFactNeighborY="-100000">
        <dgm:presLayoutVars>
          <dgm:bulletEnabled val="1"/>
        </dgm:presLayoutVars>
      </dgm:prSet>
      <dgm:spPr/>
      <dgm:t>
        <a:bodyPr/>
        <a:lstStyle/>
        <a:p>
          <a:endParaRPr lang="es-CO"/>
        </a:p>
      </dgm:t>
    </dgm:pt>
    <dgm:pt modelId="{4ECD2002-F347-465E-B111-3A54F83A15D7}" type="pres">
      <dgm:prSet presAssocID="{A0D53E97-DE9B-4FE2-A083-BA19B7F114B3}" presName="aSpace2" presStyleCnt="0"/>
      <dgm:spPr/>
      <dgm:t>
        <a:bodyPr/>
        <a:lstStyle/>
        <a:p>
          <a:endParaRPr lang="es-CO"/>
        </a:p>
      </dgm:t>
    </dgm:pt>
    <dgm:pt modelId="{73C64118-3C50-4BD6-A607-807091AA24D0}" type="pres">
      <dgm:prSet presAssocID="{32221E50-3C43-4A21-998C-5C22A4EBE557}" presName="childNode" presStyleLbl="node1" presStyleIdx="11" presStyleCnt="18" custScaleX="41241" custLinFactY="-26201" custLinFactNeighborX="520"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33277" custLinFactNeighborX="26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2" presStyleCnt="18" custScaleX="41117" custLinFactY="-104070" custLinFactNeighborX="89" custLinFactNeighborY="-2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895C6DF4-BBC8-4142-A03F-18B0F535867C}" type="pres">
      <dgm:prSet presAssocID="{7F048139-B060-4DB6-B7D9-27DF17557D25}" presName="childNode" presStyleLbl="node1" presStyleIdx="13" presStyleCnt="18" custScaleX="41117" custLinFactY="-94007" custLinFactNeighborX="89" custLinFactNeighborY="-100000">
        <dgm:presLayoutVars>
          <dgm:bulletEnabled val="1"/>
        </dgm:presLayoutVars>
      </dgm:prSet>
      <dgm:spPr/>
      <dgm:t>
        <a:bodyPr/>
        <a:lstStyle/>
        <a:p>
          <a:endParaRPr lang="es-CO"/>
        </a:p>
      </dgm:t>
    </dgm:pt>
    <dgm:pt modelId="{C5B3B1A4-5BD9-46F2-BD7F-8E9AB9DF6870}" type="pres">
      <dgm:prSet presAssocID="{7F048139-B060-4DB6-B7D9-27DF17557D25}" presName="aSpace2" presStyleCnt="0"/>
      <dgm:spPr/>
      <dgm:t>
        <a:bodyPr/>
        <a:lstStyle/>
        <a:p>
          <a:endParaRPr lang="es-CO"/>
        </a:p>
      </dgm:t>
    </dgm:pt>
    <dgm:pt modelId="{BEAFFA7A-7267-48B5-92A8-94188ECCA08E}" type="pres">
      <dgm:prSet presAssocID="{84B84B84-56B0-48F8-B255-55730F01D9AE}" presName="childNode" presStyleLbl="node1" presStyleIdx="14" presStyleCnt="18" custScaleX="41117" custLinFactY="-93918" custLinFactNeighborX="89" custLinFactNeighborY="-100000">
        <dgm:presLayoutVars>
          <dgm:bulletEnabled val="1"/>
        </dgm:presLayoutVars>
      </dgm:prSet>
      <dgm:spPr/>
      <dgm:t>
        <a:bodyPr/>
        <a:lstStyle/>
        <a:p>
          <a:endParaRPr lang="es-CO"/>
        </a:p>
      </dgm:t>
    </dgm:pt>
    <dgm:pt modelId="{9AC53FBA-E5C4-4FC5-B22E-B534EB18F23D}" type="pres">
      <dgm:prSet presAssocID="{84B84B84-56B0-48F8-B255-55730F01D9AE}" presName="aSpace2" presStyleCnt="0"/>
      <dgm:spPr/>
      <dgm:t>
        <a:bodyPr/>
        <a:lstStyle/>
        <a:p>
          <a:endParaRPr lang="es-CO"/>
        </a:p>
      </dgm:t>
    </dgm:pt>
    <dgm:pt modelId="{2395AB06-CDCE-4F24-9BF1-DE29BA71F544}" type="pres">
      <dgm:prSet presAssocID="{92BE5F3D-FE43-4A06-940C-9F0C691DDE17}" presName="childNode" presStyleLbl="node1" presStyleIdx="15" presStyleCnt="18" custScaleX="41117" custLinFactY="-79105" custLinFactNeighborX="89" custLinFactNeighborY="-100000">
        <dgm:presLayoutVars>
          <dgm:bulletEnabled val="1"/>
        </dgm:presLayoutVars>
      </dgm:prSet>
      <dgm:spPr/>
      <dgm:t>
        <a:bodyPr/>
        <a:lstStyle/>
        <a:p>
          <a:endParaRPr lang="es-CO"/>
        </a:p>
      </dgm:t>
    </dgm:pt>
    <dgm:pt modelId="{26F9502F-2492-4FCB-8F71-155DC4BBD6F9}" type="pres">
      <dgm:prSet presAssocID="{92BE5F3D-FE43-4A06-940C-9F0C691DDE17}" presName="aSpace2" presStyleCnt="0"/>
      <dgm:spPr/>
      <dgm:t>
        <a:bodyPr/>
        <a:lstStyle/>
        <a:p>
          <a:endParaRPr lang="es-CO"/>
        </a:p>
      </dgm:t>
    </dgm:pt>
    <dgm:pt modelId="{8F82E6BE-7438-48D4-9FD1-FB6AB7A3FA14}" type="pres">
      <dgm:prSet presAssocID="{CEE41BEB-DD05-4934-B4C0-59C2C6FE4EB1}" presName="childNode" presStyleLbl="node1" presStyleIdx="16" presStyleCnt="18" custScaleX="41117" custLinFactY="-55795" custLinFactNeighborX="89" custLinFactNeighborY="-100000">
        <dgm:presLayoutVars>
          <dgm:bulletEnabled val="1"/>
        </dgm:presLayoutVars>
      </dgm:prSet>
      <dgm:spPr/>
      <dgm:t>
        <a:bodyPr/>
        <a:lstStyle/>
        <a:p>
          <a:endParaRPr lang="es-CO"/>
        </a:p>
      </dgm:t>
    </dgm:pt>
    <dgm:pt modelId="{CB4D6167-18D4-44D9-A7AD-D7B62E9BA507}" type="pres">
      <dgm:prSet presAssocID="{CEE41BEB-DD05-4934-B4C0-59C2C6FE4EB1}" presName="aSpace2" presStyleCnt="0"/>
      <dgm:spPr/>
      <dgm:t>
        <a:bodyPr/>
        <a:lstStyle/>
        <a:p>
          <a:endParaRPr lang="es-CO"/>
        </a:p>
      </dgm:t>
    </dgm:pt>
    <dgm:pt modelId="{E9BBEC09-4EAE-4B5A-BC0D-F512432FD6FA}" type="pres">
      <dgm:prSet presAssocID="{A9ED04EE-5DBA-4935-80CC-90B630C9FE96}" presName="childNode" presStyleLbl="node1" presStyleIdx="17" presStyleCnt="18" custScaleX="41117" custLinFactY="-27781" custLinFactNeighborX="89" custLinFactNeighborY="-100000">
        <dgm:presLayoutVars>
          <dgm:bulletEnabled val="1"/>
        </dgm:presLayoutVars>
      </dgm:prSet>
      <dgm:spPr/>
      <dgm:t>
        <a:bodyPr/>
        <a:lstStyle/>
        <a:p>
          <a:endParaRPr lang="es-CO"/>
        </a:p>
      </dgm:t>
    </dgm:pt>
  </dgm:ptLst>
  <dgm:cxnLst>
    <dgm:cxn modelId="{19EAA9B4-C724-47DC-BE42-9CF77FC49DE1}" srcId="{5E73DC65-7811-442D-8D8E-D587AD111078}" destId="{6BA2F2E2-0DD1-4A52-BCF5-692DFD7B5739}" srcOrd="2" destOrd="0" parTransId="{E2CB81D2-1C1F-439E-9431-07DB934B3ADF}" sibTransId="{78AD2ED2-8E66-4F11-BA6B-93B1F85E78F1}"/>
    <dgm:cxn modelId="{09E4C944-71BD-48C8-A514-6AB928779716}" srcId="{499F58EC-F6C0-48A8-B04D-08E24C967093}" destId="{84B84B84-56B0-48F8-B255-55730F01D9AE}" srcOrd="2" destOrd="0" parTransId="{0F5A0335-79E0-4B1A-834C-B696518557DF}" sibTransId="{58616C8C-B379-44A0-ADF1-6324A49F37EE}"/>
    <dgm:cxn modelId="{06BD7194-6C16-41F2-AD9A-52B476D00C3F}" type="presOf" srcId="{C70A7DFC-AB52-43F6-9E76-E781D483FDB6}" destId="{854D54EE-BBDE-4FFA-9372-C9E2C0D43F26}" srcOrd="1" destOrd="0" presId="urn:microsoft.com/office/officeart/2005/8/layout/lProcess2"/>
    <dgm:cxn modelId="{BB66ACDF-FE23-4432-87C5-B4F9836782F1}" type="presOf" srcId="{B33F35A2-F5EA-4274-95A5-7C272A678866}" destId="{8DD5D1E7-2A36-43DF-8D57-1EDB26BA189E}" srcOrd="0" destOrd="0" presId="urn:microsoft.com/office/officeart/2005/8/layout/lProcess2"/>
    <dgm:cxn modelId="{761BDFCA-F8C3-4FDC-A0E5-C9406A89E89A}" type="presOf" srcId="{7F048139-B060-4DB6-B7D9-27DF17557D25}" destId="{895C6DF4-BBC8-4142-A03F-18B0F535867C}" srcOrd="0" destOrd="0" presId="urn:microsoft.com/office/officeart/2005/8/layout/lProcess2"/>
    <dgm:cxn modelId="{ABDF11B9-7456-4EEB-808E-31AAB9EA388B}" srcId="{5E73DC65-7811-442D-8D8E-D587AD111078}" destId="{A0D53E97-DE9B-4FE2-A083-BA19B7F114B3}" srcOrd="4" destOrd="0" parTransId="{05E480A3-59B8-47DC-830A-3838F09743A8}" sibTransId="{E42ABA45-5AF7-449E-83F1-D319B07748E8}"/>
    <dgm:cxn modelId="{A603A46B-A615-4426-AD41-FB383FCCACBB}" type="presOf" srcId="{92BE5F3D-FE43-4A06-940C-9F0C691DDE17}" destId="{2395AB06-CDCE-4F24-9BF1-DE29BA71F544}" srcOrd="0" destOrd="0" presId="urn:microsoft.com/office/officeart/2005/8/layout/lProcess2"/>
    <dgm:cxn modelId="{75E7F467-50C3-4C9F-AC49-968C1F9E5145}" type="presOf" srcId="{A3516ED0-7953-46E6-B616-9061AC90ED27}" destId="{647A3F40-F420-4796-94B2-ADF87E174F06}" srcOrd="0" destOrd="0" presId="urn:microsoft.com/office/officeart/2005/8/layout/lProcess2"/>
    <dgm:cxn modelId="{8FD34B90-AC7F-4DC2-99F8-A9D5DD2A3347}" type="presOf" srcId="{499F58EC-F6C0-48A8-B04D-08E24C967093}" destId="{9B5C3F0B-AC36-45E2-B68E-DAB64BBA52A2}" srcOrd="0" destOrd="0" presId="urn:microsoft.com/office/officeart/2005/8/layout/lProcess2"/>
    <dgm:cxn modelId="{28418C7B-E430-43DB-B502-A2591286F1BB}" type="presOf" srcId="{C70A7DFC-AB52-43F6-9E76-E781D483FDB6}" destId="{4696FB82-B025-4772-A81D-C0EBCC8D9AE9}" srcOrd="0" destOrd="0" presId="urn:microsoft.com/office/officeart/2005/8/layout/lProcess2"/>
    <dgm:cxn modelId="{E26BEA29-436E-454F-89C3-6B304644778B}" type="presOf" srcId="{A9ED04EE-5DBA-4935-80CC-90B630C9FE96}" destId="{E9BBEC09-4EAE-4B5A-BC0D-F512432FD6FA}" srcOrd="0" destOrd="0" presId="urn:microsoft.com/office/officeart/2005/8/layout/lProcess2"/>
    <dgm:cxn modelId="{52675C8B-2FFA-4615-ABAE-6261D8289B18}" type="presOf" srcId="{B62979F8-CAE0-4998-A03A-A90A1F2F0CBA}" destId="{38639199-61CC-45B6-89A1-29AC996A34B5}" srcOrd="0" destOrd="0" presId="urn:microsoft.com/office/officeart/2005/8/layout/lProcess2"/>
    <dgm:cxn modelId="{0A659C53-A5D8-4B2E-9129-08DC10EB7CBC}" srcId="{5E73DC65-7811-442D-8D8E-D587AD111078}" destId="{124C3DC2-726A-45B3-BA63-3F0632149C58}" srcOrd="3" destOrd="0" parTransId="{E6E92C67-BCDD-4844-9429-E730705EFFB8}" sibTransId="{3F0F2DC2-6C3D-4507-8B82-31D3CD673B25}"/>
    <dgm:cxn modelId="{89FAD982-0A78-4682-9EDF-E7A88803E9ED}" type="presOf" srcId="{CEE41BEB-DD05-4934-B4C0-59C2C6FE4EB1}" destId="{8F82E6BE-7438-48D4-9FD1-FB6AB7A3FA14}" srcOrd="0" destOrd="0" presId="urn:microsoft.com/office/officeart/2005/8/layout/lProcess2"/>
    <dgm:cxn modelId="{065E4A05-D049-4C11-A4C0-A45F70B2553E}" type="presOf" srcId="{13832914-4669-4283-B18E-8CC199406200}" destId="{AAF91D29-6186-456D-BAE9-A2C258C1BF2B}" srcOrd="0" destOrd="0" presId="urn:microsoft.com/office/officeart/2005/8/layout/lProcess2"/>
    <dgm:cxn modelId="{7BD6F60E-741E-4BFD-92EF-815357CC1E2A}" type="presOf" srcId="{F79382DE-A126-4B5B-9E3C-9F6FA3EA3453}" destId="{F59E2664-B0A7-4941-B2BD-D9D3FCC04305}" srcOrd="0" destOrd="0" presId="urn:microsoft.com/office/officeart/2005/8/layout/lProcess2"/>
    <dgm:cxn modelId="{3A59F215-3BDA-4F24-8F69-737D93D203F0}" type="presOf" srcId="{6BA2F2E2-0DD1-4A52-BCF5-692DFD7B5739}" destId="{CF2B8247-FC67-4FE6-AFC7-EABFC3A3B335}"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6C182C6D-9B09-47D7-B369-BEC416891079}" srcId="{499F58EC-F6C0-48A8-B04D-08E24C967093}" destId="{7F048139-B060-4DB6-B7D9-27DF17557D25}" srcOrd="1" destOrd="0" parTransId="{A07F3F37-D370-47FC-94A2-09BBA0A11098}" sibTransId="{9487C49F-593B-4CC9-BB71-B0E7F6672EDC}"/>
    <dgm:cxn modelId="{EE3F175C-DCDE-48A3-A635-452694C2EF0A}" srcId="{C70A7DFC-AB52-43F6-9E76-E781D483FDB6}" destId="{4E4B0F1C-4AC0-4499-BFA2-B8E2C7FAED4E}" srcOrd="2" destOrd="0" parTransId="{99E8A6A0-71D7-4941-A677-D1A72D474389}" sibTransId="{10FFF97C-9400-4F03-9394-3D6FBFB9EDD8}"/>
    <dgm:cxn modelId="{539A934B-C76F-4B2F-8365-BB9C1277EB21}" type="presOf" srcId="{499F58EC-F6C0-48A8-B04D-08E24C967093}" destId="{57EB1618-515A-470C-B470-154022A5DB2E}" srcOrd="1"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49B436C-E95C-42D2-B1F7-A0A23EA0D714}" type="presOf" srcId="{1D9EEC27-F270-4046-B299-7D9CFFE41614}" destId="{1F40C5A9-8270-4A21-A9E5-3C605D0E9291}" srcOrd="0" destOrd="0" presId="urn:microsoft.com/office/officeart/2005/8/layout/lProcess2"/>
    <dgm:cxn modelId="{08297BCC-975E-4122-B895-6C304A5805CA}" type="presOf" srcId="{5E73DC65-7811-442D-8D8E-D587AD111078}" destId="{1FF4E0E0-1B91-41F5-8BCD-9638AB17B264}" srcOrd="0" destOrd="0" presId="urn:microsoft.com/office/officeart/2005/8/layout/lProcess2"/>
    <dgm:cxn modelId="{1A17213F-35B5-43A5-8ABF-6C8941599AE5}" srcId="{C70A7DFC-AB52-43F6-9E76-E781D483FDB6}" destId="{B33F35A2-F5EA-4274-95A5-7C272A678866}" srcOrd="5" destOrd="0" parTransId="{CD541BA4-1176-4E5A-977A-B74C9B81A41B}" sibTransId="{5F04E0E7-76CC-4CD8-B177-92CE23960770}"/>
    <dgm:cxn modelId="{4331F0C9-1491-41A4-8025-77A3D0C93F88}" type="presOf" srcId="{1064EC31-4AB2-4EBE-836E-B973B66C83E9}" destId="{8D92C86E-E13D-4E47-A066-F86BBA55B936}" srcOrd="0" destOrd="0" presId="urn:microsoft.com/office/officeart/2005/8/layout/lProcess2"/>
    <dgm:cxn modelId="{5785CB28-0DFB-4892-BB9F-F1872882CC73}" srcId="{499F58EC-F6C0-48A8-B04D-08E24C967093}" destId="{CEE41BEB-DD05-4934-B4C0-59C2C6FE4EB1}" srcOrd="4" destOrd="0" parTransId="{706652B3-EAFF-48FF-888A-BB67080371C6}" sibTransId="{C238ACC1-03BB-46FD-AD83-C10F64481182}"/>
    <dgm:cxn modelId="{02C6CE3C-FFCD-44A9-BF40-35A57BF3EDE8}" srcId="{499F58EC-F6C0-48A8-B04D-08E24C967093}" destId="{13832914-4669-4283-B18E-8CC199406200}" srcOrd="0" destOrd="0" parTransId="{DE260918-FF83-4669-BB44-7CD193B32EFD}" sibTransId="{7CC645C9-4BA5-44DA-9873-28F035403492}"/>
    <dgm:cxn modelId="{743D21F1-E6C6-4D79-8A33-DF63DCC9C262}" type="presOf" srcId="{021BB33D-7DFB-4AF6-894F-79A86E739A06}" destId="{19356602-817F-40EC-A2B8-8C62F23E90A0}" srcOrd="0" destOrd="0" presId="urn:microsoft.com/office/officeart/2005/8/layout/lProcess2"/>
    <dgm:cxn modelId="{7CF8F0CE-D26A-4EF0-8324-0C856604AE2D}" type="presOf" srcId="{84B84B84-56B0-48F8-B255-55730F01D9AE}" destId="{BEAFFA7A-7267-48B5-92A8-94188ECCA08E}" srcOrd="0" destOrd="0" presId="urn:microsoft.com/office/officeart/2005/8/layout/lProcess2"/>
    <dgm:cxn modelId="{87669575-2D98-49D6-9899-F3BCAAFFBA83}" type="presOf" srcId="{A0D53E97-DE9B-4FE2-A083-BA19B7F114B3}" destId="{470F283D-8008-4AE0-B977-015C23C0BB42}" srcOrd="0" destOrd="0" presId="urn:microsoft.com/office/officeart/2005/8/layout/lProcess2"/>
    <dgm:cxn modelId="{D2EB50BC-C389-433A-9EF6-FFEF589722E9}" type="presOf" srcId="{32221E50-3C43-4A21-998C-5C22A4EBE557}" destId="{73C64118-3C50-4BD6-A607-807091AA24D0}"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0F69AEC-9B48-4BAA-ACD5-4E8BED9D6968}" srcId="{FCA30541-1492-43A0-AC90-7A18B17DB2F6}" destId="{5E73DC65-7811-442D-8D8E-D587AD111078}" srcOrd="1" destOrd="0" parTransId="{438F09E6-55C4-499C-8DB6-D56A43F26156}" sibTransId="{F76EAB33-BC23-46A1-8876-1CA0FC384826}"/>
    <dgm:cxn modelId="{8381CDBE-C013-454B-9AD8-7E0D2EE61F73}" srcId="{5E73DC65-7811-442D-8D8E-D587AD111078}" destId="{B62979F8-CAE0-4998-A03A-A90A1F2F0CBA}" srcOrd="0" destOrd="0" parTransId="{14F604CE-EDAE-41B7-8CC6-14648C72A297}" sibTransId="{057EDCA2-6AF2-4696-93D6-0F85D6F5BBAB}"/>
    <dgm:cxn modelId="{676545F4-4E8A-48FE-9A6E-388F0F6E3A70}" type="presOf" srcId="{124C3DC2-726A-45B3-BA63-3F0632149C58}" destId="{A70564D9-1051-449B-B8C1-784495336CCC}" srcOrd="0" destOrd="0" presId="urn:microsoft.com/office/officeart/2005/8/layout/lProcess2"/>
    <dgm:cxn modelId="{FD03B4B3-624D-4ED9-BF41-E148E7ECB9A3}" type="presOf" srcId="{4E4B0F1C-4AC0-4499-BFA2-B8E2C7FAED4E}" destId="{357FF518-73AE-4981-82A9-BA026BAAD305}" srcOrd="0" destOrd="0" presId="urn:microsoft.com/office/officeart/2005/8/layout/lProcess2"/>
    <dgm:cxn modelId="{1A50B36B-DDC7-4BCD-ABD6-6023BDAD65A8}" srcId="{499F58EC-F6C0-48A8-B04D-08E24C967093}" destId="{A9ED04EE-5DBA-4935-80CC-90B630C9FE96}" srcOrd="5" destOrd="0" parTransId="{BE97DFAC-44A2-4E7B-BD56-3756347B1B96}" sibTransId="{BD7D9AB3-7066-4FF1-ADBA-51E35007664D}"/>
    <dgm:cxn modelId="{476B82B0-AAB3-48B6-BF70-E378A9744E2C}" srcId="{C70A7DFC-AB52-43F6-9E76-E781D483FDB6}" destId="{1064EC31-4AB2-4EBE-836E-B973B66C83E9}" srcOrd="3" destOrd="0" parTransId="{483D0CAB-9C1C-4407-BAC8-70CD1D60D80C}" sibTransId="{023A9BA0-B913-4917-876E-E04F627ADBD8}"/>
    <dgm:cxn modelId="{5C7E43A2-0FE8-48DF-A109-72E3F3DFEBC9}" type="presOf" srcId="{5E73DC65-7811-442D-8D8E-D587AD111078}" destId="{44FCCF3B-6BF9-4023-B1DB-3F95B0F71307}" srcOrd="1"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E5BB6FF3-70B3-4D95-A858-C9988C73D019}" srcId="{499F58EC-F6C0-48A8-B04D-08E24C967093}" destId="{92BE5F3D-FE43-4A06-940C-9F0C691DDE17}" srcOrd="3" destOrd="0" parTransId="{01175CF3-0FD8-444A-BD0D-35BD9B8FA7B9}" sibTransId="{DA6BCDD3-1C3C-4124-A6DC-00BF27B6CF6A}"/>
    <dgm:cxn modelId="{C8A438D3-EFEE-436D-9FFF-6F0568084959}" srcId="{5E73DC65-7811-442D-8D8E-D587AD111078}" destId="{32221E50-3C43-4A21-998C-5C22A4EBE557}" srcOrd="5" destOrd="0" parTransId="{48EE94E1-99D0-4E8E-85B2-6EF2AA0727EC}" sibTransId="{97D60E7D-74AD-4543-B4C1-35407955731C}"/>
    <dgm:cxn modelId="{E398D21C-54D8-4F83-950F-F72F10243466}" type="presOf" srcId="{FCA30541-1492-43A0-AC90-7A18B17DB2F6}" destId="{2F915681-AF02-4DDE-A836-0F2476DB8259}"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6F6617BA-F96F-4B4E-BDB1-4761AACA72A9}" srcId="{C70A7DFC-AB52-43F6-9E76-E781D483FDB6}" destId="{A3516ED0-7953-46E6-B616-9061AC90ED27}" srcOrd="4" destOrd="0" parTransId="{344F268B-9529-4699-B7FA-DC8C3E3BFCD2}" sibTransId="{053F2D1A-1381-4117-8A48-BDD72BC1B638}"/>
    <dgm:cxn modelId="{2B708CA0-B97D-4398-A5A2-FD79C855189A}" type="presParOf" srcId="{2F915681-AF02-4DDE-A836-0F2476DB8259}" destId="{E93E9C76-2931-448E-A1D0-5FA7A75E2D55}" srcOrd="0" destOrd="0" presId="urn:microsoft.com/office/officeart/2005/8/layout/lProcess2"/>
    <dgm:cxn modelId="{7C9DD741-C2D8-4086-AA8E-34115910572B}" type="presParOf" srcId="{E93E9C76-2931-448E-A1D0-5FA7A75E2D55}" destId="{4696FB82-B025-4772-A81D-C0EBCC8D9AE9}" srcOrd="0" destOrd="0" presId="urn:microsoft.com/office/officeart/2005/8/layout/lProcess2"/>
    <dgm:cxn modelId="{E7A3C91B-1E87-4B3D-9C46-59F31169732F}" type="presParOf" srcId="{E93E9C76-2931-448E-A1D0-5FA7A75E2D55}" destId="{854D54EE-BBDE-4FFA-9372-C9E2C0D43F26}" srcOrd="1" destOrd="0" presId="urn:microsoft.com/office/officeart/2005/8/layout/lProcess2"/>
    <dgm:cxn modelId="{CE43EF30-9099-49FB-90F7-21C49278F846}" type="presParOf" srcId="{E93E9C76-2931-448E-A1D0-5FA7A75E2D55}" destId="{1363286C-7FD8-4618-A73E-3B8B2AAAACAA}" srcOrd="2" destOrd="0" presId="urn:microsoft.com/office/officeart/2005/8/layout/lProcess2"/>
    <dgm:cxn modelId="{5940B922-F431-4254-A532-A391A3CBC977}" type="presParOf" srcId="{1363286C-7FD8-4618-A73E-3B8B2AAAACAA}" destId="{6F6DDAA1-5817-4A3C-9EB3-DFED68BDEEFF}" srcOrd="0" destOrd="0" presId="urn:microsoft.com/office/officeart/2005/8/layout/lProcess2"/>
    <dgm:cxn modelId="{427B129F-F2B6-460A-B8A9-B68D04CB3E6B}" type="presParOf" srcId="{6F6DDAA1-5817-4A3C-9EB3-DFED68BDEEFF}" destId="{19356602-817F-40EC-A2B8-8C62F23E90A0}" srcOrd="0" destOrd="0" presId="urn:microsoft.com/office/officeart/2005/8/layout/lProcess2"/>
    <dgm:cxn modelId="{D9FA1C8C-4E74-4402-93A4-A6DC0F9C8B1B}" type="presParOf" srcId="{6F6DDAA1-5817-4A3C-9EB3-DFED68BDEEFF}" destId="{0EBE59E5-4E14-48F4-91C8-6C09E75B58D2}" srcOrd="1" destOrd="0" presId="urn:microsoft.com/office/officeart/2005/8/layout/lProcess2"/>
    <dgm:cxn modelId="{755CB6F6-6918-430C-9521-27F89E244F1B}" type="presParOf" srcId="{6F6DDAA1-5817-4A3C-9EB3-DFED68BDEEFF}" destId="{1F40C5A9-8270-4A21-A9E5-3C605D0E9291}" srcOrd="2" destOrd="0" presId="urn:microsoft.com/office/officeart/2005/8/layout/lProcess2"/>
    <dgm:cxn modelId="{314EC2F6-E3B8-453F-B4AD-DBDD90E08FF0}" type="presParOf" srcId="{6F6DDAA1-5817-4A3C-9EB3-DFED68BDEEFF}" destId="{FA009FE0-8DF6-4ADB-AEA1-7F12D428474D}" srcOrd="3" destOrd="0" presId="urn:microsoft.com/office/officeart/2005/8/layout/lProcess2"/>
    <dgm:cxn modelId="{73D285B6-0348-424C-83EA-C092ED38AAFD}" type="presParOf" srcId="{6F6DDAA1-5817-4A3C-9EB3-DFED68BDEEFF}" destId="{357FF518-73AE-4981-82A9-BA026BAAD305}" srcOrd="4" destOrd="0" presId="urn:microsoft.com/office/officeart/2005/8/layout/lProcess2"/>
    <dgm:cxn modelId="{5672D788-7BFF-43C1-8E16-37522FD7B46C}" type="presParOf" srcId="{6F6DDAA1-5817-4A3C-9EB3-DFED68BDEEFF}" destId="{76DB26ED-665F-4444-8C88-C6724E784924}" srcOrd="5" destOrd="0" presId="urn:microsoft.com/office/officeart/2005/8/layout/lProcess2"/>
    <dgm:cxn modelId="{BEE48322-A818-4678-9652-4527D284FD92}" type="presParOf" srcId="{6F6DDAA1-5817-4A3C-9EB3-DFED68BDEEFF}" destId="{8D92C86E-E13D-4E47-A066-F86BBA55B936}" srcOrd="6" destOrd="0" presId="urn:microsoft.com/office/officeart/2005/8/layout/lProcess2"/>
    <dgm:cxn modelId="{7A5743D7-5454-47A9-B1D0-6AC7C606FDA9}" type="presParOf" srcId="{6F6DDAA1-5817-4A3C-9EB3-DFED68BDEEFF}" destId="{AE24F895-3DF5-4D4E-9411-24C9D7EA73D1}" srcOrd="7" destOrd="0" presId="urn:microsoft.com/office/officeart/2005/8/layout/lProcess2"/>
    <dgm:cxn modelId="{51C65449-F89F-4649-B2EE-B405740AE05C}" type="presParOf" srcId="{6F6DDAA1-5817-4A3C-9EB3-DFED68BDEEFF}" destId="{647A3F40-F420-4796-94B2-ADF87E174F06}" srcOrd="8" destOrd="0" presId="urn:microsoft.com/office/officeart/2005/8/layout/lProcess2"/>
    <dgm:cxn modelId="{0BD49D7F-D174-4994-B495-67E7C4A36745}" type="presParOf" srcId="{6F6DDAA1-5817-4A3C-9EB3-DFED68BDEEFF}" destId="{D7E18708-57CB-4232-BD3C-D1B404C32ADC}" srcOrd="9" destOrd="0" presId="urn:microsoft.com/office/officeart/2005/8/layout/lProcess2"/>
    <dgm:cxn modelId="{8C85CE15-E6BD-4D0A-8766-92637534547C}" type="presParOf" srcId="{6F6DDAA1-5817-4A3C-9EB3-DFED68BDEEFF}" destId="{8DD5D1E7-2A36-43DF-8D57-1EDB26BA189E}" srcOrd="10" destOrd="0" presId="urn:microsoft.com/office/officeart/2005/8/layout/lProcess2"/>
    <dgm:cxn modelId="{3AF6990D-0153-4732-8567-2B96136C524B}" type="presParOf" srcId="{2F915681-AF02-4DDE-A836-0F2476DB8259}" destId="{3E3F79D7-42FB-40DA-B006-8A547FC99594}" srcOrd="1" destOrd="0" presId="urn:microsoft.com/office/officeart/2005/8/layout/lProcess2"/>
    <dgm:cxn modelId="{0A562F49-7867-421B-A2C9-AD61D9A5C367}" type="presParOf" srcId="{2F915681-AF02-4DDE-A836-0F2476DB8259}" destId="{6BEBD168-AF67-427F-8042-C8A7E09E660B}" srcOrd="2" destOrd="0" presId="urn:microsoft.com/office/officeart/2005/8/layout/lProcess2"/>
    <dgm:cxn modelId="{ABBE7FD8-9BD0-4000-9DE4-0AD3A96E70D9}" type="presParOf" srcId="{6BEBD168-AF67-427F-8042-C8A7E09E660B}" destId="{1FF4E0E0-1B91-41F5-8BCD-9638AB17B264}" srcOrd="0" destOrd="0" presId="urn:microsoft.com/office/officeart/2005/8/layout/lProcess2"/>
    <dgm:cxn modelId="{6C31E328-02AD-4C63-9AF2-7E950075DA10}" type="presParOf" srcId="{6BEBD168-AF67-427F-8042-C8A7E09E660B}" destId="{44FCCF3B-6BF9-4023-B1DB-3F95B0F71307}" srcOrd="1" destOrd="0" presId="urn:microsoft.com/office/officeart/2005/8/layout/lProcess2"/>
    <dgm:cxn modelId="{82875C4F-B0EC-487C-A993-232D7F8889B2}" type="presParOf" srcId="{6BEBD168-AF67-427F-8042-C8A7E09E660B}" destId="{96C3917D-EE68-4F53-A6CE-670EB5528A18}" srcOrd="2" destOrd="0" presId="urn:microsoft.com/office/officeart/2005/8/layout/lProcess2"/>
    <dgm:cxn modelId="{78CF7DF9-9E60-4554-8272-E3E537D582FC}" type="presParOf" srcId="{96C3917D-EE68-4F53-A6CE-670EB5528A18}" destId="{2C6AE023-D1AF-4DBA-961F-9830AA8A68C2}" srcOrd="0" destOrd="0" presId="urn:microsoft.com/office/officeart/2005/8/layout/lProcess2"/>
    <dgm:cxn modelId="{20E92E16-57B8-4E00-993B-0E660970F651}" type="presParOf" srcId="{2C6AE023-D1AF-4DBA-961F-9830AA8A68C2}" destId="{38639199-61CC-45B6-89A1-29AC996A34B5}" srcOrd="0" destOrd="0" presId="urn:microsoft.com/office/officeart/2005/8/layout/lProcess2"/>
    <dgm:cxn modelId="{3DDA4BF2-88B0-4E15-B0DB-FD1D9677E462}" type="presParOf" srcId="{2C6AE023-D1AF-4DBA-961F-9830AA8A68C2}" destId="{CF6F516E-64C9-4C76-95A0-9007F9C4E542}" srcOrd="1" destOrd="0" presId="urn:microsoft.com/office/officeart/2005/8/layout/lProcess2"/>
    <dgm:cxn modelId="{04445BE1-DA29-47D4-8C45-3E243817E5FB}" type="presParOf" srcId="{2C6AE023-D1AF-4DBA-961F-9830AA8A68C2}" destId="{F59E2664-B0A7-4941-B2BD-D9D3FCC04305}" srcOrd="2" destOrd="0" presId="urn:microsoft.com/office/officeart/2005/8/layout/lProcess2"/>
    <dgm:cxn modelId="{F233D581-F21E-4A82-BDD5-AF57F34701ED}" type="presParOf" srcId="{2C6AE023-D1AF-4DBA-961F-9830AA8A68C2}" destId="{112EBC27-35B6-45EC-A173-5FFAC79FD7B9}" srcOrd="3" destOrd="0" presId="urn:microsoft.com/office/officeart/2005/8/layout/lProcess2"/>
    <dgm:cxn modelId="{94639F02-6945-4AF5-8557-9C97E172D6CC}" type="presParOf" srcId="{2C6AE023-D1AF-4DBA-961F-9830AA8A68C2}" destId="{CF2B8247-FC67-4FE6-AFC7-EABFC3A3B335}" srcOrd="4" destOrd="0" presId="urn:microsoft.com/office/officeart/2005/8/layout/lProcess2"/>
    <dgm:cxn modelId="{329929B1-7A1A-4D1F-9D3E-818CDBD53B69}" type="presParOf" srcId="{2C6AE023-D1AF-4DBA-961F-9830AA8A68C2}" destId="{A0E0CC47-C478-4F3A-A5AA-7B8E8FB5273A}" srcOrd="5" destOrd="0" presId="urn:microsoft.com/office/officeart/2005/8/layout/lProcess2"/>
    <dgm:cxn modelId="{DDB4BE77-7426-47F5-896D-224799977F4A}" type="presParOf" srcId="{2C6AE023-D1AF-4DBA-961F-9830AA8A68C2}" destId="{A70564D9-1051-449B-B8C1-784495336CCC}" srcOrd="6" destOrd="0" presId="urn:microsoft.com/office/officeart/2005/8/layout/lProcess2"/>
    <dgm:cxn modelId="{5F847343-253B-4A32-BB5D-122D16E99D39}" type="presParOf" srcId="{2C6AE023-D1AF-4DBA-961F-9830AA8A68C2}" destId="{9543CAFD-96E2-44AB-BF4F-9D7478F4B611}" srcOrd="7" destOrd="0" presId="urn:microsoft.com/office/officeart/2005/8/layout/lProcess2"/>
    <dgm:cxn modelId="{96ED21B9-AAB2-4CFE-B85C-2902F84F0232}" type="presParOf" srcId="{2C6AE023-D1AF-4DBA-961F-9830AA8A68C2}" destId="{470F283D-8008-4AE0-B977-015C23C0BB42}" srcOrd="8" destOrd="0" presId="urn:microsoft.com/office/officeart/2005/8/layout/lProcess2"/>
    <dgm:cxn modelId="{CD7DBE5E-B4A3-4C9C-9E34-3CAC65A7B84B}" type="presParOf" srcId="{2C6AE023-D1AF-4DBA-961F-9830AA8A68C2}" destId="{4ECD2002-F347-465E-B111-3A54F83A15D7}" srcOrd="9" destOrd="0" presId="urn:microsoft.com/office/officeart/2005/8/layout/lProcess2"/>
    <dgm:cxn modelId="{94C103F7-AFE2-4356-87A4-A4CEAFCE903C}" type="presParOf" srcId="{2C6AE023-D1AF-4DBA-961F-9830AA8A68C2}" destId="{73C64118-3C50-4BD6-A607-807091AA24D0}" srcOrd="10" destOrd="0" presId="urn:microsoft.com/office/officeart/2005/8/layout/lProcess2"/>
    <dgm:cxn modelId="{5AFB583C-AC9D-4CB4-9370-C3B12481CC92}" type="presParOf" srcId="{2F915681-AF02-4DDE-A836-0F2476DB8259}" destId="{5409B739-6B12-42E3-8739-B47774DCBEE5}" srcOrd="3" destOrd="0" presId="urn:microsoft.com/office/officeart/2005/8/layout/lProcess2"/>
    <dgm:cxn modelId="{6748A2D0-298C-48A4-8BD4-E8FD71B671A2}" type="presParOf" srcId="{2F915681-AF02-4DDE-A836-0F2476DB8259}" destId="{F4A8C6CF-5E20-4005-A581-9A0E3545862B}" srcOrd="4" destOrd="0" presId="urn:microsoft.com/office/officeart/2005/8/layout/lProcess2"/>
    <dgm:cxn modelId="{D135C81A-5EB3-4706-BBA6-84784A2ED099}" type="presParOf" srcId="{F4A8C6CF-5E20-4005-A581-9A0E3545862B}" destId="{9B5C3F0B-AC36-45E2-B68E-DAB64BBA52A2}" srcOrd="0" destOrd="0" presId="urn:microsoft.com/office/officeart/2005/8/layout/lProcess2"/>
    <dgm:cxn modelId="{908A4E4D-B68C-47C6-96A5-3543E87B66D1}" type="presParOf" srcId="{F4A8C6CF-5E20-4005-A581-9A0E3545862B}" destId="{57EB1618-515A-470C-B470-154022A5DB2E}" srcOrd="1" destOrd="0" presId="urn:microsoft.com/office/officeart/2005/8/layout/lProcess2"/>
    <dgm:cxn modelId="{41C45F6B-9E64-4C62-84AC-680609080E77}" type="presParOf" srcId="{F4A8C6CF-5E20-4005-A581-9A0E3545862B}" destId="{E61581FA-1AAF-4263-8714-3DFC3FFC9B7F}" srcOrd="2" destOrd="0" presId="urn:microsoft.com/office/officeart/2005/8/layout/lProcess2"/>
    <dgm:cxn modelId="{D864C24C-A1E7-455B-9DBD-13900A3B874E}" type="presParOf" srcId="{E61581FA-1AAF-4263-8714-3DFC3FFC9B7F}" destId="{794F2893-4C6F-4C55-B470-FAF73112E7D5}" srcOrd="0" destOrd="0" presId="urn:microsoft.com/office/officeart/2005/8/layout/lProcess2"/>
    <dgm:cxn modelId="{47F4D285-9C18-436B-A288-469E6E997097}" type="presParOf" srcId="{794F2893-4C6F-4C55-B470-FAF73112E7D5}" destId="{AAF91D29-6186-456D-BAE9-A2C258C1BF2B}" srcOrd="0" destOrd="0" presId="urn:microsoft.com/office/officeart/2005/8/layout/lProcess2"/>
    <dgm:cxn modelId="{AF17AED7-7EF6-4FDC-AA78-308DFF7F13DE}" type="presParOf" srcId="{794F2893-4C6F-4C55-B470-FAF73112E7D5}" destId="{3DF435DA-94BF-4582-B16A-FDABC468075F}" srcOrd="1" destOrd="0" presId="urn:microsoft.com/office/officeart/2005/8/layout/lProcess2"/>
    <dgm:cxn modelId="{AAF7725D-9F97-4A71-9162-29DAEFDCC9CC}" type="presParOf" srcId="{794F2893-4C6F-4C55-B470-FAF73112E7D5}" destId="{895C6DF4-BBC8-4142-A03F-18B0F535867C}" srcOrd="2" destOrd="0" presId="urn:microsoft.com/office/officeart/2005/8/layout/lProcess2"/>
    <dgm:cxn modelId="{A9CA6749-EE5C-4E21-8FB5-492BA36295A1}" type="presParOf" srcId="{794F2893-4C6F-4C55-B470-FAF73112E7D5}" destId="{C5B3B1A4-5BD9-46F2-BD7F-8E9AB9DF6870}" srcOrd="3" destOrd="0" presId="urn:microsoft.com/office/officeart/2005/8/layout/lProcess2"/>
    <dgm:cxn modelId="{9C1D05CD-A1C8-4C79-AF67-F01A0F81A45C}" type="presParOf" srcId="{794F2893-4C6F-4C55-B470-FAF73112E7D5}" destId="{BEAFFA7A-7267-48B5-92A8-94188ECCA08E}" srcOrd="4" destOrd="0" presId="urn:microsoft.com/office/officeart/2005/8/layout/lProcess2"/>
    <dgm:cxn modelId="{3D087246-F209-4DC1-8757-07B061D62162}" type="presParOf" srcId="{794F2893-4C6F-4C55-B470-FAF73112E7D5}" destId="{9AC53FBA-E5C4-4FC5-B22E-B534EB18F23D}" srcOrd="5" destOrd="0" presId="urn:microsoft.com/office/officeart/2005/8/layout/lProcess2"/>
    <dgm:cxn modelId="{8EFA30DE-D938-4809-9A43-253E194AFAF6}" type="presParOf" srcId="{794F2893-4C6F-4C55-B470-FAF73112E7D5}" destId="{2395AB06-CDCE-4F24-9BF1-DE29BA71F544}" srcOrd="6" destOrd="0" presId="urn:microsoft.com/office/officeart/2005/8/layout/lProcess2"/>
    <dgm:cxn modelId="{620986BF-0840-4F9D-936D-2750C6ADCF85}" type="presParOf" srcId="{794F2893-4C6F-4C55-B470-FAF73112E7D5}" destId="{26F9502F-2492-4FCB-8F71-155DC4BBD6F9}" srcOrd="7" destOrd="0" presId="urn:microsoft.com/office/officeart/2005/8/layout/lProcess2"/>
    <dgm:cxn modelId="{D5F7664A-8059-4676-96D8-4FEB1ADED03D}" type="presParOf" srcId="{794F2893-4C6F-4C55-B470-FAF73112E7D5}" destId="{8F82E6BE-7438-48D4-9FD1-FB6AB7A3FA14}" srcOrd="8" destOrd="0" presId="urn:microsoft.com/office/officeart/2005/8/layout/lProcess2"/>
    <dgm:cxn modelId="{148D0211-811F-4019-B83F-41D8A94A8108}" type="presParOf" srcId="{794F2893-4C6F-4C55-B470-FAF73112E7D5}" destId="{CB4D6167-18D4-44D9-A7AD-D7B62E9BA507}" srcOrd="9" destOrd="0" presId="urn:microsoft.com/office/officeart/2005/8/layout/lProcess2"/>
    <dgm:cxn modelId="{CD7B5B18-1A4B-4279-A5C3-1128F97B3A98}" type="presParOf" srcId="{794F2893-4C6F-4C55-B470-FAF73112E7D5}" destId="{E9BBEC09-4EAE-4B5A-BC0D-F512432FD6FA}"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800" dirty="0" smtClean="0"/>
            <a:t>Entidades territoriales sensibilizadas</a:t>
          </a:r>
          <a:endParaRPr lang="es-CO" sz="8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800" dirty="0" smtClean="0"/>
            <a:t>2</a:t>
          </a:r>
          <a:endParaRPr lang="es-CO" sz="18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800" dirty="0" smtClean="0"/>
            <a:t>2</a:t>
          </a:r>
          <a:endParaRPr lang="es-CO" sz="18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2</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800" dirty="0" smtClean="0"/>
            <a:t>Documentos de soporte elaborados</a:t>
          </a:r>
          <a:endParaRPr lang="es-CO" sz="8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017546B-9ADA-47FA-A446-828D03243BA6}">
      <dgm:prSet phldrT="[Texto]" custT="1"/>
      <dgm:spPr/>
      <dgm:t>
        <a:bodyPr/>
        <a:lstStyle/>
        <a:p>
          <a:r>
            <a:rPr lang="es-CO" sz="800" dirty="0" smtClean="0"/>
            <a:t>Sistema de monitoreo operando</a:t>
          </a:r>
          <a:endParaRPr lang="es-CO" sz="800" dirty="0"/>
        </a:p>
      </dgm:t>
    </dgm:pt>
    <dgm:pt modelId="{27E1EE20-BB2F-4746-B80D-901F4128CADE}" type="parTrans" cxnId="{6379E7C6-B0CA-4A56-AE82-DFACE98CE361}">
      <dgm:prSet/>
      <dgm:spPr/>
      <dgm:t>
        <a:bodyPr/>
        <a:lstStyle/>
        <a:p>
          <a:endParaRPr lang="es-CO"/>
        </a:p>
      </dgm:t>
    </dgm:pt>
    <dgm:pt modelId="{A4636098-2949-4E43-99EF-9F77DBA95F9A}" type="sibTrans" cxnId="{6379E7C6-B0CA-4A56-AE82-DFACE98CE361}">
      <dgm:prSet/>
      <dgm:spPr/>
      <dgm:t>
        <a:bodyPr/>
        <a:lstStyle/>
        <a:p>
          <a:endParaRPr lang="es-CO"/>
        </a:p>
      </dgm:t>
    </dgm:pt>
    <dgm:pt modelId="{AE8E7C56-A390-4360-8DDC-FC53D6DECEF3}">
      <dgm:prSet phldrT="[Texto]" custT="1"/>
      <dgm:spPr/>
      <dgm:t>
        <a:bodyPr/>
        <a:lstStyle/>
        <a:p>
          <a:r>
            <a:rPr lang="es-CO" sz="1800" dirty="0" smtClean="0"/>
            <a:t>6</a:t>
          </a:r>
          <a:endParaRPr lang="es-CO" sz="1800" dirty="0"/>
        </a:p>
      </dgm:t>
    </dgm:pt>
    <dgm:pt modelId="{E8A99451-F357-4F1C-8444-82006AD8A0DD}" type="parTrans" cxnId="{1EEF23C6-58D9-4533-B975-EA36DF482680}">
      <dgm:prSet/>
      <dgm:spPr/>
      <dgm:t>
        <a:bodyPr/>
        <a:lstStyle/>
        <a:p>
          <a:endParaRPr lang="es-CO"/>
        </a:p>
      </dgm:t>
    </dgm:pt>
    <dgm:pt modelId="{984B2339-52DE-4D06-8C52-1491DB70D69B}" type="sibTrans" cxnId="{1EEF23C6-58D9-4533-B975-EA36DF482680}">
      <dgm:prSet/>
      <dgm:spPr/>
      <dgm:t>
        <a:bodyPr/>
        <a:lstStyle/>
        <a:p>
          <a:endParaRPr lang="es-CO"/>
        </a:p>
      </dgm:t>
    </dgm:pt>
    <dgm:pt modelId="{5E1F7B95-F613-46FE-A10B-448347C5D94A}">
      <dgm:prSet phldrT="[Texto]" custT="1"/>
      <dgm:spPr/>
      <dgm:t>
        <a:bodyPr/>
        <a:lstStyle/>
        <a:p>
          <a:r>
            <a:rPr lang="es-CO" sz="1800" dirty="0" smtClean="0"/>
            <a:t>1</a:t>
          </a:r>
          <a:endParaRPr lang="es-CO" sz="1800" dirty="0"/>
        </a:p>
      </dgm:t>
    </dgm:pt>
    <dgm:pt modelId="{D302B3BF-13CC-460E-A1DA-98F2D5B2A48E}" type="parTrans" cxnId="{A5E2DC9B-E9A2-43A1-8CDA-30053FA9E8F1}">
      <dgm:prSet/>
      <dgm:spPr/>
      <dgm:t>
        <a:bodyPr/>
        <a:lstStyle/>
        <a:p>
          <a:endParaRPr lang="es-CO"/>
        </a:p>
      </dgm:t>
    </dgm:pt>
    <dgm:pt modelId="{DB9E8010-E957-4096-83F6-9FCFB5C5B86B}" type="sibTrans" cxnId="{A5E2DC9B-E9A2-43A1-8CDA-30053FA9E8F1}">
      <dgm:prSet/>
      <dgm:spPr/>
      <dgm:t>
        <a:bodyPr/>
        <a:lstStyle/>
        <a:p>
          <a:endParaRPr lang="es-CO"/>
        </a:p>
      </dgm:t>
    </dgm:pt>
    <dgm:pt modelId="{6DB1E0A6-BF57-46FF-88F8-55D99578F249}">
      <dgm:prSet phldrT="[Texto]" custT="1"/>
      <dgm:spPr/>
      <dgm:t>
        <a:bodyPr/>
        <a:lstStyle/>
        <a:p>
          <a:r>
            <a:rPr lang="es-CO" sz="800" dirty="0" smtClean="0"/>
            <a:t>Documentos insumo elaborados</a:t>
          </a:r>
          <a:endParaRPr lang="es-CO" sz="800" dirty="0"/>
        </a:p>
      </dgm:t>
    </dgm:pt>
    <dgm:pt modelId="{440C937B-DB0F-484A-94FA-2221E0B96449}" type="parTrans" cxnId="{41051F95-5350-42DC-9484-D106DD9E4070}">
      <dgm:prSet/>
      <dgm:spPr/>
      <dgm:t>
        <a:bodyPr/>
        <a:lstStyle/>
        <a:p>
          <a:endParaRPr lang="es-CO"/>
        </a:p>
      </dgm:t>
    </dgm:pt>
    <dgm:pt modelId="{9115509D-D715-4F96-8910-FF87D8DEF439}" type="sibTrans" cxnId="{41051F95-5350-42DC-9484-D106DD9E4070}">
      <dgm:prSet/>
      <dgm:spPr/>
      <dgm:t>
        <a:bodyPr/>
        <a:lstStyle/>
        <a:p>
          <a:endParaRPr lang="es-CO"/>
        </a:p>
      </dgm:t>
    </dgm:pt>
    <dgm:pt modelId="{D098830D-950C-48DF-A458-BCA1E54015D8}">
      <dgm:prSet phldrT="[Texto]" custT="1"/>
      <dgm:spPr/>
      <dgm:t>
        <a:bodyPr/>
        <a:lstStyle/>
        <a:p>
          <a:r>
            <a:rPr lang="es-CO" sz="1800" dirty="0" smtClean="0"/>
            <a:t>4</a:t>
          </a:r>
          <a:endParaRPr lang="es-CO" sz="1800" dirty="0"/>
        </a:p>
      </dgm:t>
    </dgm:pt>
    <dgm:pt modelId="{D235EF6F-01D4-49B6-8AC9-3036BE070BFD}" type="parTrans" cxnId="{3EBF5ECA-D9B2-463E-BCDC-444A50CB433A}">
      <dgm:prSet/>
      <dgm:spPr/>
      <dgm:t>
        <a:bodyPr/>
        <a:lstStyle/>
        <a:p>
          <a:endParaRPr lang="es-CO"/>
        </a:p>
      </dgm:t>
    </dgm:pt>
    <dgm:pt modelId="{0499C447-13E5-489E-9A87-ADDC40C1093C}" type="sibTrans" cxnId="{3EBF5ECA-D9B2-463E-BCDC-444A50CB433A}">
      <dgm:prSet/>
      <dgm:spPr/>
      <dgm:t>
        <a:bodyPr/>
        <a:lstStyle/>
        <a:p>
          <a:endParaRPr lang="es-CO"/>
        </a:p>
      </dgm:t>
    </dgm:pt>
    <dgm:pt modelId="{05ACB566-DC14-4DEB-BE9D-3E402EEB542B}">
      <dgm:prSet phldrT="[Texto]" custT="1"/>
      <dgm:spPr/>
      <dgm:t>
        <a:bodyPr/>
        <a:lstStyle/>
        <a:p>
          <a:r>
            <a:rPr lang="es-CO" sz="1800" dirty="0" smtClean="0"/>
            <a:t>4</a:t>
          </a:r>
          <a:endParaRPr lang="es-CO" sz="1800" dirty="0"/>
        </a:p>
      </dgm:t>
    </dgm:pt>
    <dgm:pt modelId="{0C68F5D9-5118-4748-9FD6-8F5F8EBAAF15}" type="parTrans" cxnId="{FA4D50A7-C50C-4B4B-9AE0-82A6BF336127}">
      <dgm:prSet/>
      <dgm:spPr/>
      <dgm:t>
        <a:bodyPr/>
        <a:lstStyle/>
        <a:p>
          <a:endParaRPr lang="es-CO"/>
        </a:p>
      </dgm:t>
    </dgm:pt>
    <dgm:pt modelId="{926E01FC-1326-4F03-B3FB-7B346060BB31}" type="sibTrans" cxnId="{FA4D50A7-C50C-4B4B-9AE0-82A6BF336127}">
      <dgm:prSet/>
      <dgm:spPr/>
      <dgm:t>
        <a:bodyPr/>
        <a:lstStyle/>
        <a:p>
          <a:endParaRPr lang="es-CO"/>
        </a:p>
      </dgm:t>
    </dgm:pt>
    <dgm:pt modelId="{9E1821BA-83A0-4656-9253-D5C755D944AC}">
      <dgm:prSet phldrT="[Texto]" custT="1"/>
      <dgm:spPr/>
      <dgm:t>
        <a:bodyPr/>
        <a:lstStyle/>
        <a:p>
          <a:r>
            <a:rPr lang="es-CO" sz="800" dirty="0" smtClean="0"/>
            <a:t>Número de personas capacitadas</a:t>
          </a:r>
          <a:endParaRPr lang="es-CO" sz="800" dirty="0"/>
        </a:p>
      </dgm:t>
    </dgm:pt>
    <dgm:pt modelId="{63814190-9390-4DA5-BACD-F740115BA978}" type="parTrans" cxnId="{2233EAE1-E919-4A1B-9AE4-67280941905F}">
      <dgm:prSet/>
      <dgm:spPr/>
      <dgm:t>
        <a:bodyPr/>
        <a:lstStyle/>
        <a:p>
          <a:endParaRPr lang="es-CO"/>
        </a:p>
      </dgm:t>
    </dgm:pt>
    <dgm:pt modelId="{82C427C4-DDBA-4856-B742-25CC47FCD3B8}" type="sibTrans" cxnId="{2233EAE1-E919-4A1B-9AE4-67280941905F}">
      <dgm:prSet/>
      <dgm:spPr/>
      <dgm:t>
        <a:bodyPr/>
        <a:lstStyle/>
        <a:p>
          <a:endParaRPr lang="es-CO"/>
        </a:p>
      </dgm:t>
    </dgm:pt>
    <dgm:pt modelId="{A6672271-B36E-4CCE-891F-8F7754E69E72}">
      <dgm:prSet phldrT="[Texto]" custT="1"/>
      <dgm:spPr/>
      <dgm:t>
        <a:bodyPr/>
        <a:lstStyle/>
        <a:p>
          <a:r>
            <a:rPr lang="es-CO" sz="1800" dirty="0" smtClean="0"/>
            <a:t>10</a:t>
          </a:r>
          <a:endParaRPr lang="es-CO" sz="1800" dirty="0"/>
        </a:p>
      </dgm:t>
    </dgm:pt>
    <dgm:pt modelId="{AA11A8E7-4995-4644-871E-F3D2B1122516}" type="parTrans" cxnId="{14B4F638-38CE-4543-ACAA-BBAD02541B44}">
      <dgm:prSet/>
      <dgm:spPr/>
      <dgm:t>
        <a:bodyPr/>
        <a:lstStyle/>
        <a:p>
          <a:endParaRPr lang="es-CO"/>
        </a:p>
      </dgm:t>
    </dgm:pt>
    <dgm:pt modelId="{F4583570-B090-4DEE-95D1-391DCC6B8752}" type="sibTrans" cxnId="{14B4F638-38CE-4543-ACAA-BBAD02541B44}">
      <dgm:prSet/>
      <dgm:spPr/>
      <dgm:t>
        <a:bodyPr/>
        <a:lstStyle/>
        <a:p>
          <a:endParaRPr lang="es-CO"/>
        </a:p>
      </dgm:t>
    </dgm:pt>
    <dgm:pt modelId="{E050930E-E8B3-4ED4-861C-891E27501978}">
      <dgm:prSet phldrT="[Texto]" custT="1"/>
      <dgm:spPr/>
      <dgm:t>
        <a:bodyPr/>
        <a:lstStyle/>
        <a:p>
          <a:r>
            <a:rPr lang="es-CO" sz="1800" dirty="0" smtClean="0"/>
            <a:t>0</a:t>
          </a:r>
          <a:endParaRPr lang="es-CO" sz="1800" dirty="0"/>
        </a:p>
      </dgm:t>
    </dgm:pt>
    <dgm:pt modelId="{D9147AA2-7F65-4BA6-9BDE-EFA2B42F286E}" type="parTrans" cxnId="{5C756D63-6F6E-438B-9E76-E5A717A73243}">
      <dgm:prSet/>
      <dgm:spPr/>
      <dgm:t>
        <a:bodyPr/>
        <a:lstStyle/>
        <a:p>
          <a:endParaRPr lang="es-CO"/>
        </a:p>
      </dgm:t>
    </dgm:pt>
    <dgm:pt modelId="{C62086B8-6586-4331-ABCC-68D09527B538}" type="sibTrans" cxnId="{5C756D63-6F6E-438B-9E76-E5A717A73243}">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99739"/>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5" custScaleX="115650" custLinFactY="-25819"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5" custScaleX="115650" custLinFactY="-25819" custLinFactNeighborY="-100000">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F40CB9FA-E764-473A-82BD-3D7721AF639C}" type="pres">
      <dgm:prSet presAssocID="{6017546B-9ADA-47FA-A446-828D03243BA6}" presName="childNode" presStyleLbl="node1" presStyleIdx="2" presStyleCnt="15" custScaleX="115650" custLinFactY="-25819" custLinFactNeighborY="-100000">
        <dgm:presLayoutVars>
          <dgm:bulletEnabled val="1"/>
        </dgm:presLayoutVars>
      </dgm:prSet>
      <dgm:spPr/>
      <dgm:t>
        <a:bodyPr/>
        <a:lstStyle/>
        <a:p>
          <a:endParaRPr lang="es-CO"/>
        </a:p>
      </dgm:t>
    </dgm:pt>
    <dgm:pt modelId="{C572D0A9-30B1-4A71-A56B-57D9604B9206}" type="pres">
      <dgm:prSet presAssocID="{6017546B-9ADA-47FA-A446-828D03243BA6}" presName="aSpace2" presStyleCnt="0"/>
      <dgm:spPr/>
      <dgm:t>
        <a:bodyPr/>
        <a:lstStyle/>
        <a:p>
          <a:endParaRPr lang="es-CO"/>
        </a:p>
      </dgm:t>
    </dgm:pt>
    <dgm:pt modelId="{64997912-ED97-47D4-B404-A082616E45A4}" type="pres">
      <dgm:prSet presAssocID="{6DB1E0A6-BF57-46FF-88F8-55D99578F249}" presName="childNode" presStyleLbl="node1" presStyleIdx="3" presStyleCnt="15" custScaleX="115650" custLinFactY="-25819" custLinFactNeighborY="-100000">
        <dgm:presLayoutVars>
          <dgm:bulletEnabled val="1"/>
        </dgm:presLayoutVars>
      </dgm:prSet>
      <dgm:spPr/>
      <dgm:t>
        <a:bodyPr/>
        <a:lstStyle/>
        <a:p>
          <a:endParaRPr lang="es-CO"/>
        </a:p>
      </dgm:t>
    </dgm:pt>
    <dgm:pt modelId="{86A16410-7E78-4F69-A60D-BA678FA737ED}" type="pres">
      <dgm:prSet presAssocID="{6DB1E0A6-BF57-46FF-88F8-55D99578F249}" presName="aSpace2" presStyleCnt="0"/>
      <dgm:spPr/>
    </dgm:pt>
    <dgm:pt modelId="{397DA944-C2C2-4E63-AEA8-AF58DCEBFEC5}" type="pres">
      <dgm:prSet presAssocID="{9E1821BA-83A0-4656-9253-D5C755D944AC}" presName="childNode" presStyleLbl="node1" presStyleIdx="4" presStyleCnt="15" custScaleX="115650" custLinFactY="-21317" custLinFactNeighborX="-710"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3889"/>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5" presStyleCnt="15" custScaleX="47462" custScaleY="31827" custLinFactNeighborY="-81382">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6" presStyleCnt="15" custScaleX="47462" custScaleY="31827" custLinFactNeighborY="-95434">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146BDC3F-062F-4C15-A316-F4FB8438FD8B}" type="pres">
      <dgm:prSet presAssocID="{AE8E7C56-A390-4360-8DDC-FC53D6DECEF3}" presName="childNode" presStyleLbl="node1" presStyleIdx="7" presStyleCnt="15" custScaleX="47462" custScaleY="31827" custLinFactY="-529" custLinFactNeighborY="-100000">
        <dgm:presLayoutVars>
          <dgm:bulletEnabled val="1"/>
        </dgm:presLayoutVars>
      </dgm:prSet>
      <dgm:spPr/>
      <dgm:t>
        <a:bodyPr/>
        <a:lstStyle/>
        <a:p>
          <a:endParaRPr lang="es-CO"/>
        </a:p>
      </dgm:t>
    </dgm:pt>
    <dgm:pt modelId="{A65E2360-6E36-4C6F-8A0A-A478DA41AFD4}" type="pres">
      <dgm:prSet presAssocID="{AE8E7C56-A390-4360-8DDC-FC53D6DECEF3}" presName="aSpace2" presStyleCnt="0"/>
      <dgm:spPr/>
      <dgm:t>
        <a:bodyPr/>
        <a:lstStyle/>
        <a:p>
          <a:endParaRPr lang="es-CO"/>
        </a:p>
      </dgm:t>
    </dgm:pt>
    <dgm:pt modelId="{CF2CFF08-6A41-4AE9-84E7-5162CF1EE3C5}" type="pres">
      <dgm:prSet presAssocID="{D098830D-950C-48DF-A458-BCA1E54015D8}" presName="childNode" presStyleLbl="node1" presStyleIdx="8" presStyleCnt="15" custScaleX="47462" custScaleY="31827" custLinFactY="-1767" custLinFactNeighborY="-100000">
        <dgm:presLayoutVars>
          <dgm:bulletEnabled val="1"/>
        </dgm:presLayoutVars>
      </dgm:prSet>
      <dgm:spPr/>
      <dgm:t>
        <a:bodyPr/>
        <a:lstStyle/>
        <a:p>
          <a:endParaRPr lang="es-CO"/>
        </a:p>
      </dgm:t>
    </dgm:pt>
    <dgm:pt modelId="{4A59E75C-F115-4C05-A8B5-94303816D69E}" type="pres">
      <dgm:prSet presAssocID="{D098830D-950C-48DF-A458-BCA1E54015D8}" presName="aSpace2" presStyleCnt="0"/>
      <dgm:spPr/>
    </dgm:pt>
    <dgm:pt modelId="{66426E2B-0986-4A78-88F6-870DFC0AFB15}" type="pres">
      <dgm:prSet presAssocID="{A6672271-B36E-4CCE-891F-8F7754E69E72}" presName="childNode" presStyleLbl="node1" presStyleIdx="9" presStyleCnt="15" custScaleX="47462" custScaleY="31827" custLinFactY="-2998" custLinFactNeighborX="-1901"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6904"/>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10" presStyleCnt="15" custScaleX="40886" custScaleY="31827" custLinFactNeighborX="-2759" custLinFactNeighborY="-87388">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11" presStyleCnt="15" custScaleX="40886" custScaleY="31827" custLinFactNeighborY="-95434">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01B23515-620D-40ED-837D-291D87ACD2FB}" type="pres">
      <dgm:prSet presAssocID="{5E1F7B95-F613-46FE-A10B-448347C5D94A}" presName="childNode" presStyleLbl="node1" presStyleIdx="12" presStyleCnt="15" custScaleX="40886" custScaleY="31827" custLinFactY="-529" custLinFactNeighborY="-100000">
        <dgm:presLayoutVars>
          <dgm:bulletEnabled val="1"/>
        </dgm:presLayoutVars>
      </dgm:prSet>
      <dgm:spPr/>
      <dgm:t>
        <a:bodyPr/>
        <a:lstStyle/>
        <a:p>
          <a:endParaRPr lang="es-CO"/>
        </a:p>
      </dgm:t>
    </dgm:pt>
    <dgm:pt modelId="{76552FE4-23B7-4B9D-9ED4-DDAEC5DDEF1C}" type="pres">
      <dgm:prSet presAssocID="{5E1F7B95-F613-46FE-A10B-448347C5D94A}" presName="aSpace2" presStyleCnt="0"/>
      <dgm:spPr/>
      <dgm:t>
        <a:bodyPr/>
        <a:lstStyle/>
        <a:p>
          <a:endParaRPr lang="es-CO"/>
        </a:p>
      </dgm:t>
    </dgm:pt>
    <dgm:pt modelId="{86797445-C68B-40C9-B4EF-A5360F161D4B}" type="pres">
      <dgm:prSet presAssocID="{05ACB566-DC14-4DEB-BE9D-3E402EEB542B}" presName="childNode" presStyleLbl="node1" presStyleIdx="13" presStyleCnt="15" custScaleX="40886" custScaleY="31827" custLinFactY="-1767" custLinFactNeighborY="-100000">
        <dgm:presLayoutVars>
          <dgm:bulletEnabled val="1"/>
        </dgm:presLayoutVars>
      </dgm:prSet>
      <dgm:spPr/>
      <dgm:t>
        <a:bodyPr/>
        <a:lstStyle/>
        <a:p>
          <a:endParaRPr lang="es-CO"/>
        </a:p>
      </dgm:t>
    </dgm:pt>
    <dgm:pt modelId="{71B9F1DB-5062-41B8-A73F-AF406E41F542}" type="pres">
      <dgm:prSet presAssocID="{05ACB566-DC14-4DEB-BE9D-3E402EEB542B}" presName="aSpace2" presStyleCnt="0"/>
      <dgm:spPr/>
    </dgm:pt>
    <dgm:pt modelId="{2C5E339C-650E-42FF-BA1F-8C0BA8D81415}" type="pres">
      <dgm:prSet presAssocID="{E050930E-E8B3-4ED4-861C-891E27501978}" presName="childNode" presStyleLbl="node1" presStyleIdx="14" presStyleCnt="15" custScaleX="40886" custScaleY="31827" custLinFactY="-2998" custLinFactNeighborY="-100000">
        <dgm:presLayoutVars>
          <dgm:bulletEnabled val="1"/>
        </dgm:presLayoutVars>
      </dgm:prSet>
      <dgm:spPr/>
      <dgm:t>
        <a:bodyPr/>
        <a:lstStyle/>
        <a:p>
          <a:endParaRPr lang="es-CO"/>
        </a:p>
      </dgm:t>
    </dgm:pt>
  </dgm:ptLst>
  <dgm:cxnLst>
    <dgm:cxn modelId="{81EC0A8F-4B5E-42AF-BD32-70CF5EF15B80}" type="presOf" srcId="{5E73DC65-7811-442D-8D8E-D587AD111078}" destId="{44FCCF3B-6BF9-4023-B1DB-3F95B0F71307}" srcOrd="1" destOrd="0" presId="urn:microsoft.com/office/officeart/2005/8/layout/lProcess2"/>
    <dgm:cxn modelId="{97595AFD-DBB8-4EDB-B1CD-A62AB48F8878}" type="presOf" srcId="{E050930E-E8B3-4ED4-861C-891E27501978}" destId="{2C5E339C-650E-42FF-BA1F-8C0BA8D81415}" srcOrd="0" destOrd="0" presId="urn:microsoft.com/office/officeart/2005/8/layout/lProcess2"/>
    <dgm:cxn modelId="{6379E7C6-B0CA-4A56-AE82-DFACE98CE361}" srcId="{C70A7DFC-AB52-43F6-9E76-E781D483FDB6}" destId="{6017546B-9ADA-47FA-A446-828D03243BA6}" srcOrd="2" destOrd="0" parTransId="{27E1EE20-BB2F-4746-B80D-901F4128CADE}" sibTransId="{A4636098-2949-4E43-99EF-9F77DBA95F9A}"/>
    <dgm:cxn modelId="{DDBBB65E-C1C9-495B-88E8-384EA86BAB11}" type="presOf" srcId="{5E1F7B95-F613-46FE-A10B-448347C5D94A}" destId="{01B23515-620D-40ED-837D-291D87ACD2FB}" srcOrd="0" destOrd="0" presId="urn:microsoft.com/office/officeart/2005/8/layout/lProcess2"/>
    <dgm:cxn modelId="{1EEF23C6-58D9-4533-B975-EA36DF482680}" srcId="{5E73DC65-7811-442D-8D8E-D587AD111078}" destId="{AE8E7C56-A390-4360-8DDC-FC53D6DECEF3}" srcOrd="2" destOrd="0" parTransId="{E8A99451-F357-4F1C-8444-82006AD8A0DD}" sibTransId="{984B2339-52DE-4D06-8C52-1491DB70D69B}"/>
    <dgm:cxn modelId="{3EBF5ECA-D9B2-463E-BCDC-444A50CB433A}" srcId="{5E73DC65-7811-442D-8D8E-D587AD111078}" destId="{D098830D-950C-48DF-A458-BCA1E54015D8}" srcOrd="3" destOrd="0" parTransId="{D235EF6F-01D4-49B6-8AC9-3036BE070BFD}" sibTransId="{0499C447-13E5-489E-9A87-ADDC40C1093C}"/>
    <dgm:cxn modelId="{2280C9DE-A466-4DC8-95F9-4A986BB87639}" type="presOf" srcId="{FC774954-7EC2-413B-A07D-8F603FF39234}" destId="{C5C35ED3-A48B-403F-82A5-EC5BB5AF82F2}" srcOrd="0" destOrd="0" presId="urn:microsoft.com/office/officeart/2005/8/layout/lProcess2"/>
    <dgm:cxn modelId="{559B839C-4DD8-4283-9A14-D32865D0BDE4}" type="presOf" srcId="{C70A7DFC-AB52-43F6-9E76-E781D483FDB6}" destId="{854D54EE-BBDE-4FFA-9372-C9E2C0D43F26}" srcOrd="1" destOrd="0" presId="urn:microsoft.com/office/officeart/2005/8/layout/lProcess2"/>
    <dgm:cxn modelId="{FA4D50A7-C50C-4B4B-9AE0-82A6BF336127}" srcId="{499F58EC-F6C0-48A8-B04D-08E24C967093}" destId="{05ACB566-DC14-4DEB-BE9D-3E402EEB542B}" srcOrd="3" destOrd="0" parTransId="{0C68F5D9-5118-4748-9FD6-8F5F8EBAAF15}" sibTransId="{926E01FC-1326-4F03-B3FB-7B346060BB31}"/>
    <dgm:cxn modelId="{A6EFEE2B-54A5-4BBF-BE6A-6D11EF42D11C}" type="presOf" srcId="{D098830D-950C-48DF-A458-BCA1E54015D8}" destId="{CF2CFF08-6A41-4AE9-84E7-5162CF1EE3C5}"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DB409E7A-2140-48E1-AED0-D1F581E0F7A9}" type="presOf" srcId="{499F58EC-F6C0-48A8-B04D-08E24C967093}" destId="{57EB1618-515A-470C-B470-154022A5DB2E}" srcOrd="1"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F0CA416A-D20C-4B47-908E-74E5FC6C7776}" type="presOf" srcId="{A6672271-B36E-4CCE-891F-8F7754E69E72}" destId="{66426E2B-0986-4A78-88F6-870DFC0AFB15}"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5C756D63-6F6E-438B-9E76-E5A717A73243}" srcId="{499F58EC-F6C0-48A8-B04D-08E24C967093}" destId="{E050930E-E8B3-4ED4-861C-891E27501978}" srcOrd="4" destOrd="0" parTransId="{D9147AA2-7F65-4BA6-9BDE-EFA2B42F286E}" sibTransId="{C62086B8-6586-4331-ABCC-68D09527B538}"/>
    <dgm:cxn modelId="{873E5885-6E35-4C46-9CCF-E2EFDE0F856B}" type="presOf" srcId="{13832914-4669-4283-B18E-8CC199406200}" destId="{AAF91D29-6186-456D-BAE9-A2C258C1BF2B}"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D0DE4C19-7968-4A80-A74C-32C89305575E}" type="presOf" srcId="{AE8E7C56-A390-4360-8DDC-FC53D6DECEF3}" destId="{146BDC3F-062F-4C15-A316-F4FB8438FD8B}" srcOrd="0" destOrd="0" presId="urn:microsoft.com/office/officeart/2005/8/layout/lProcess2"/>
    <dgm:cxn modelId="{A5E2DC9B-E9A2-43A1-8CDA-30053FA9E8F1}" srcId="{499F58EC-F6C0-48A8-B04D-08E24C967093}" destId="{5E1F7B95-F613-46FE-A10B-448347C5D94A}" srcOrd="2" destOrd="0" parTransId="{D302B3BF-13CC-460E-A1DA-98F2D5B2A48E}" sibTransId="{DB9E8010-E957-4096-83F6-9FCFB5C5B86B}"/>
    <dgm:cxn modelId="{70391248-758B-4400-B92F-87C1A4083F3D}" type="presOf" srcId="{B62979F8-CAE0-4998-A03A-A90A1F2F0CBA}" destId="{38639199-61CC-45B6-89A1-29AC996A34B5}" srcOrd="0" destOrd="0" presId="urn:microsoft.com/office/officeart/2005/8/layout/lProcess2"/>
    <dgm:cxn modelId="{E8C5F2FD-EA91-4E1A-BF96-C80356B371B0}" type="presOf" srcId="{5E73DC65-7811-442D-8D8E-D587AD111078}" destId="{1FF4E0E0-1B91-41F5-8BCD-9638AB17B264}" srcOrd="0" destOrd="0" presId="urn:microsoft.com/office/officeart/2005/8/layout/lProcess2"/>
    <dgm:cxn modelId="{466DEDB8-BE7F-4D24-AA85-E794949F4C99}" type="presOf" srcId="{F79382DE-A126-4B5B-9E3C-9F6FA3EA3453}" destId="{F59E2664-B0A7-4941-B2BD-D9D3FCC04305}" srcOrd="0" destOrd="0" presId="urn:microsoft.com/office/officeart/2005/8/layout/lProcess2"/>
    <dgm:cxn modelId="{673FC3E4-3A49-42AB-9046-1E3B2AD02DAA}" type="presOf" srcId="{6017546B-9ADA-47FA-A446-828D03243BA6}" destId="{F40CB9FA-E764-473A-82BD-3D7721AF639C}" srcOrd="0" destOrd="0" presId="urn:microsoft.com/office/officeart/2005/8/layout/lProcess2"/>
    <dgm:cxn modelId="{7B801FB7-46C5-4AFF-A5B1-19283D95BC73}" type="presOf" srcId="{05ACB566-DC14-4DEB-BE9D-3E402EEB542B}" destId="{86797445-C68B-40C9-B4EF-A5360F161D4B}" srcOrd="0" destOrd="0" presId="urn:microsoft.com/office/officeart/2005/8/layout/lProcess2"/>
    <dgm:cxn modelId="{41051F95-5350-42DC-9484-D106DD9E4070}" srcId="{C70A7DFC-AB52-43F6-9E76-E781D483FDB6}" destId="{6DB1E0A6-BF57-46FF-88F8-55D99578F249}" srcOrd="3" destOrd="0" parTransId="{440C937B-DB0F-484A-94FA-2221E0B96449}" sibTransId="{9115509D-D715-4F96-8910-FF87D8DEF439}"/>
    <dgm:cxn modelId="{2233EAE1-E919-4A1B-9AE4-67280941905F}" srcId="{C70A7DFC-AB52-43F6-9E76-E781D483FDB6}" destId="{9E1821BA-83A0-4656-9253-D5C755D944AC}" srcOrd="4" destOrd="0" parTransId="{63814190-9390-4DA5-BACD-F740115BA978}" sibTransId="{82C427C4-DDBA-4856-B742-25CC47FCD3B8}"/>
    <dgm:cxn modelId="{711F8716-1148-416C-8FDD-E1031265A280}" type="presOf" srcId="{499F58EC-F6C0-48A8-B04D-08E24C967093}" destId="{9B5C3F0B-AC36-45E2-B68E-DAB64BBA52A2}"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19581F3B-816A-4EC1-9AFD-B29900062B83}" type="presOf" srcId="{FCA30541-1492-43A0-AC90-7A18B17DB2F6}" destId="{2F915681-AF02-4DDE-A836-0F2476DB8259}" srcOrd="0" destOrd="0" presId="urn:microsoft.com/office/officeart/2005/8/layout/lProcess2"/>
    <dgm:cxn modelId="{F6AA32FE-B35A-42D5-AFFC-6C1CCC4F4C9C}" type="presOf" srcId="{6DB1E0A6-BF57-46FF-88F8-55D99578F249}" destId="{64997912-ED97-47D4-B404-A082616E45A4}"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14B4F638-38CE-4543-ACAA-BBAD02541B44}" srcId="{5E73DC65-7811-442D-8D8E-D587AD111078}" destId="{A6672271-B36E-4CCE-891F-8F7754E69E72}" srcOrd="4" destOrd="0" parTransId="{AA11A8E7-4995-4644-871E-F3D2B1122516}" sibTransId="{F4583570-B090-4DEE-95D1-391DCC6B8752}"/>
    <dgm:cxn modelId="{7BA89573-9A58-4126-A091-82E0A74F928C}" type="presOf" srcId="{9E1821BA-83A0-4656-9253-D5C755D944AC}" destId="{397DA944-C2C2-4E63-AEA8-AF58DCEBFEC5}"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8AA1CD90-CB68-4583-9DEE-0F25F2FF1412}" type="presOf" srcId="{C70A7DFC-AB52-43F6-9E76-E781D483FDB6}" destId="{4696FB82-B025-4772-A81D-C0EBCC8D9AE9}" srcOrd="0" destOrd="0" presId="urn:microsoft.com/office/officeart/2005/8/layout/lProcess2"/>
    <dgm:cxn modelId="{7DD7E007-536E-4734-8FB8-94CAD4A2B8C7}" type="presOf" srcId="{021BB33D-7DFB-4AF6-894F-79A86E739A06}" destId="{19356602-817F-40EC-A2B8-8C62F23E90A0}" srcOrd="0" destOrd="0" presId="urn:microsoft.com/office/officeart/2005/8/layout/lProcess2"/>
    <dgm:cxn modelId="{22F499F3-CC0B-4FEF-93F9-6D17A91AC19D}" type="presOf" srcId="{1D9EEC27-F270-4046-B299-7D9CFFE41614}" destId="{1F40C5A9-8270-4A21-A9E5-3C605D0E9291}"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EF0491BD-EAB4-4AB4-A2EA-3E135EB114E0}" srcId="{5E73DC65-7811-442D-8D8E-D587AD111078}" destId="{F79382DE-A126-4B5B-9E3C-9F6FA3EA3453}" srcOrd="1" destOrd="0" parTransId="{EE5A7FF7-8437-4AA7-ABDC-73B6055725C8}" sibTransId="{AF9E334E-538B-4BD8-BF65-C9051BD25E52}"/>
    <dgm:cxn modelId="{402EFEAF-BF5E-437C-93D2-D91CFF99CDEF}" type="presParOf" srcId="{2F915681-AF02-4DDE-A836-0F2476DB8259}" destId="{E93E9C76-2931-448E-A1D0-5FA7A75E2D55}" srcOrd="0" destOrd="0" presId="urn:microsoft.com/office/officeart/2005/8/layout/lProcess2"/>
    <dgm:cxn modelId="{F0D750B1-3485-46C8-AD44-39FBF4D2C54A}" type="presParOf" srcId="{E93E9C76-2931-448E-A1D0-5FA7A75E2D55}" destId="{4696FB82-B025-4772-A81D-C0EBCC8D9AE9}" srcOrd="0" destOrd="0" presId="urn:microsoft.com/office/officeart/2005/8/layout/lProcess2"/>
    <dgm:cxn modelId="{1CA6C7AA-9D24-4806-BA20-BA0C663DCA66}" type="presParOf" srcId="{E93E9C76-2931-448E-A1D0-5FA7A75E2D55}" destId="{854D54EE-BBDE-4FFA-9372-C9E2C0D43F26}" srcOrd="1" destOrd="0" presId="urn:microsoft.com/office/officeart/2005/8/layout/lProcess2"/>
    <dgm:cxn modelId="{5D629AA7-8CB2-4956-9BE4-72EFBEB4A38F}" type="presParOf" srcId="{E93E9C76-2931-448E-A1D0-5FA7A75E2D55}" destId="{1363286C-7FD8-4618-A73E-3B8B2AAAACAA}" srcOrd="2" destOrd="0" presId="urn:microsoft.com/office/officeart/2005/8/layout/lProcess2"/>
    <dgm:cxn modelId="{EF5EEA22-D8C7-40EA-B93F-B44937868140}" type="presParOf" srcId="{1363286C-7FD8-4618-A73E-3B8B2AAAACAA}" destId="{6F6DDAA1-5817-4A3C-9EB3-DFED68BDEEFF}" srcOrd="0" destOrd="0" presId="urn:microsoft.com/office/officeart/2005/8/layout/lProcess2"/>
    <dgm:cxn modelId="{DDD25FEA-3CFC-4064-BDA0-F44391BCC85B}" type="presParOf" srcId="{6F6DDAA1-5817-4A3C-9EB3-DFED68BDEEFF}" destId="{19356602-817F-40EC-A2B8-8C62F23E90A0}" srcOrd="0" destOrd="0" presId="urn:microsoft.com/office/officeart/2005/8/layout/lProcess2"/>
    <dgm:cxn modelId="{7EAF9647-B8AF-4F6B-9C21-6BC2CF603E7E}" type="presParOf" srcId="{6F6DDAA1-5817-4A3C-9EB3-DFED68BDEEFF}" destId="{0EBE59E5-4E14-48F4-91C8-6C09E75B58D2}" srcOrd="1" destOrd="0" presId="urn:microsoft.com/office/officeart/2005/8/layout/lProcess2"/>
    <dgm:cxn modelId="{E7A129A9-F726-4A0C-9628-837654FF6E84}" type="presParOf" srcId="{6F6DDAA1-5817-4A3C-9EB3-DFED68BDEEFF}" destId="{1F40C5A9-8270-4A21-A9E5-3C605D0E9291}" srcOrd="2" destOrd="0" presId="urn:microsoft.com/office/officeart/2005/8/layout/lProcess2"/>
    <dgm:cxn modelId="{77054470-B625-48F0-B50E-B799DA30DB1F}" type="presParOf" srcId="{6F6DDAA1-5817-4A3C-9EB3-DFED68BDEEFF}" destId="{FA009FE0-8DF6-4ADB-AEA1-7F12D428474D}" srcOrd="3" destOrd="0" presId="urn:microsoft.com/office/officeart/2005/8/layout/lProcess2"/>
    <dgm:cxn modelId="{A724525D-18AD-4FC2-A40E-5A4C0A100CAD}" type="presParOf" srcId="{6F6DDAA1-5817-4A3C-9EB3-DFED68BDEEFF}" destId="{F40CB9FA-E764-473A-82BD-3D7721AF639C}" srcOrd="4" destOrd="0" presId="urn:microsoft.com/office/officeart/2005/8/layout/lProcess2"/>
    <dgm:cxn modelId="{68100A1E-881D-4025-8C22-65944E4E1F2D}" type="presParOf" srcId="{6F6DDAA1-5817-4A3C-9EB3-DFED68BDEEFF}" destId="{C572D0A9-30B1-4A71-A56B-57D9604B9206}" srcOrd="5" destOrd="0" presId="urn:microsoft.com/office/officeart/2005/8/layout/lProcess2"/>
    <dgm:cxn modelId="{CAAA78F5-62FA-4C98-8D33-038514257C07}" type="presParOf" srcId="{6F6DDAA1-5817-4A3C-9EB3-DFED68BDEEFF}" destId="{64997912-ED97-47D4-B404-A082616E45A4}" srcOrd="6" destOrd="0" presId="urn:microsoft.com/office/officeart/2005/8/layout/lProcess2"/>
    <dgm:cxn modelId="{FC08B8D2-0B08-4249-96FF-EE517FEE4B43}" type="presParOf" srcId="{6F6DDAA1-5817-4A3C-9EB3-DFED68BDEEFF}" destId="{86A16410-7E78-4F69-A60D-BA678FA737ED}" srcOrd="7" destOrd="0" presId="urn:microsoft.com/office/officeart/2005/8/layout/lProcess2"/>
    <dgm:cxn modelId="{62085F06-4E5F-42A5-9073-F1D66588C29E}" type="presParOf" srcId="{6F6DDAA1-5817-4A3C-9EB3-DFED68BDEEFF}" destId="{397DA944-C2C2-4E63-AEA8-AF58DCEBFEC5}" srcOrd="8" destOrd="0" presId="urn:microsoft.com/office/officeart/2005/8/layout/lProcess2"/>
    <dgm:cxn modelId="{FE9E2EF4-4DFA-46F0-BA91-092461AFCBC6}" type="presParOf" srcId="{2F915681-AF02-4DDE-A836-0F2476DB8259}" destId="{3E3F79D7-42FB-40DA-B006-8A547FC99594}" srcOrd="1" destOrd="0" presId="urn:microsoft.com/office/officeart/2005/8/layout/lProcess2"/>
    <dgm:cxn modelId="{20D70F26-B7BE-4BC6-A4E5-B74C1392AF34}" type="presParOf" srcId="{2F915681-AF02-4DDE-A836-0F2476DB8259}" destId="{6BEBD168-AF67-427F-8042-C8A7E09E660B}" srcOrd="2" destOrd="0" presId="urn:microsoft.com/office/officeart/2005/8/layout/lProcess2"/>
    <dgm:cxn modelId="{C52D9768-AAB4-47BA-8B0E-1EB715D9E6ED}" type="presParOf" srcId="{6BEBD168-AF67-427F-8042-C8A7E09E660B}" destId="{1FF4E0E0-1B91-41F5-8BCD-9638AB17B264}" srcOrd="0" destOrd="0" presId="urn:microsoft.com/office/officeart/2005/8/layout/lProcess2"/>
    <dgm:cxn modelId="{3DD212FB-03EF-4300-9AE1-43880107C333}" type="presParOf" srcId="{6BEBD168-AF67-427F-8042-C8A7E09E660B}" destId="{44FCCF3B-6BF9-4023-B1DB-3F95B0F71307}" srcOrd="1" destOrd="0" presId="urn:microsoft.com/office/officeart/2005/8/layout/lProcess2"/>
    <dgm:cxn modelId="{2BB9C441-30C9-44C4-BDC6-FCA58CC28A49}" type="presParOf" srcId="{6BEBD168-AF67-427F-8042-C8A7E09E660B}" destId="{96C3917D-EE68-4F53-A6CE-670EB5528A18}" srcOrd="2" destOrd="0" presId="urn:microsoft.com/office/officeart/2005/8/layout/lProcess2"/>
    <dgm:cxn modelId="{A698F9E7-FA85-45D9-BF85-608C323870D5}" type="presParOf" srcId="{96C3917D-EE68-4F53-A6CE-670EB5528A18}" destId="{2C6AE023-D1AF-4DBA-961F-9830AA8A68C2}" srcOrd="0" destOrd="0" presId="urn:microsoft.com/office/officeart/2005/8/layout/lProcess2"/>
    <dgm:cxn modelId="{19B8C450-A758-4730-888F-BC5F7D77304B}" type="presParOf" srcId="{2C6AE023-D1AF-4DBA-961F-9830AA8A68C2}" destId="{38639199-61CC-45B6-89A1-29AC996A34B5}" srcOrd="0" destOrd="0" presId="urn:microsoft.com/office/officeart/2005/8/layout/lProcess2"/>
    <dgm:cxn modelId="{EA4849E6-FB1C-4788-8C80-67FD5473E21A}" type="presParOf" srcId="{2C6AE023-D1AF-4DBA-961F-9830AA8A68C2}" destId="{CF6F516E-64C9-4C76-95A0-9007F9C4E542}" srcOrd="1" destOrd="0" presId="urn:microsoft.com/office/officeart/2005/8/layout/lProcess2"/>
    <dgm:cxn modelId="{EE6E8C2C-AE3E-4958-9898-3E904A8B125A}" type="presParOf" srcId="{2C6AE023-D1AF-4DBA-961F-9830AA8A68C2}" destId="{F59E2664-B0A7-4941-B2BD-D9D3FCC04305}" srcOrd="2" destOrd="0" presId="urn:microsoft.com/office/officeart/2005/8/layout/lProcess2"/>
    <dgm:cxn modelId="{C227919D-0098-4B0D-9B93-6453F2D66742}" type="presParOf" srcId="{2C6AE023-D1AF-4DBA-961F-9830AA8A68C2}" destId="{112EBC27-35B6-45EC-A173-5FFAC79FD7B9}" srcOrd="3" destOrd="0" presId="urn:microsoft.com/office/officeart/2005/8/layout/lProcess2"/>
    <dgm:cxn modelId="{532CC5F1-9BCD-4DD7-BF93-7EB2C78008D2}" type="presParOf" srcId="{2C6AE023-D1AF-4DBA-961F-9830AA8A68C2}" destId="{146BDC3F-062F-4C15-A316-F4FB8438FD8B}" srcOrd="4" destOrd="0" presId="urn:microsoft.com/office/officeart/2005/8/layout/lProcess2"/>
    <dgm:cxn modelId="{6B0E6517-CA78-4ABD-B905-3206BBCF9652}" type="presParOf" srcId="{2C6AE023-D1AF-4DBA-961F-9830AA8A68C2}" destId="{A65E2360-6E36-4C6F-8A0A-A478DA41AFD4}" srcOrd="5" destOrd="0" presId="urn:microsoft.com/office/officeart/2005/8/layout/lProcess2"/>
    <dgm:cxn modelId="{F17BE21C-6A61-4FD9-8AE6-08C45AABCD50}" type="presParOf" srcId="{2C6AE023-D1AF-4DBA-961F-9830AA8A68C2}" destId="{CF2CFF08-6A41-4AE9-84E7-5162CF1EE3C5}" srcOrd="6" destOrd="0" presId="urn:microsoft.com/office/officeart/2005/8/layout/lProcess2"/>
    <dgm:cxn modelId="{01F515A0-763C-438F-84BA-465B04580983}" type="presParOf" srcId="{2C6AE023-D1AF-4DBA-961F-9830AA8A68C2}" destId="{4A59E75C-F115-4C05-A8B5-94303816D69E}" srcOrd="7" destOrd="0" presId="urn:microsoft.com/office/officeart/2005/8/layout/lProcess2"/>
    <dgm:cxn modelId="{FD509065-617F-4623-91FD-66F4F123EBC6}" type="presParOf" srcId="{2C6AE023-D1AF-4DBA-961F-9830AA8A68C2}" destId="{66426E2B-0986-4A78-88F6-870DFC0AFB15}" srcOrd="8" destOrd="0" presId="urn:microsoft.com/office/officeart/2005/8/layout/lProcess2"/>
    <dgm:cxn modelId="{9EFD4454-F47C-4C12-8E41-C8489F48C5A6}" type="presParOf" srcId="{2F915681-AF02-4DDE-A836-0F2476DB8259}" destId="{5409B739-6B12-42E3-8739-B47774DCBEE5}" srcOrd="3" destOrd="0" presId="urn:microsoft.com/office/officeart/2005/8/layout/lProcess2"/>
    <dgm:cxn modelId="{5ACB6A83-9E54-4E0E-84F7-53E77AD9FFCA}" type="presParOf" srcId="{2F915681-AF02-4DDE-A836-0F2476DB8259}" destId="{F4A8C6CF-5E20-4005-A581-9A0E3545862B}" srcOrd="4" destOrd="0" presId="urn:microsoft.com/office/officeart/2005/8/layout/lProcess2"/>
    <dgm:cxn modelId="{639553F9-62FD-40BE-A3B5-7ACF9485C28A}" type="presParOf" srcId="{F4A8C6CF-5E20-4005-A581-9A0E3545862B}" destId="{9B5C3F0B-AC36-45E2-B68E-DAB64BBA52A2}" srcOrd="0" destOrd="0" presId="urn:microsoft.com/office/officeart/2005/8/layout/lProcess2"/>
    <dgm:cxn modelId="{D157D420-0F9E-489C-B08B-43F6C3CD014F}" type="presParOf" srcId="{F4A8C6CF-5E20-4005-A581-9A0E3545862B}" destId="{57EB1618-515A-470C-B470-154022A5DB2E}" srcOrd="1" destOrd="0" presId="urn:microsoft.com/office/officeart/2005/8/layout/lProcess2"/>
    <dgm:cxn modelId="{58D8DD42-FD4A-4631-AF75-54EC7FC7807E}" type="presParOf" srcId="{F4A8C6CF-5E20-4005-A581-9A0E3545862B}" destId="{E61581FA-1AAF-4263-8714-3DFC3FFC9B7F}" srcOrd="2" destOrd="0" presId="urn:microsoft.com/office/officeart/2005/8/layout/lProcess2"/>
    <dgm:cxn modelId="{BCB2B1F7-F24B-4CEC-BED0-B35355BBE637}" type="presParOf" srcId="{E61581FA-1AAF-4263-8714-3DFC3FFC9B7F}" destId="{794F2893-4C6F-4C55-B470-FAF73112E7D5}" srcOrd="0" destOrd="0" presId="urn:microsoft.com/office/officeart/2005/8/layout/lProcess2"/>
    <dgm:cxn modelId="{599B319A-142E-405F-84C0-DCECAD20E373}" type="presParOf" srcId="{794F2893-4C6F-4C55-B470-FAF73112E7D5}" destId="{AAF91D29-6186-456D-BAE9-A2C258C1BF2B}" srcOrd="0" destOrd="0" presId="urn:microsoft.com/office/officeart/2005/8/layout/lProcess2"/>
    <dgm:cxn modelId="{B949FB5F-8B0D-4199-97AE-7A157FF7A127}" type="presParOf" srcId="{794F2893-4C6F-4C55-B470-FAF73112E7D5}" destId="{3DF435DA-94BF-4582-B16A-FDABC468075F}" srcOrd="1" destOrd="0" presId="urn:microsoft.com/office/officeart/2005/8/layout/lProcess2"/>
    <dgm:cxn modelId="{634BE8B3-645B-4C89-B724-614FA13514D9}" type="presParOf" srcId="{794F2893-4C6F-4C55-B470-FAF73112E7D5}" destId="{C5C35ED3-A48B-403F-82A5-EC5BB5AF82F2}" srcOrd="2" destOrd="0" presId="urn:microsoft.com/office/officeart/2005/8/layout/lProcess2"/>
    <dgm:cxn modelId="{540B0578-39BC-43FD-BEF5-313EB9E51FB0}" type="presParOf" srcId="{794F2893-4C6F-4C55-B470-FAF73112E7D5}" destId="{5BA5BCE1-2C92-4732-8E3F-804C5314F5EC}" srcOrd="3" destOrd="0" presId="urn:microsoft.com/office/officeart/2005/8/layout/lProcess2"/>
    <dgm:cxn modelId="{167AF655-4D75-4AA5-BED7-25BBF6398268}" type="presParOf" srcId="{794F2893-4C6F-4C55-B470-FAF73112E7D5}" destId="{01B23515-620D-40ED-837D-291D87ACD2FB}" srcOrd="4" destOrd="0" presId="urn:microsoft.com/office/officeart/2005/8/layout/lProcess2"/>
    <dgm:cxn modelId="{C5D63F50-1692-4A53-8F7E-7A718FB161B6}" type="presParOf" srcId="{794F2893-4C6F-4C55-B470-FAF73112E7D5}" destId="{76552FE4-23B7-4B9D-9ED4-DDAEC5DDEF1C}" srcOrd="5" destOrd="0" presId="urn:microsoft.com/office/officeart/2005/8/layout/lProcess2"/>
    <dgm:cxn modelId="{F25AC2B5-5CAF-4539-A88A-05E3FD44829D}" type="presParOf" srcId="{794F2893-4C6F-4C55-B470-FAF73112E7D5}" destId="{86797445-C68B-40C9-B4EF-A5360F161D4B}" srcOrd="6" destOrd="0" presId="urn:microsoft.com/office/officeart/2005/8/layout/lProcess2"/>
    <dgm:cxn modelId="{56F963D0-9CCB-4789-B717-5414BCB41F80}" type="presParOf" srcId="{794F2893-4C6F-4C55-B470-FAF73112E7D5}" destId="{71B9F1DB-5062-41B8-A73F-AF406E41F542}" srcOrd="7" destOrd="0" presId="urn:microsoft.com/office/officeart/2005/8/layout/lProcess2"/>
    <dgm:cxn modelId="{E2E9B4BF-EF6F-434F-A552-84AF9FDEE497}" type="presParOf" srcId="{794F2893-4C6F-4C55-B470-FAF73112E7D5}" destId="{2C5E339C-650E-42FF-BA1F-8C0BA8D81415}" srcOrd="8"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dirty="0" smtClean="0"/>
            <a:t>Mejorar la capacidad de consolidación e intercambio de información entre entidades a través del Sistema de Información Interinstitucional de justicia Transicional.</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400" dirty="0" smtClean="0"/>
            <a:t>$1.475 millones</a:t>
          </a:r>
          <a:endParaRPr lang="es-CO" sz="14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400" dirty="0" smtClean="0"/>
            <a:t>Dirección de Justicia Transicional</a:t>
          </a:r>
          <a:endParaRPr lang="es-CO" sz="14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pt>
    <dgm:pt modelId="{770DC46B-61FD-49B4-8855-AE1CDC8A170A}" type="pres">
      <dgm:prSet presAssocID="{E8CE0281-7FE4-4636-9567-54DA35B4C928}" presName="arrowAndChildren" presStyleCnt="0"/>
      <dgm:spPr/>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pt>
    <dgm:pt modelId="{7F7C9FD9-1279-4317-B3A1-029E423E995B}" type="pres">
      <dgm:prSet presAssocID="{187C3A49-9268-4101-A1C1-38377658C473}" presName="arrowAndChildren" presStyleCnt="0"/>
      <dgm:spPr/>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pt>
    <dgm:pt modelId="{EC4DB9DC-500E-4F86-BFC1-87C7B22AD201}" type="pres">
      <dgm:prSet presAssocID="{33AD2649-D111-41C4-9874-A2B2BC789DA9}" presName="arrowAndChildren" presStyleCnt="0"/>
      <dgm:spPr/>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F6FE7C10-4B9F-49B2-AD51-A87CA1D62970}" type="presOf" srcId="{EEB2EDC2-4BD0-4BE2-B4D8-E6C2FE1A98BC}" destId="{78843F17-282B-4FAC-B832-3C7906C53428}" srcOrd="1" destOrd="0" presId="urn:microsoft.com/office/officeart/2005/8/layout/process4"/>
    <dgm:cxn modelId="{96A5A1D6-5039-49DA-90BC-9A61E6D01215}" type="presOf" srcId="{4CCD99C8-98DF-4683-A494-C6F95154D7D4}" destId="{38D91ECD-994B-4078-950E-A1AEBF829871}"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2D78FB5B-346A-4E81-91D3-2A3CB9975FAC}" type="presOf" srcId="{E1FBD125-C425-4D06-9EA1-73FA697605A3}" destId="{86AB2B48-9B95-4316-8212-26651651FB65}" srcOrd="0" destOrd="0" presId="urn:microsoft.com/office/officeart/2005/8/layout/process4"/>
    <dgm:cxn modelId="{EB451689-2B25-4598-B211-67E60E781A32}" srcId="{EEB2EDC2-4BD0-4BE2-B4D8-E6C2FE1A98BC}" destId="{4CCD99C8-98DF-4683-A494-C6F95154D7D4}" srcOrd="2" destOrd="0" parTransId="{90CC66BB-88E5-4962-B3FE-F82043ACB5BD}" sibTransId="{15B7C1CB-13CB-4D1A-B2B6-6960EB1DBD7B}"/>
    <dgm:cxn modelId="{C4F1D114-0372-4C33-870F-4D068A07097B}" type="presOf" srcId="{EEB2EDC2-4BD0-4BE2-B4D8-E6C2FE1A98BC}" destId="{28CEF6FF-B4AE-49AD-A598-9F2A51B557B3}" srcOrd="0" destOrd="0" presId="urn:microsoft.com/office/officeart/2005/8/layout/process4"/>
    <dgm:cxn modelId="{EB2B3328-EA6C-4057-9CCA-4536002B92C3}" type="presOf" srcId="{33AD2649-D111-41C4-9874-A2B2BC789DA9}" destId="{259FF797-64FE-406E-B027-8903476E4AB3}" srcOrd="0" destOrd="0" presId="urn:microsoft.com/office/officeart/2005/8/layout/process4"/>
    <dgm:cxn modelId="{CC6CF911-1E11-46DF-AEB6-D13EC85BBD6D}" type="presOf" srcId="{E8CE0281-7FE4-4636-9567-54DA35B4C928}" destId="{FC48E625-9995-454A-98F2-BA132A448028}" srcOrd="1" destOrd="0" presId="urn:microsoft.com/office/officeart/2005/8/layout/process4"/>
    <dgm:cxn modelId="{30BC179D-3126-417E-8C98-86F1C8FC6EE2}" type="presOf" srcId="{7D57F050-796B-4DFB-89D5-658C04BF4929}" destId="{DA98E216-AA2C-4502-898A-CF11976FB23E}"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DA06B5AA-079C-4041-89DC-CB4496E1AF62}" type="presOf" srcId="{E8CE0281-7FE4-4636-9567-54DA35B4C928}" destId="{937282B0-B880-4C59-9E80-4E31B598E36F}" srcOrd="0" destOrd="0" presId="urn:microsoft.com/office/officeart/2005/8/layout/process4"/>
    <dgm:cxn modelId="{A8241E21-0097-4DFB-950B-A1E3503674E1}" type="presOf" srcId="{33AD2649-D111-41C4-9874-A2B2BC789DA9}" destId="{77219671-3534-4633-87A8-972F409CFD58}" srcOrd="1" destOrd="0" presId="urn:microsoft.com/office/officeart/2005/8/layout/process4"/>
    <dgm:cxn modelId="{7FBBB6FB-E861-42F5-A8E4-AE555A4588C9}" type="presOf" srcId="{D2D7FAE2-045F-43FD-B66A-DAFFED145737}" destId="{6794FF32-D1F6-4480-9349-99D5D96D0F7C}" srcOrd="0" destOrd="0" presId="urn:microsoft.com/office/officeart/2005/8/layout/process4"/>
    <dgm:cxn modelId="{3ED04A52-55A9-405C-94AA-A16DD9877EF8}" type="presOf" srcId="{5F3C8500-C3A5-4087-A164-19590EFE02C9}" destId="{82391F34-F25A-4F5C-A4A2-BA7AAD56A029}" srcOrd="0" destOrd="0" presId="urn:microsoft.com/office/officeart/2005/8/layout/process4"/>
    <dgm:cxn modelId="{4D5B7D46-0926-4356-BEFD-5B5105603EF4}" type="presOf" srcId="{187C3A49-9268-4101-A1C1-38377658C473}" destId="{EDA68252-1181-4FD7-A11F-E6CD2135921D}" srcOrd="0" destOrd="0" presId="urn:microsoft.com/office/officeart/2005/8/layout/process4"/>
    <dgm:cxn modelId="{25512F21-59D2-4573-B27D-438DC4865ADB}" type="presOf" srcId="{53A2335F-F173-4391-AACF-9A307D5D75CD}" destId="{B9878064-A5D4-48AD-9E4A-96FC70824A36}"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906C8F8D-1393-4693-9C00-9122894536B3}" type="presOf" srcId="{ECCBDE49-4218-4386-A280-3CD47D5B4C33}" destId="{35D8D127-89F6-4437-BCBC-315DAC616ACF}"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BE38DEC9-8F60-4E1F-ABC0-5186BF55457B}" type="presOf" srcId="{187C3A49-9268-4101-A1C1-38377658C473}" destId="{E30B8D1E-AF4E-4F42-95CC-FF99D938C859}" srcOrd="1" destOrd="0" presId="urn:microsoft.com/office/officeart/2005/8/layout/process4"/>
    <dgm:cxn modelId="{F5F6ADB5-612B-4BCD-8C88-23829E8E9A8C}" srcId="{33AD2649-D111-41C4-9874-A2B2BC789DA9}" destId="{E1FBD125-C425-4D06-9EA1-73FA697605A3}" srcOrd="0" destOrd="0" parTransId="{2AB037F1-655E-4876-BC36-C65997E82693}" sibTransId="{1071619F-D661-44F2-B439-C8B8FE0F4D80}"/>
    <dgm:cxn modelId="{6B6D6A30-8133-47B5-ABA4-85C43974BE23}" srcId="{EEB2EDC2-4BD0-4BE2-B4D8-E6C2FE1A98BC}" destId="{7D57F050-796B-4DFB-89D5-658C04BF4929}" srcOrd="1" destOrd="0" parTransId="{411ADBCF-1FFD-4508-86D1-63920F3F3187}" sibTransId="{4F758BA9-3F8F-4059-BFF3-1441DD654112}"/>
    <dgm:cxn modelId="{4FA367C5-7256-4F24-84C4-E8E8D1F09AC1}" type="presParOf" srcId="{82391F34-F25A-4F5C-A4A2-BA7AAD56A029}" destId="{89683EDB-1CC3-4450-A013-034C906B1509}" srcOrd="0" destOrd="0" presId="urn:microsoft.com/office/officeart/2005/8/layout/process4"/>
    <dgm:cxn modelId="{FCD1DBD9-29C6-4F7E-8858-A26E633ED6A1}" type="presParOf" srcId="{89683EDB-1CC3-4450-A013-034C906B1509}" destId="{28CEF6FF-B4AE-49AD-A598-9F2A51B557B3}" srcOrd="0" destOrd="0" presId="urn:microsoft.com/office/officeart/2005/8/layout/process4"/>
    <dgm:cxn modelId="{7CF73F61-DF7B-47F9-BCA0-3272C0A64C43}" type="presParOf" srcId="{89683EDB-1CC3-4450-A013-034C906B1509}" destId="{78843F17-282B-4FAC-B832-3C7906C53428}" srcOrd="1" destOrd="0" presId="urn:microsoft.com/office/officeart/2005/8/layout/process4"/>
    <dgm:cxn modelId="{163AF581-407D-463E-8F36-FEAEB731D987}" type="presParOf" srcId="{89683EDB-1CC3-4450-A013-034C906B1509}" destId="{41B66683-D35A-4C35-8836-ED0EDC7C09B6}" srcOrd="2" destOrd="0" presId="urn:microsoft.com/office/officeart/2005/8/layout/process4"/>
    <dgm:cxn modelId="{D1BA72F4-9A06-49EB-B1DF-AB726EB61190}" type="presParOf" srcId="{41B66683-D35A-4C35-8836-ED0EDC7C09B6}" destId="{6794FF32-D1F6-4480-9349-99D5D96D0F7C}" srcOrd="0" destOrd="0" presId="urn:microsoft.com/office/officeart/2005/8/layout/process4"/>
    <dgm:cxn modelId="{139799EF-34EB-4760-BD47-A3172EDAAD29}" type="presParOf" srcId="{41B66683-D35A-4C35-8836-ED0EDC7C09B6}" destId="{DA98E216-AA2C-4502-898A-CF11976FB23E}" srcOrd="1" destOrd="0" presId="urn:microsoft.com/office/officeart/2005/8/layout/process4"/>
    <dgm:cxn modelId="{5985196A-9064-4F10-8DFA-6C08D95D40CB}" type="presParOf" srcId="{41B66683-D35A-4C35-8836-ED0EDC7C09B6}" destId="{38D91ECD-994B-4078-950E-A1AEBF829871}" srcOrd="2" destOrd="0" presId="urn:microsoft.com/office/officeart/2005/8/layout/process4"/>
    <dgm:cxn modelId="{2390ED89-2BA4-497F-B436-F52BD82136B6}" type="presParOf" srcId="{82391F34-F25A-4F5C-A4A2-BA7AAD56A029}" destId="{84623195-D224-42B0-B067-E0CF6C7CE51C}" srcOrd="1" destOrd="0" presId="urn:microsoft.com/office/officeart/2005/8/layout/process4"/>
    <dgm:cxn modelId="{107BA9CB-1894-4785-8B98-49A6C2E625DE}" type="presParOf" srcId="{82391F34-F25A-4F5C-A4A2-BA7AAD56A029}" destId="{770DC46B-61FD-49B4-8855-AE1CDC8A170A}" srcOrd="2" destOrd="0" presId="urn:microsoft.com/office/officeart/2005/8/layout/process4"/>
    <dgm:cxn modelId="{69BE3C75-671E-446F-936B-E849EB92BD5A}" type="presParOf" srcId="{770DC46B-61FD-49B4-8855-AE1CDC8A170A}" destId="{937282B0-B880-4C59-9E80-4E31B598E36F}" srcOrd="0" destOrd="0" presId="urn:microsoft.com/office/officeart/2005/8/layout/process4"/>
    <dgm:cxn modelId="{1F1438DD-8232-4289-9020-AF27A2C31D1E}" type="presParOf" srcId="{770DC46B-61FD-49B4-8855-AE1CDC8A170A}" destId="{FC48E625-9995-454A-98F2-BA132A448028}" srcOrd="1" destOrd="0" presId="urn:microsoft.com/office/officeart/2005/8/layout/process4"/>
    <dgm:cxn modelId="{ED08BC87-C298-4295-A492-0FA6C7257501}" type="presParOf" srcId="{770DC46B-61FD-49B4-8855-AE1CDC8A170A}" destId="{A3B1DB92-2DC5-45CF-9145-F099ACE8A5E4}" srcOrd="2" destOrd="0" presId="urn:microsoft.com/office/officeart/2005/8/layout/process4"/>
    <dgm:cxn modelId="{9B8A8796-20CC-4370-8281-3B650A2AF430}" type="presParOf" srcId="{A3B1DB92-2DC5-45CF-9145-F099ACE8A5E4}" destId="{35D8D127-89F6-4437-BCBC-315DAC616ACF}" srcOrd="0" destOrd="0" presId="urn:microsoft.com/office/officeart/2005/8/layout/process4"/>
    <dgm:cxn modelId="{D44DA9C8-5339-44B5-8715-E9A56E1369FB}" type="presParOf" srcId="{82391F34-F25A-4F5C-A4A2-BA7AAD56A029}" destId="{19FC7771-7922-4BF9-B5E7-8B42B99ACB34}" srcOrd="3" destOrd="0" presId="urn:microsoft.com/office/officeart/2005/8/layout/process4"/>
    <dgm:cxn modelId="{7720B1B6-DFB2-477F-BD27-4822C26818F8}" type="presParOf" srcId="{82391F34-F25A-4F5C-A4A2-BA7AAD56A029}" destId="{7F7C9FD9-1279-4317-B3A1-029E423E995B}" srcOrd="4" destOrd="0" presId="urn:microsoft.com/office/officeart/2005/8/layout/process4"/>
    <dgm:cxn modelId="{DA8D52B5-BA72-47AE-9957-C47B02BDDFA6}" type="presParOf" srcId="{7F7C9FD9-1279-4317-B3A1-029E423E995B}" destId="{EDA68252-1181-4FD7-A11F-E6CD2135921D}" srcOrd="0" destOrd="0" presId="urn:microsoft.com/office/officeart/2005/8/layout/process4"/>
    <dgm:cxn modelId="{0061311F-69A7-4007-8028-747BA17A2F98}" type="presParOf" srcId="{7F7C9FD9-1279-4317-B3A1-029E423E995B}" destId="{E30B8D1E-AF4E-4F42-95CC-FF99D938C859}" srcOrd="1" destOrd="0" presId="urn:microsoft.com/office/officeart/2005/8/layout/process4"/>
    <dgm:cxn modelId="{2A2A3E12-CC0A-4E3F-B25A-1BD2E6372349}" type="presParOf" srcId="{7F7C9FD9-1279-4317-B3A1-029E423E995B}" destId="{4FFD2C32-F0CF-4537-8D82-4A5CC7EB5F90}" srcOrd="2" destOrd="0" presId="urn:microsoft.com/office/officeart/2005/8/layout/process4"/>
    <dgm:cxn modelId="{C1C9EF15-0EAE-4A5A-8AD0-0506241AB1DE}" type="presParOf" srcId="{4FFD2C32-F0CF-4537-8D82-4A5CC7EB5F90}" destId="{B9878064-A5D4-48AD-9E4A-96FC70824A36}" srcOrd="0" destOrd="0" presId="urn:microsoft.com/office/officeart/2005/8/layout/process4"/>
    <dgm:cxn modelId="{28184242-F244-4CAA-A899-17743667D1EA}" type="presParOf" srcId="{82391F34-F25A-4F5C-A4A2-BA7AAD56A029}" destId="{BFD12F89-F907-47FB-8815-7F9883BA00D2}" srcOrd="5" destOrd="0" presId="urn:microsoft.com/office/officeart/2005/8/layout/process4"/>
    <dgm:cxn modelId="{32844E4A-3DD8-45EE-A64A-108883976C14}" type="presParOf" srcId="{82391F34-F25A-4F5C-A4A2-BA7AAD56A029}" destId="{EC4DB9DC-500E-4F86-BFC1-87C7B22AD201}" srcOrd="6" destOrd="0" presId="urn:microsoft.com/office/officeart/2005/8/layout/process4"/>
    <dgm:cxn modelId="{DF0D9898-1136-489B-AE3F-BE64F64F3759}" type="presParOf" srcId="{EC4DB9DC-500E-4F86-BFC1-87C7B22AD201}" destId="{259FF797-64FE-406E-B027-8903476E4AB3}" srcOrd="0" destOrd="0" presId="urn:microsoft.com/office/officeart/2005/8/layout/process4"/>
    <dgm:cxn modelId="{4A1FF78F-7094-470E-B38F-24F2C04182DC}" type="presParOf" srcId="{EC4DB9DC-500E-4F86-BFC1-87C7B22AD201}" destId="{77219671-3534-4633-87A8-972F409CFD58}" srcOrd="1" destOrd="0" presId="urn:microsoft.com/office/officeart/2005/8/layout/process4"/>
    <dgm:cxn modelId="{01EBF4D3-D67E-41E4-ABD6-56592BF51A2E}" type="presParOf" srcId="{EC4DB9DC-500E-4F86-BFC1-87C7B22AD201}" destId="{B713546B-F632-4D5E-A58A-AC008BBBE62A}" srcOrd="2" destOrd="0" presId="urn:microsoft.com/office/officeart/2005/8/layout/process4"/>
    <dgm:cxn modelId="{4C450375-268E-4B10-A119-995E044CAB06}"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Sistemas de información actualizados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900" dirty="0" smtClean="0"/>
            <a:t>Sistemas de información implementados</a:t>
          </a:r>
          <a:endParaRPr lang="es-CO" sz="9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dgm:spPr/>
      <dgm:t>
        <a:bodyPr/>
        <a:lstStyle/>
        <a:p>
          <a:r>
            <a:rPr lang="es-CO" dirty="0" smtClean="0"/>
            <a:t>1</a:t>
          </a:r>
          <a:endParaRPr lang="es-CO"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dgm:spPr/>
      <dgm:t>
        <a:bodyPr/>
        <a:lstStyle/>
        <a:p>
          <a:r>
            <a:rPr lang="es-CO" dirty="0" smtClean="0"/>
            <a:t>1</a:t>
          </a:r>
          <a:endParaRPr lang="es-CO"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dgm:spPr/>
      <dgm:t>
        <a:bodyPr/>
        <a:lstStyle/>
        <a:p>
          <a:r>
            <a:rPr lang="es-CO" dirty="0" smtClean="0"/>
            <a:t>0</a:t>
          </a:r>
          <a:endParaRPr lang="es-CO"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dgm:spPr/>
      <dgm:t>
        <a:bodyPr/>
        <a:lstStyle/>
        <a:p>
          <a:r>
            <a:rPr lang="es-CO" dirty="0" smtClean="0"/>
            <a:t>0</a:t>
          </a:r>
          <a:endParaRPr lang="es-CO"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dgm:spPr/>
      <dgm:t>
        <a:bodyPr/>
        <a:lstStyle/>
        <a:p>
          <a:r>
            <a:rPr lang="es-CO" dirty="0" smtClean="0"/>
            <a:t>0</a:t>
          </a:r>
          <a:endParaRPr lang="es-CO"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900" dirty="0" smtClean="0"/>
            <a:t>Documentos de lineamientos técnicos realizados</a:t>
          </a:r>
          <a:endParaRPr lang="es-CO" sz="9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dgm:spPr/>
      <dgm:t>
        <a:bodyPr/>
        <a:lstStyle/>
        <a:p>
          <a:r>
            <a:rPr lang="es-CO" dirty="0" smtClean="0"/>
            <a:t>1</a:t>
          </a:r>
          <a:endParaRPr lang="es-CO"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2386"/>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8302" custScaleY="2000000" custLinFactY="-900000" custLinFactNeighborX="-1039" custLinFactNeighborY="-917493">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8302" custScaleY="2000000" custLinFactY="-400000" custLinFactNeighborX="-1039" custLinFactNeighborY="-472833">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9" custScaleX="178302" custScaleY="2000000" custLinFactY="-137062" custLinFactNeighborX="-1039" custLinFactNeighborY="-2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3333"/>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3264" custLinFactY="-42406" custLinFactNeighborX="-2531"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3264" custLinFactY="-13722" custLinFactNeighborX="-3754"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5" presStyleCnt="9" custScaleX="33264" custLinFactNeighborX="-2738" custLinFactNeighborY="-90886">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333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5606" custLinFactY="-42406" custLinFactNeighborX="30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5606" custLinFactY="-13723" custLinFactNeighborX="-125"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8" presStyleCnt="9" custScaleX="35606" custLinFactNeighborX="608" custLinFactNeighborY="-90886">
        <dgm:presLayoutVars>
          <dgm:bulletEnabled val="1"/>
        </dgm:presLayoutVars>
      </dgm:prSet>
      <dgm:spPr/>
      <dgm:t>
        <a:bodyPr/>
        <a:lstStyle/>
        <a:p>
          <a:endParaRPr lang="es-CO"/>
        </a:p>
      </dgm:t>
    </dgm:pt>
  </dgm:ptLst>
  <dgm:cxnLst>
    <dgm:cxn modelId="{10F69AEC-9B48-4BAA-ACD5-4E8BED9D6968}" srcId="{FCA30541-1492-43A0-AC90-7A18B17DB2F6}" destId="{5E73DC65-7811-442D-8D8E-D587AD111078}" srcOrd="1" destOrd="0" parTransId="{438F09E6-55C4-499C-8DB6-D56A43F26156}" sibTransId="{F76EAB33-BC23-46A1-8876-1CA0FC384826}"/>
    <dgm:cxn modelId="{56A8007A-C47C-4A18-8E9E-F020E4F43C82}" type="presOf" srcId="{C70A7DFC-AB52-43F6-9E76-E781D483FDB6}" destId="{854D54EE-BBDE-4FFA-9372-C9E2C0D43F26}" srcOrd="1" destOrd="0" presId="urn:microsoft.com/office/officeart/2005/8/layout/lProcess2"/>
    <dgm:cxn modelId="{30C12135-D800-4D0F-9DA6-F0A49DA33654}" type="presOf" srcId="{F79382DE-A126-4B5B-9E3C-9F6FA3EA3453}" destId="{F59E2664-B0A7-4941-B2BD-D9D3FCC04305}" srcOrd="0"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878BF1DE-E300-4155-BE1F-BDD84791B283}" srcId="{FCA30541-1492-43A0-AC90-7A18B17DB2F6}" destId="{499F58EC-F6C0-48A8-B04D-08E24C967093}" srcOrd="2" destOrd="0" parTransId="{BA17BB1F-4285-42DC-B798-7AB340B9C60B}" sibTransId="{371FD77F-9C34-4CE9-BED4-2A9277E79250}"/>
    <dgm:cxn modelId="{E04A3784-E5C9-4F0B-B753-358DD82BBD4F}" type="presOf" srcId="{6BA2F2E2-0DD1-4A52-BCF5-692DFD7B5739}" destId="{CF2B8247-FC67-4FE6-AFC7-EABFC3A3B335}" srcOrd="0" destOrd="0" presId="urn:microsoft.com/office/officeart/2005/8/layout/lProcess2"/>
    <dgm:cxn modelId="{8381CDBE-C013-454B-9AD8-7E0D2EE61F73}" srcId="{5E73DC65-7811-442D-8D8E-D587AD111078}" destId="{B62979F8-CAE0-4998-A03A-A90A1F2F0CBA}" srcOrd="0" destOrd="0" parTransId="{14F604CE-EDAE-41B7-8CC6-14648C72A297}" sibTransId="{057EDCA2-6AF2-4696-93D6-0F85D6F5BBAB}"/>
    <dgm:cxn modelId="{F0A8E25A-C958-40A0-BD7B-B399F625341B}" srcId="{C70A7DFC-AB52-43F6-9E76-E781D483FDB6}" destId="{021BB33D-7DFB-4AF6-894F-79A86E739A06}" srcOrd="0" destOrd="0" parTransId="{DA1CF682-94FA-41D0-A3D6-30871E868F42}" sibTransId="{5B817421-89E4-459B-8764-7ABD804C1C45}"/>
    <dgm:cxn modelId="{EE3F175C-DCDE-48A3-A635-452694C2EF0A}" srcId="{C70A7DFC-AB52-43F6-9E76-E781D483FDB6}" destId="{4E4B0F1C-4AC0-4499-BFA2-B8E2C7FAED4E}" srcOrd="2" destOrd="0" parTransId="{99E8A6A0-71D7-4941-A677-D1A72D474389}" sibTransId="{10FFF97C-9400-4F03-9394-3D6FBFB9EDD8}"/>
    <dgm:cxn modelId="{B66C2841-1A29-4700-865D-54115F0B81CA}" type="presOf" srcId="{B62979F8-CAE0-4998-A03A-A90A1F2F0CBA}" destId="{38639199-61CC-45B6-89A1-29AC996A34B5}" srcOrd="0" destOrd="0" presId="urn:microsoft.com/office/officeart/2005/8/layout/lProcess2"/>
    <dgm:cxn modelId="{6C182C6D-9B09-47D7-B369-BEC416891079}" srcId="{499F58EC-F6C0-48A8-B04D-08E24C967093}" destId="{7F048139-B060-4DB6-B7D9-27DF17557D25}" srcOrd="2" destOrd="0" parTransId="{A07F3F37-D370-47FC-94A2-09BBA0A11098}" sibTransId="{9487C49F-593B-4CC9-BB71-B0E7F6672EDC}"/>
    <dgm:cxn modelId="{5613BB0A-17C6-4369-94AC-65CCAA02A297}" type="presOf" srcId="{1D9EEC27-F270-4046-B299-7D9CFFE41614}" destId="{1F40C5A9-8270-4A21-A9E5-3C605D0E9291}" srcOrd="0" destOrd="0" presId="urn:microsoft.com/office/officeart/2005/8/layout/lProcess2"/>
    <dgm:cxn modelId="{8825761F-DEE8-4F3E-8D48-F164D52FCCB5}" type="presOf" srcId="{FCA30541-1492-43A0-AC90-7A18B17DB2F6}" destId="{2F915681-AF02-4DDE-A836-0F2476DB8259}"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43584C0A-8CB2-4CBE-A607-EFEDE5F9143F}" type="presOf" srcId="{499F58EC-F6C0-48A8-B04D-08E24C967093}" destId="{9B5C3F0B-AC36-45E2-B68E-DAB64BBA52A2}"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DE9E35FB-7720-431F-94A1-A80D9C8A1672}" type="presOf" srcId="{5E73DC65-7811-442D-8D8E-D587AD111078}" destId="{44FCCF3B-6BF9-4023-B1DB-3F95B0F71307}" srcOrd="1"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832EB9C0-0CEE-4A65-AF7F-E40DBD44ED83}" type="presOf" srcId="{7F048139-B060-4DB6-B7D9-27DF17557D25}" destId="{895C6DF4-BBC8-4142-A03F-18B0F535867C}" srcOrd="0" destOrd="0" presId="urn:microsoft.com/office/officeart/2005/8/layout/lProcess2"/>
    <dgm:cxn modelId="{493D880A-F2C3-4A45-B5A0-DAF8C2BC541B}" type="presOf" srcId="{021BB33D-7DFB-4AF6-894F-79A86E739A06}" destId="{19356602-817F-40EC-A2B8-8C62F23E90A0}" srcOrd="0" destOrd="0" presId="urn:microsoft.com/office/officeart/2005/8/layout/lProcess2"/>
    <dgm:cxn modelId="{279BF7C1-CFD2-4E14-AC36-B46A25F83299}" type="presOf" srcId="{499F58EC-F6C0-48A8-B04D-08E24C967093}" destId="{57EB1618-515A-470C-B470-154022A5DB2E}" srcOrd="1" destOrd="0" presId="urn:microsoft.com/office/officeart/2005/8/layout/lProcess2"/>
    <dgm:cxn modelId="{A9BB937E-9250-4D0E-8EB1-DC32C9631B7F}" type="presOf" srcId="{4E4B0F1C-4AC0-4499-BFA2-B8E2C7FAED4E}" destId="{357FF518-73AE-4981-82A9-BA026BAAD305}" srcOrd="0" destOrd="0" presId="urn:microsoft.com/office/officeart/2005/8/layout/lProcess2"/>
    <dgm:cxn modelId="{689FB331-35B3-4345-84F8-1EEDD1378005}" type="presOf" srcId="{FC774954-7EC2-413B-A07D-8F603FF39234}" destId="{C5C35ED3-A48B-403F-82A5-EC5BB5AF82F2}"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50C8AF04-1B77-4738-AD52-5DBDF1B88A26}" type="presOf" srcId="{C70A7DFC-AB52-43F6-9E76-E781D483FDB6}" destId="{4696FB82-B025-4772-A81D-C0EBCC8D9AE9}" srcOrd="0" destOrd="0" presId="urn:microsoft.com/office/officeart/2005/8/layout/lProcess2"/>
    <dgm:cxn modelId="{584809B0-E6E6-4DED-A8E2-B01E190D09C0}" type="presOf" srcId="{13832914-4669-4283-B18E-8CC199406200}" destId="{AAF91D29-6186-456D-BAE9-A2C258C1BF2B}" srcOrd="0"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CCE36B42-5243-41FC-BD5C-A846FFD4B5F6}" type="presOf" srcId="{5E73DC65-7811-442D-8D8E-D587AD111078}" destId="{1FF4E0E0-1B91-41F5-8BCD-9638AB17B264}" srcOrd="0" destOrd="0" presId="urn:microsoft.com/office/officeart/2005/8/layout/lProcess2"/>
    <dgm:cxn modelId="{C90E5C6F-C30E-48B2-990C-2ABA846DE51F}" type="presParOf" srcId="{2F915681-AF02-4DDE-A836-0F2476DB8259}" destId="{E93E9C76-2931-448E-A1D0-5FA7A75E2D55}" srcOrd="0" destOrd="0" presId="urn:microsoft.com/office/officeart/2005/8/layout/lProcess2"/>
    <dgm:cxn modelId="{A21713C0-B4E5-4972-87A1-36AC94C22029}" type="presParOf" srcId="{E93E9C76-2931-448E-A1D0-5FA7A75E2D55}" destId="{4696FB82-B025-4772-A81D-C0EBCC8D9AE9}" srcOrd="0" destOrd="0" presId="urn:microsoft.com/office/officeart/2005/8/layout/lProcess2"/>
    <dgm:cxn modelId="{61675BE4-6507-4AD6-9D23-376ADC04FB58}" type="presParOf" srcId="{E93E9C76-2931-448E-A1D0-5FA7A75E2D55}" destId="{854D54EE-BBDE-4FFA-9372-C9E2C0D43F26}" srcOrd="1" destOrd="0" presId="urn:microsoft.com/office/officeart/2005/8/layout/lProcess2"/>
    <dgm:cxn modelId="{D46E787A-6EFA-4F0A-AC05-9B359D5BC2BE}" type="presParOf" srcId="{E93E9C76-2931-448E-A1D0-5FA7A75E2D55}" destId="{1363286C-7FD8-4618-A73E-3B8B2AAAACAA}" srcOrd="2" destOrd="0" presId="urn:microsoft.com/office/officeart/2005/8/layout/lProcess2"/>
    <dgm:cxn modelId="{CC3EE549-B9DC-479F-ACFE-D9B1D21D8D15}" type="presParOf" srcId="{1363286C-7FD8-4618-A73E-3B8B2AAAACAA}" destId="{6F6DDAA1-5817-4A3C-9EB3-DFED68BDEEFF}" srcOrd="0" destOrd="0" presId="urn:microsoft.com/office/officeart/2005/8/layout/lProcess2"/>
    <dgm:cxn modelId="{2392C9D5-8BF5-4B98-A513-10D2D7522442}" type="presParOf" srcId="{6F6DDAA1-5817-4A3C-9EB3-DFED68BDEEFF}" destId="{19356602-817F-40EC-A2B8-8C62F23E90A0}" srcOrd="0" destOrd="0" presId="urn:microsoft.com/office/officeart/2005/8/layout/lProcess2"/>
    <dgm:cxn modelId="{684FFD7A-8624-4F9F-80D8-A7100E44FE73}" type="presParOf" srcId="{6F6DDAA1-5817-4A3C-9EB3-DFED68BDEEFF}" destId="{0EBE59E5-4E14-48F4-91C8-6C09E75B58D2}" srcOrd="1" destOrd="0" presId="urn:microsoft.com/office/officeart/2005/8/layout/lProcess2"/>
    <dgm:cxn modelId="{B5F00AEF-F0C5-4098-9BB8-4F7DF0D17C4E}" type="presParOf" srcId="{6F6DDAA1-5817-4A3C-9EB3-DFED68BDEEFF}" destId="{1F40C5A9-8270-4A21-A9E5-3C605D0E9291}" srcOrd="2" destOrd="0" presId="urn:microsoft.com/office/officeart/2005/8/layout/lProcess2"/>
    <dgm:cxn modelId="{9951CD40-5016-4597-A3E2-185F6184B530}" type="presParOf" srcId="{6F6DDAA1-5817-4A3C-9EB3-DFED68BDEEFF}" destId="{FA009FE0-8DF6-4ADB-AEA1-7F12D428474D}" srcOrd="3" destOrd="0" presId="urn:microsoft.com/office/officeart/2005/8/layout/lProcess2"/>
    <dgm:cxn modelId="{5CED548E-7BC1-409A-843A-39E71BD5551C}" type="presParOf" srcId="{6F6DDAA1-5817-4A3C-9EB3-DFED68BDEEFF}" destId="{357FF518-73AE-4981-82A9-BA026BAAD305}" srcOrd="4" destOrd="0" presId="urn:microsoft.com/office/officeart/2005/8/layout/lProcess2"/>
    <dgm:cxn modelId="{8045387C-2008-46BA-807B-5034941703E1}" type="presParOf" srcId="{2F915681-AF02-4DDE-A836-0F2476DB8259}" destId="{3E3F79D7-42FB-40DA-B006-8A547FC99594}" srcOrd="1" destOrd="0" presId="urn:microsoft.com/office/officeart/2005/8/layout/lProcess2"/>
    <dgm:cxn modelId="{F3679350-3190-4B0D-BE9C-2B35618DC6E3}" type="presParOf" srcId="{2F915681-AF02-4DDE-A836-0F2476DB8259}" destId="{6BEBD168-AF67-427F-8042-C8A7E09E660B}" srcOrd="2" destOrd="0" presId="urn:microsoft.com/office/officeart/2005/8/layout/lProcess2"/>
    <dgm:cxn modelId="{945D0DCD-0C38-4F6D-8477-3E4BA397C12E}" type="presParOf" srcId="{6BEBD168-AF67-427F-8042-C8A7E09E660B}" destId="{1FF4E0E0-1B91-41F5-8BCD-9638AB17B264}" srcOrd="0" destOrd="0" presId="urn:microsoft.com/office/officeart/2005/8/layout/lProcess2"/>
    <dgm:cxn modelId="{BD9B4377-E1A3-42C7-9647-EDC81610104E}" type="presParOf" srcId="{6BEBD168-AF67-427F-8042-C8A7E09E660B}" destId="{44FCCF3B-6BF9-4023-B1DB-3F95B0F71307}" srcOrd="1" destOrd="0" presId="urn:microsoft.com/office/officeart/2005/8/layout/lProcess2"/>
    <dgm:cxn modelId="{D27653DE-9046-4ADA-B8F3-E685088FBB4E}" type="presParOf" srcId="{6BEBD168-AF67-427F-8042-C8A7E09E660B}" destId="{96C3917D-EE68-4F53-A6CE-670EB5528A18}" srcOrd="2" destOrd="0" presId="urn:microsoft.com/office/officeart/2005/8/layout/lProcess2"/>
    <dgm:cxn modelId="{47166ECD-349D-4159-8458-715049E4E8E9}" type="presParOf" srcId="{96C3917D-EE68-4F53-A6CE-670EB5528A18}" destId="{2C6AE023-D1AF-4DBA-961F-9830AA8A68C2}" srcOrd="0" destOrd="0" presId="urn:microsoft.com/office/officeart/2005/8/layout/lProcess2"/>
    <dgm:cxn modelId="{E75C9B5E-D9A8-449F-B9AC-9325A52E6DFA}" type="presParOf" srcId="{2C6AE023-D1AF-4DBA-961F-9830AA8A68C2}" destId="{38639199-61CC-45B6-89A1-29AC996A34B5}" srcOrd="0" destOrd="0" presId="urn:microsoft.com/office/officeart/2005/8/layout/lProcess2"/>
    <dgm:cxn modelId="{4FD36302-D01C-451B-8616-B1A0863B9489}" type="presParOf" srcId="{2C6AE023-D1AF-4DBA-961F-9830AA8A68C2}" destId="{CF6F516E-64C9-4C76-95A0-9007F9C4E542}" srcOrd="1" destOrd="0" presId="urn:microsoft.com/office/officeart/2005/8/layout/lProcess2"/>
    <dgm:cxn modelId="{127E8A4F-A0ED-413E-A25D-0DAD0160C103}" type="presParOf" srcId="{2C6AE023-D1AF-4DBA-961F-9830AA8A68C2}" destId="{F59E2664-B0A7-4941-B2BD-D9D3FCC04305}" srcOrd="2" destOrd="0" presId="urn:microsoft.com/office/officeart/2005/8/layout/lProcess2"/>
    <dgm:cxn modelId="{83010EDD-1443-4661-9201-6C0DEE20B386}" type="presParOf" srcId="{2C6AE023-D1AF-4DBA-961F-9830AA8A68C2}" destId="{112EBC27-35B6-45EC-A173-5FFAC79FD7B9}" srcOrd="3" destOrd="0" presId="urn:microsoft.com/office/officeart/2005/8/layout/lProcess2"/>
    <dgm:cxn modelId="{E24D28B9-3C5E-440C-AB38-D9E851B32FA4}" type="presParOf" srcId="{2C6AE023-D1AF-4DBA-961F-9830AA8A68C2}" destId="{CF2B8247-FC67-4FE6-AFC7-EABFC3A3B335}" srcOrd="4" destOrd="0" presId="urn:microsoft.com/office/officeart/2005/8/layout/lProcess2"/>
    <dgm:cxn modelId="{72CBDA4E-5636-465F-AE61-0D2D859FC02A}" type="presParOf" srcId="{2F915681-AF02-4DDE-A836-0F2476DB8259}" destId="{5409B739-6B12-42E3-8739-B47774DCBEE5}" srcOrd="3" destOrd="0" presId="urn:microsoft.com/office/officeart/2005/8/layout/lProcess2"/>
    <dgm:cxn modelId="{94A84C03-1202-454E-91EB-C8E4C5F6FFA4}" type="presParOf" srcId="{2F915681-AF02-4DDE-A836-0F2476DB8259}" destId="{F4A8C6CF-5E20-4005-A581-9A0E3545862B}" srcOrd="4" destOrd="0" presId="urn:microsoft.com/office/officeart/2005/8/layout/lProcess2"/>
    <dgm:cxn modelId="{9C4DF3AA-9DFD-4088-BDBD-E45F84F17EB3}" type="presParOf" srcId="{F4A8C6CF-5E20-4005-A581-9A0E3545862B}" destId="{9B5C3F0B-AC36-45E2-B68E-DAB64BBA52A2}" srcOrd="0" destOrd="0" presId="urn:microsoft.com/office/officeart/2005/8/layout/lProcess2"/>
    <dgm:cxn modelId="{F99FAC56-59A9-4DF8-BB71-B082C5C3A43D}" type="presParOf" srcId="{F4A8C6CF-5E20-4005-A581-9A0E3545862B}" destId="{57EB1618-515A-470C-B470-154022A5DB2E}" srcOrd="1" destOrd="0" presId="urn:microsoft.com/office/officeart/2005/8/layout/lProcess2"/>
    <dgm:cxn modelId="{C16A3209-E4B9-43E1-98B0-3A59EABD4231}" type="presParOf" srcId="{F4A8C6CF-5E20-4005-A581-9A0E3545862B}" destId="{E61581FA-1AAF-4263-8714-3DFC3FFC9B7F}" srcOrd="2" destOrd="0" presId="urn:microsoft.com/office/officeart/2005/8/layout/lProcess2"/>
    <dgm:cxn modelId="{53130B70-E2EC-42A2-A6C8-75F3B62AD354}" type="presParOf" srcId="{E61581FA-1AAF-4263-8714-3DFC3FFC9B7F}" destId="{794F2893-4C6F-4C55-B470-FAF73112E7D5}" srcOrd="0" destOrd="0" presId="urn:microsoft.com/office/officeart/2005/8/layout/lProcess2"/>
    <dgm:cxn modelId="{D4F65249-40D4-4CDB-9BAE-F1626A4B5836}" type="presParOf" srcId="{794F2893-4C6F-4C55-B470-FAF73112E7D5}" destId="{AAF91D29-6186-456D-BAE9-A2C258C1BF2B}" srcOrd="0" destOrd="0" presId="urn:microsoft.com/office/officeart/2005/8/layout/lProcess2"/>
    <dgm:cxn modelId="{B1332DF2-0F6E-47DE-A188-930FE262766B}" type="presParOf" srcId="{794F2893-4C6F-4C55-B470-FAF73112E7D5}" destId="{3DF435DA-94BF-4582-B16A-FDABC468075F}" srcOrd="1" destOrd="0" presId="urn:microsoft.com/office/officeart/2005/8/layout/lProcess2"/>
    <dgm:cxn modelId="{B69C19BC-FC08-4822-8858-473B7ADEED3C}" type="presParOf" srcId="{794F2893-4C6F-4C55-B470-FAF73112E7D5}" destId="{C5C35ED3-A48B-403F-82A5-EC5BB5AF82F2}" srcOrd="2" destOrd="0" presId="urn:microsoft.com/office/officeart/2005/8/layout/lProcess2"/>
    <dgm:cxn modelId="{FCA88560-AEAA-45E3-917C-4082877D2293}" type="presParOf" srcId="{794F2893-4C6F-4C55-B470-FAF73112E7D5}" destId="{5BA5BCE1-2C92-4732-8E3F-804C5314F5EC}" srcOrd="3" destOrd="0" presId="urn:microsoft.com/office/officeart/2005/8/layout/lProcess2"/>
    <dgm:cxn modelId="{C1FC7548-0F0B-4419-8C0F-2A0ECA546CC0}" type="presParOf" srcId="{794F2893-4C6F-4C55-B470-FAF73112E7D5}" destId="{895C6DF4-BBC8-4142-A03F-18B0F535867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Sistemas de información mejorados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1</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1</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900" dirty="0" smtClean="0"/>
            <a:t>Convenios interadministrativos suscritos</a:t>
          </a:r>
          <a:endParaRPr lang="es-CO" sz="9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6F00F374-4434-4C90-8CCB-4C26BFFF7615}">
      <dgm:prSet phldrT="[Texto]" custT="1"/>
      <dgm:spPr/>
      <dgm:t>
        <a:bodyPr/>
        <a:lstStyle/>
        <a:p>
          <a:r>
            <a:rPr lang="es-CO" sz="900" dirty="0" smtClean="0"/>
            <a:t>Actividades de soporte realizadas</a:t>
          </a:r>
          <a:endParaRPr lang="es-CO" sz="900" dirty="0"/>
        </a:p>
      </dgm:t>
    </dgm:pt>
    <dgm:pt modelId="{C225CDEC-943B-4EB8-9920-BD8EC9696302}" type="parTrans" cxnId="{41F7FCD4-CF93-4B71-923D-50D08102247D}">
      <dgm:prSet/>
      <dgm:spPr/>
      <dgm:t>
        <a:bodyPr/>
        <a:lstStyle/>
        <a:p>
          <a:endParaRPr lang="es-CO"/>
        </a:p>
      </dgm:t>
    </dgm:pt>
    <dgm:pt modelId="{33C9E1A6-071D-4D57-8282-85FE649E3A89}" type="sibTrans" cxnId="{41F7FCD4-CF93-4B71-923D-50D08102247D}">
      <dgm:prSet/>
      <dgm:spPr/>
      <dgm:t>
        <a:bodyPr/>
        <a:lstStyle/>
        <a:p>
          <a:endParaRPr lang="es-CO"/>
        </a:p>
      </dgm:t>
    </dgm:pt>
    <dgm:pt modelId="{2327543E-A287-4266-BBC1-3B8AB66C3C0D}">
      <dgm:prSet phldrT="[Texto]" custT="1"/>
      <dgm:spPr/>
      <dgm:t>
        <a:bodyPr/>
        <a:lstStyle/>
        <a:p>
          <a:r>
            <a:rPr lang="es-CO" sz="1400" dirty="0" smtClean="0"/>
            <a:t>500</a:t>
          </a:r>
          <a:endParaRPr lang="es-CO" sz="1400" dirty="0"/>
        </a:p>
      </dgm:t>
    </dgm:pt>
    <dgm:pt modelId="{5D0290E2-C02F-4D26-B22A-55F755D5FFAD}" type="parTrans" cxnId="{E12968D2-1154-46BF-A750-2BD8F98C441D}">
      <dgm:prSet/>
      <dgm:spPr/>
      <dgm:t>
        <a:bodyPr/>
        <a:lstStyle/>
        <a:p>
          <a:endParaRPr lang="es-CO"/>
        </a:p>
      </dgm:t>
    </dgm:pt>
    <dgm:pt modelId="{455249B9-4773-4258-8C76-A52E904BDC26}" type="sibTrans" cxnId="{E12968D2-1154-46BF-A750-2BD8F98C441D}">
      <dgm:prSet/>
      <dgm:spPr/>
      <dgm:t>
        <a:bodyPr/>
        <a:lstStyle/>
        <a:p>
          <a:endParaRPr lang="es-CO"/>
        </a:p>
      </dgm:t>
    </dgm:pt>
    <dgm:pt modelId="{A3B8C5A7-A3A9-48E7-AB11-5B61B0B7E208}">
      <dgm:prSet phldrT="[Texto]" custT="1"/>
      <dgm:spPr/>
      <dgm:t>
        <a:bodyPr/>
        <a:lstStyle/>
        <a:p>
          <a:r>
            <a:rPr lang="es-CO" sz="1800" dirty="0" smtClean="0"/>
            <a:t>0</a:t>
          </a:r>
          <a:endParaRPr lang="es-CO" sz="1800" dirty="0"/>
        </a:p>
      </dgm:t>
    </dgm:pt>
    <dgm:pt modelId="{2C15FCC9-1AC2-4A72-96D1-DC4E24E8005F}" type="parTrans" cxnId="{6527690A-841B-4437-8B70-BC33B6F7C3B4}">
      <dgm:prSet/>
      <dgm:spPr/>
      <dgm:t>
        <a:bodyPr/>
        <a:lstStyle/>
        <a:p>
          <a:endParaRPr lang="es-CO"/>
        </a:p>
      </dgm:t>
    </dgm:pt>
    <dgm:pt modelId="{EBCFA68A-74F9-4B7D-99AA-9D9751DB4FB5}" type="sibTrans" cxnId="{6527690A-841B-4437-8B70-BC33B6F7C3B4}">
      <dgm:prSet/>
      <dgm:spPr/>
      <dgm:t>
        <a:bodyPr/>
        <a:lstStyle/>
        <a:p>
          <a:endParaRPr lang="es-CO"/>
        </a:p>
      </dgm:t>
    </dgm:pt>
    <dgm:pt modelId="{7C83B340-7C30-4A3D-8CCC-B21A77FB7F03}">
      <dgm:prSet phldrT="[Texto]" custT="1"/>
      <dgm:spPr/>
      <dgm:t>
        <a:bodyPr/>
        <a:lstStyle/>
        <a:p>
          <a:r>
            <a:rPr lang="es-CO" sz="900" dirty="0" smtClean="0"/>
            <a:t>Porcentaje de disponibilidad de la plataforma tecnológica</a:t>
          </a:r>
          <a:endParaRPr lang="es-CO" sz="900" dirty="0"/>
        </a:p>
      </dgm:t>
    </dgm:pt>
    <dgm:pt modelId="{0F548A13-6E1F-47CE-A51E-74DF9CE3CFCC}" type="parTrans" cxnId="{600F5117-DDBF-4DA1-A956-471C7D075A3E}">
      <dgm:prSet/>
      <dgm:spPr/>
      <dgm:t>
        <a:bodyPr/>
        <a:lstStyle/>
        <a:p>
          <a:endParaRPr lang="es-CO"/>
        </a:p>
      </dgm:t>
    </dgm:pt>
    <dgm:pt modelId="{712D781D-82B9-4A31-A23C-7A22AEB00132}" type="sibTrans" cxnId="{600F5117-DDBF-4DA1-A956-471C7D075A3E}">
      <dgm:prSet/>
      <dgm:spPr/>
      <dgm:t>
        <a:bodyPr/>
        <a:lstStyle/>
        <a:p>
          <a:endParaRPr lang="es-CO"/>
        </a:p>
      </dgm:t>
    </dgm:pt>
    <dgm:pt modelId="{E227300C-C71B-400F-864D-8A1E8F1AB699}">
      <dgm:prSet phldrT="[Texto]" custT="1"/>
      <dgm:spPr/>
      <dgm:t>
        <a:bodyPr/>
        <a:lstStyle/>
        <a:p>
          <a:r>
            <a:rPr lang="es-CO" sz="1400" dirty="0" smtClean="0"/>
            <a:t>90</a:t>
          </a:r>
          <a:endParaRPr lang="es-CO" sz="1800" dirty="0"/>
        </a:p>
      </dgm:t>
    </dgm:pt>
    <dgm:pt modelId="{D390690C-F762-4FBA-84A9-20494AC6477E}" type="parTrans" cxnId="{FF63D8BF-72A8-4974-974C-D9A50ED930FE}">
      <dgm:prSet/>
      <dgm:spPr/>
      <dgm:t>
        <a:bodyPr/>
        <a:lstStyle/>
        <a:p>
          <a:endParaRPr lang="es-CO"/>
        </a:p>
      </dgm:t>
    </dgm:pt>
    <dgm:pt modelId="{D63A7475-ADBC-4487-9012-65078BF9D76B}" type="sibTrans" cxnId="{FF63D8BF-72A8-4974-974C-D9A50ED930FE}">
      <dgm:prSet/>
      <dgm:spPr/>
      <dgm:t>
        <a:bodyPr/>
        <a:lstStyle/>
        <a:p>
          <a:endParaRPr lang="es-CO"/>
        </a:p>
      </dgm:t>
    </dgm:pt>
    <dgm:pt modelId="{00E956FF-9F74-4D96-8CBB-2FA85FDE1C23}">
      <dgm:prSet phldrT="[Texto]" custT="1"/>
      <dgm:spPr/>
      <dgm:t>
        <a:bodyPr/>
        <a:lstStyle/>
        <a:p>
          <a:r>
            <a:rPr lang="es-CO" sz="1800" dirty="0" smtClean="0"/>
            <a:t>0</a:t>
          </a:r>
          <a:endParaRPr lang="es-CO" sz="1800" dirty="0"/>
        </a:p>
      </dgm:t>
    </dgm:pt>
    <dgm:pt modelId="{3B23E201-0CD6-4CA9-8D62-04FFF9A58701}" type="parTrans" cxnId="{9E98ABC3-0B9D-4DEB-ABF2-EB8F28903A6B}">
      <dgm:prSet/>
      <dgm:spPr/>
      <dgm:t>
        <a:bodyPr/>
        <a:lstStyle/>
        <a:p>
          <a:endParaRPr lang="es-CO"/>
        </a:p>
      </dgm:t>
    </dgm:pt>
    <dgm:pt modelId="{4454CCD4-81ED-4DCD-A8A4-1BD5062CFB89}" type="sibTrans" cxnId="{9E98ABC3-0B9D-4DEB-ABF2-EB8F28903A6B}">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86352"/>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12" custScaleX="210290" custLinFactY="-30395"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12" custScaleX="210290" custLinFactY="-30395" custLinFactNeighborY="-100000">
        <dgm:presLayoutVars>
          <dgm:bulletEnabled val="1"/>
        </dgm:presLayoutVars>
      </dgm:prSet>
      <dgm:spPr/>
      <dgm:t>
        <a:bodyPr/>
        <a:lstStyle/>
        <a:p>
          <a:endParaRPr lang="es-CO"/>
        </a:p>
      </dgm:t>
    </dgm:pt>
    <dgm:pt modelId="{1ADFF15E-A9D5-4345-ABE7-7B34B5CE57AB}" type="pres">
      <dgm:prSet presAssocID="{1D9EEC27-F270-4046-B299-7D9CFFE41614}" presName="aSpace2" presStyleCnt="0"/>
      <dgm:spPr/>
      <dgm:t>
        <a:bodyPr/>
        <a:lstStyle/>
        <a:p>
          <a:endParaRPr lang="es-CO"/>
        </a:p>
      </dgm:t>
    </dgm:pt>
    <dgm:pt modelId="{01C365DF-5AE0-4C6A-8044-B33B9275EAC0}" type="pres">
      <dgm:prSet presAssocID="{6F00F374-4434-4C90-8CCB-4C26BFFF7615}" presName="childNode" presStyleLbl="node1" presStyleIdx="2" presStyleCnt="12" custScaleX="210290" custLinFactY="-30395" custLinFactNeighborY="-100000">
        <dgm:presLayoutVars>
          <dgm:bulletEnabled val="1"/>
        </dgm:presLayoutVars>
      </dgm:prSet>
      <dgm:spPr/>
      <dgm:t>
        <a:bodyPr/>
        <a:lstStyle/>
        <a:p>
          <a:endParaRPr lang="es-CO"/>
        </a:p>
      </dgm:t>
    </dgm:pt>
    <dgm:pt modelId="{B3E15F76-6CDC-4D52-A402-7929695DE033}" type="pres">
      <dgm:prSet presAssocID="{6F00F374-4434-4C90-8CCB-4C26BFFF7615}" presName="aSpace2" presStyleCnt="0"/>
      <dgm:spPr/>
    </dgm:pt>
    <dgm:pt modelId="{FAAF8E22-C2E8-4542-9D37-62EF2374B866}" type="pres">
      <dgm:prSet presAssocID="{7C83B340-7C30-4A3D-8CCC-B21A77FB7F03}" presName="childNode" presStyleLbl="node1" presStyleIdx="3" presStyleCnt="12" custScaleX="210290" custLinFactY="-3039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9335" custLinFactNeighborX="3010"/>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4" presStyleCnt="12" custScaleX="45600" custLinFactY="-30395" custLinFactNeighborX="5179"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5" presStyleCnt="12" custScaleX="45600" custLinFactY="-30395" custLinFactNeighborX="5179" custLinFactNeighborY="-100000">
        <dgm:presLayoutVars>
          <dgm:bulletEnabled val="1"/>
        </dgm:presLayoutVars>
      </dgm:prSet>
      <dgm:spPr/>
      <dgm:t>
        <a:bodyPr/>
        <a:lstStyle/>
        <a:p>
          <a:endParaRPr lang="es-CO"/>
        </a:p>
      </dgm:t>
    </dgm:pt>
    <dgm:pt modelId="{F071ADAD-2520-41DB-9F9A-5AFE932A1530}" type="pres">
      <dgm:prSet presAssocID="{F79382DE-A126-4B5B-9E3C-9F6FA3EA3453}" presName="aSpace2" presStyleCnt="0"/>
      <dgm:spPr/>
      <dgm:t>
        <a:bodyPr/>
        <a:lstStyle/>
        <a:p>
          <a:endParaRPr lang="es-CO"/>
        </a:p>
      </dgm:t>
    </dgm:pt>
    <dgm:pt modelId="{62AFED4A-2233-44D9-A4D0-039C15638469}" type="pres">
      <dgm:prSet presAssocID="{2327543E-A287-4266-BBC1-3B8AB66C3C0D}" presName="childNode" presStyleLbl="node1" presStyleIdx="6" presStyleCnt="12" custScaleX="45600" custLinFactY="-39194" custLinFactNeighborX="5179" custLinFactNeighborY="-100000">
        <dgm:presLayoutVars>
          <dgm:bulletEnabled val="1"/>
        </dgm:presLayoutVars>
      </dgm:prSet>
      <dgm:spPr/>
      <dgm:t>
        <a:bodyPr/>
        <a:lstStyle/>
        <a:p>
          <a:endParaRPr lang="es-CO"/>
        </a:p>
      </dgm:t>
    </dgm:pt>
    <dgm:pt modelId="{E943C3E8-1390-4E89-9138-C9E64B0932BA}" type="pres">
      <dgm:prSet presAssocID="{2327543E-A287-4266-BBC1-3B8AB66C3C0D}" presName="aSpace2" presStyleCnt="0"/>
      <dgm:spPr/>
    </dgm:pt>
    <dgm:pt modelId="{43994C08-AF16-44E6-9E16-8BC9FA3B062C}" type="pres">
      <dgm:prSet presAssocID="{E227300C-C71B-400F-864D-8A1E8F1AB699}" presName="childNode" presStyleLbl="node1" presStyleIdx="7" presStyleCnt="12" custScaleX="45600" custLinFactY="-39194" custLinFactNeighborX="5179"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5391" custLinFactNeighborX="987"/>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8" presStyleCnt="12" custScaleX="45658" custLinFactY="-30395"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9" presStyleCnt="12" custScaleX="45658" custLinFactY="-30395" custLinFactNeighborY="-100000">
        <dgm:presLayoutVars>
          <dgm:bulletEnabled val="1"/>
        </dgm:presLayoutVars>
      </dgm:prSet>
      <dgm:spPr/>
      <dgm:t>
        <a:bodyPr/>
        <a:lstStyle/>
        <a:p>
          <a:endParaRPr lang="es-CO"/>
        </a:p>
      </dgm:t>
    </dgm:pt>
    <dgm:pt modelId="{F5780D24-288A-4C57-BF21-C348040A8B85}" type="pres">
      <dgm:prSet presAssocID="{FC774954-7EC2-413B-A07D-8F603FF39234}" presName="aSpace2" presStyleCnt="0"/>
      <dgm:spPr/>
      <dgm:t>
        <a:bodyPr/>
        <a:lstStyle/>
        <a:p>
          <a:endParaRPr lang="es-CO"/>
        </a:p>
      </dgm:t>
    </dgm:pt>
    <dgm:pt modelId="{E3CCB7A9-9AEB-4C6E-9151-61A57C9A2E09}" type="pres">
      <dgm:prSet presAssocID="{A3B8C5A7-A3A9-48E7-AB11-5B61B0B7E208}" presName="childNode" presStyleLbl="node1" presStyleIdx="10" presStyleCnt="12" custScaleX="45658" custLinFactY="-30395" custLinFactNeighborY="-100000">
        <dgm:presLayoutVars>
          <dgm:bulletEnabled val="1"/>
        </dgm:presLayoutVars>
      </dgm:prSet>
      <dgm:spPr/>
      <dgm:t>
        <a:bodyPr/>
        <a:lstStyle/>
        <a:p>
          <a:endParaRPr lang="es-CO"/>
        </a:p>
      </dgm:t>
    </dgm:pt>
    <dgm:pt modelId="{83315B24-6D9F-46B4-A219-BC3BD4D926D7}" type="pres">
      <dgm:prSet presAssocID="{A3B8C5A7-A3A9-48E7-AB11-5B61B0B7E208}" presName="aSpace2" presStyleCnt="0"/>
      <dgm:spPr/>
    </dgm:pt>
    <dgm:pt modelId="{FC7D3D05-9F17-47BC-B0D0-EB9B33402343}" type="pres">
      <dgm:prSet presAssocID="{00E956FF-9F74-4D96-8CBB-2FA85FDE1C23}" presName="childNode" presStyleLbl="node1" presStyleIdx="11" presStyleCnt="12" custScaleX="45658" custLinFactY="-30395" custLinFactNeighborY="-100000">
        <dgm:presLayoutVars>
          <dgm:bulletEnabled val="1"/>
        </dgm:presLayoutVars>
      </dgm:prSet>
      <dgm:spPr/>
      <dgm:t>
        <a:bodyPr/>
        <a:lstStyle/>
        <a:p>
          <a:endParaRPr lang="es-CO"/>
        </a:p>
      </dgm:t>
    </dgm:pt>
  </dgm:ptLst>
  <dgm:cxnLst>
    <dgm:cxn modelId="{E2D229CF-E33A-4B61-9536-C4A818D097EA}" type="presOf" srcId="{FC774954-7EC2-413B-A07D-8F603FF39234}" destId="{C5C35ED3-A48B-403F-82A5-EC5BB5AF82F2}" srcOrd="0" destOrd="0" presId="urn:microsoft.com/office/officeart/2005/8/layout/lProcess2"/>
    <dgm:cxn modelId="{A109535F-E10A-4D77-947D-6F873916CCA7}" type="presOf" srcId="{F79382DE-A126-4B5B-9E3C-9F6FA3EA3453}" destId="{F59E2664-B0A7-4941-B2BD-D9D3FCC04305}" srcOrd="0" destOrd="0" presId="urn:microsoft.com/office/officeart/2005/8/layout/lProcess2"/>
    <dgm:cxn modelId="{7C277C3F-55E5-4B7D-853C-D390EBAE0B11}" type="presOf" srcId="{A3B8C5A7-A3A9-48E7-AB11-5B61B0B7E208}" destId="{E3CCB7A9-9AEB-4C6E-9151-61A57C9A2E09}" srcOrd="0" destOrd="0" presId="urn:microsoft.com/office/officeart/2005/8/layout/lProcess2"/>
    <dgm:cxn modelId="{E12968D2-1154-46BF-A750-2BD8F98C441D}" srcId="{5E73DC65-7811-442D-8D8E-D587AD111078}" destId="{2327543E-A287-4266-BBC1-3B8AB66C3C0D}" srcOrd="2" destOrd="0" parTransId="{5D0290E2-C02F-4D26-B22A-55F755D5FFAD}" sibTransId="{455249B9-4773-4258-8C76-A52E904BDC26}"/>
    <dgm:cxn modelId="{37FE9D43-3E58-49D7-AE1F-00E8829971BD}" srcId="{499F58EC-F6C0-48A8-B04D-08E24C967093}" destId="{FC774954-7EC2-413B-A07D-8F603FF39234}" srcOrd="1" destOrd="0" parTransId="{038EB9A2-FF95-47CA-B57C-BF34B9EE8097}" sibTransId="{EFCA2A38-056C-4D90-AFA1-56DB5FA3048B}"/>
    <dgm:cxn modelId="{85305927-D8B2-4852-BE74-366EC9487C81}" type="presOf" srcId="{13832914-4669-4283-B18E-8CC199406200}" destId="{AAF91D29-6186-456D-BAE9-A2C258C1BF2B}"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731CCBC2-1403-476A-AB7B-74DCDB3DA60C}" srcId="{C70A7DFC-AB52-43F6-9E76-E781D483FDB6}" destId="{1D9EEC27-F270-4046-B299-7D9CFFE41614}" srcOrd="1" destOrd="0" parTransId="{EC475E78-B80B-4A5D-8C82-E853F071C320}" sibTransId="{852342E6-8C83-460D-BDAA-6686F17309E8}"/>
    <dgm:cxn modelId="{FD89A719-1121-4A2F-89CA-78E7137A9117}" type="presOf" srcId="{1D9EEC27-F270-4046-B299-7D9CFFE41614}" destId="{1F40C5A9-8270-4A21-A9E5-3C605D0E9291}" srcOrd="0" destOrd="0" presId="urn:microsoft.com/office/officeart/2005/8/layout/lProcess2"/>
    <dgm:cxn modelId="{679663F7-F695-42CC-9661-3DADCDFEF3CC}" type="presOf" srcId="{5E73DC65-7811-442D-8D8E-D587AD111078}" destId="{44FCCF3B-6BF9-4023-B1DB-3F95B0F71307}" srcOrd="1" destOrd="0" presId="urn:microsoft.com/office/officeart/2005/8/layout/lProcess2"/>
    <dgm:cxn modelId="{EA03EA60-56F3-461B-A6E1-12A42E36697F}" type="presOf" srcId="{5E73DC65-7811-442D-8D8E-D587AD111078}" destId="{1FF4E0E0-1B91-41F5-8BCD-9638AB17B264}" srcOrd="0" destOrd="0" presId="urn:microsoft.com/office/officeart/2005/8/layout/lProcess2"/>
    <dgm:cxn modelId="{553467C0-F823-43CC-83AC-B1B8A1FB6FBE}" type="presOf" srcId="{FCA30541-1492-43A0-AC90-7A18B17DB2F6}" destId="{2F915681-AF02-4DDE-A836-0F2476DB8259}"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0D80FE19-07F6-4218-BE21-9C55DD340625}" type="presOf" srcId="{C70A7DFC-AB52-43F6-9E76-E781D483FDB6}" destId="{4696FB82-B025-4772-A81D-C0EBCC8D9AE9}" srcOrd="0" destOrd="0" presId="urn:microsoft.com/office/officeart/2005/8/layout/lProcess2"/>
    <dgm:cxn modelId="{07EA223F-E174-42AB-93ED-26D1F1B03D0A}" type="presOf" srcId="{00E956FF-9F74-4D96-8CBB-2FA85FDE1C23}" destId="{FC7D3D05-9F17-47BC-B0D0-EB9B33402343}" srcOrd="0" destOrd="0" presId="urn:microsoft.com/office/officeart/2005/8/layout/lProcess2"/>
    <dgm:cxn modelId="{FF63D8BF-72A8-4974-974C-D9A50ED930FE}" srcId="{5E73DC65-7811-442D-8D8E-D587AD111078}" destId="{E227300C-C71B-400F-864D-8A1E8F1AB699}" srcOrd="3" destOrd="0" parTransId="{D390690C-F762-4FBA-84A9-20494AC6477E}" sibTransId="{D63A7475-ADBC-4487-9012-65078BF9D76B}"/>
    <dgm:cxn modelId="{332F348E-1825-4E24-BF2D-DBEE128009E6}" type="presOf" srcId="{499F58EC-F6C0-48A8-B04D-08E24C967093}" destId="{9B5C3F0B-AC36-45E2-B68E-DAB64BBA52A2}" srcOrd="0" destOrd="0" presId="urn:microsoft.com/office/officeart/2005/8/layout/lProcess2"/>
    <dgm:cxn modelId="{144608F2-1E0F-48D1-9245-251636113D2B}" type="presOf" srcId="{B62979F8-CAE0-4998-A03A-A90A1F2F0CBA}" destId="{38639199-61CC-45B6-89A1-29AC996A34B5}" srcOrd="0" destOrd="0" presId="urn:microsoft.com/office/officeart/2005/8/layout/lProcess2"/>
    <dgm:cxn modelId="{41F7FCD4-CF93-4B71-923D-50D08102247D}" srcId="{C70A7DFC-AB52-43F6-9E76-E781D483FDB6}" destId="{6F00F374-4434-4C90-8CCB-4C26BFFF7615}" srcOrd="2" destOrd="0" parTransId="{C225CDEC-943B-4EB8-9920-BD8EC9696302}" sibTransId="{33C9E1A6-071D-4D57-8282-85FE649E3A89}"/>
    <dgm:cxn modelId="{AD7617EA-B617-4A86-9F65-04BEA6852F79}" type="presOf" srcId="{2327543E-A287-4266-BBC1-3B8AB66C3C0D}" destId="{62AFED4A-2233-44D9-A4D0-039C15638469}" srcOrd="0" destOrd="0" presId="urn:microsoft.com/office/officeart/2005/8/layout/lProcess2"/>
    <dgm:cxn modelId="{055FDC79-A0AB-4BC7-A6C9-A9AFD2329219}" type="presOf" srcId="{7C83B340-7C30-4A3D-8CCC-B21A77FB7F03}" destId="{FAAF8E22-C2E8-4542-9D37-62EF2374B866}" srcOrd="0" destOrd="0" presId="urn:microsoft.com/office/officeart/2005/8/layout/lProcess2"/>
    <dgm:cxn modelId="{8BEC47D5-FF6F-464E-9440-E9208921BC8A}" type="presOf" srcId="{E227300C-C71B-400F-864D-8A1E8F1AB699}" destId="{43994C08-AF16-44E6-9E16-8BC9FA3B062C}"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25FE4500-E855-4013-A3D2-809C47B57687}" type="presOf" srcId="{6F00F374-4434-4C90-8CCB-4C26BFFF7615}" destId="{01C365DF-5AE0-4C6A-8044-B33B9275EAC0}" srcOrd="0" destOrd="0" presId="urn:microsoft.com/office/officeart/2005/8/layout/lProcess2"/>
    <dgm:cxn modelId="{600F5117-DDBF-4DA1-A956-471C7D075A3E}" srcId="{C70A7DFC-AB52-43F6-9E76-E781D483FDB6}" destId="{7C83B340-7C30-4A3D-8CCC-B21A77FB7F03}" srcOrd="3" destOrd="0" parTransId="{0F548A13-6E1F-47CE-A51E-74DF9CE3CFCC}" sibTransId="{712D781D-82B9-4A31-A23C-7A22AEB00132}"/>
    <dgm:cxn modelId="{10F69AEC-9B48-4BAA-ACD5-4E8BED9D6968}" srcId="{FCA30541-1492-43A0-AC90-7A18B17DB2F6}" destId="{5E73DC65-7811-442D-8D8E-D587AD111078}" srcOrd="1" destOrd="0" parTransId="{438F09E6-55C4-499C-8DB6-D56A43F26156}" sibTransId="{F76EAB33-BC23-46A1-8876-1CA0FC384826}"/>
    <dgm:cxn modelId="{9E98ABC3-0B9D-4DEB-ABF2-EB8F28903A6B}" srcId="{499F58EC-F6C0-48A8-B04D-08E24C967093}" destId="{00E956FF-9F74-4D96-8CBB-2FA85FDE1C23}" srcOrd="3" destOrd="0" parTransId="{3B23E201-0CD6-4CA9-8D62-04FFF9A58701}" sibTransId="{4454CCD4-81ED-4DCD-A8A4-1BD5062CFB89}"/>
    <dgm:cxn modelId="{6527690A-841B-4437-8B70-BC33B6F7C3B4}" srcId="{499F58EC-F6C0-48A8-B04D-08E24C967093}" destId="{A3B8C5A7-A3A9-48E7-AB11-5B61B0B7E208}" srcOrd="2" destOrd="0" parTransId="{2C15FCC9-1AC2-4A72-96D1-DC4E24E8005F}" sibTransId="{EBCFA68A-74F9-4B7D-99AA-9D9751DB4FB5}"/>
    <dgm:cxn modelId="{8381CDBE-C013-454B-9AD8-7E0D2EE61F73}" srcId="{5E73DC65-7811-442D-8D8E-D587AD111078}" destId="{B62979F8-CAE0-4998-A03A-A90A1F2F0CBA}" srcOrd="0" destOrd="0" parTransId="{14F604CE-EDAE-41B7-8CC6-14648C72A297}" sibTransId="{057EDCA2-6AF2-4696-93D6-0F85D6F5BBAB}"/>
    <dgm:cxn modelId="{620A5C3D-4FB7-4F9E-9A22-3F654B60DA17}" type="presOf" srcId="{021BB33D-7DFB-4AF6-894F-79A86E739A06}" destId="{19356602-817F-40EC-A2B8-8C62F23E90A0}" srcOrd="0" destOrd="0" presId="urn:microsoft.com/office/officeart/2005/8/layout/lProcess2"/>
    <dgm:cxn modelId="{1FB5C0BE-60C7-4E71-A4B2-6C334E0822C4}" type="presOf" srcId="{499F58EC-F6C0-48A8-B04D-08E24C967093}" destId="{57EB1618-515A-470C-B470-154022A5DB2E}" srcOrd="1" destOrd="0" presId="urn:microsoft.com/office/officeart/2005/8/layout/lProcess2"/>
    <dgm:cxn modelId="{0DF85685-0035-4E85-A3FD-CA7647920340}" type="presOf" srcId="{C70A7DFC-AB52-43F6-9E76-E781D483FDB6}" destId="{854D54EE-BBDE-4FFA-9372-C9E2C0D43F26}" srcOrd="1"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EF0491BD-EAB4-4AB4-A2EA-3E135EB114E0}" srcId="{5E73DC65-7811-442D-8D8E-D587AD111078}" destId="{F79382DE-A126-4B5B-9E3C-9F6FA3EA3453}" srcOrd="1" destOrd="0" parTransId="{EE5A7FF7-8437-4AA7-ABDC-73B6055725C8}" sibTransId="{AF9E334E-538B-4BD8-BF65-C9051BD25E52}"/>
    <dgm:cxn modelId="{F52507ED-F5F0-46EC-BD2C-7B0E1B845FE3}" type="presParOf" srcId="{2F915681-AF02-4DDE-A836-0F2476DB8259}" destId="{E93E9C76-2931-448E-A1D0-5FA7A75E2D55}" srcOrd="0" destOrd="0" presId="urn:microsoft.com/office/officeart/2005/8/layout/lProcess2"/>
    <dgm:cxn modelId="{473C0A43-0BC9-4F02-A040-CD64A18BBD53}" type="presParOf" srcId="{E93E9C76-2931-448E-A1D0-5FA7A75E2D55}" destId="{4696FB82-B025-4772-A81D-C0EBCC8D9AE9}" srcOrd="0" destOrd="0" presId="urn:microsoft.com/office/officeart/2005/8/layout/lProcess2"/>
    <dgm:cxn modelId="{EF134C80-712B-473E-BDC4-58210F6EBA97}" type="presParOf" srcId="{E93E9C76-2931-448E-A1D0-5FA7A75E2D55}" destId="{854D54EE-BBDE-4FFA-9372-C9E2C0D43F26}" srcOrd="1" destOrd="0" presId="urn:microsoft.com/office/officeart/2005/8/layout/lProcess2"/>
    <dgm:cxn modelId="{F4164751-0B0B-4EE8-8E14-F9EF2D2E2570}" type="presParOf" srcId="{E93E9C76-2931-448E-A1D0-5FA7A75E2D55}" destId="{1363286C-7FD8-4618-A73E-3B8B2AAAACAA}" srcOrd="2" destOrd="0" presId="urn:microsoft.com/office/officeart/2005/8/layout/lProcess2"/>
    <dgm:cxn modelId="{7EC39B51-FEF5-4153-BAB8-45300A2C52A7}" type="presParOf" srcId="{1363286C-7FD8-4618-A73E-3B8B2AAAACAA}" destId="{6F6DDAA1-5817-4A3C-9EB3-DFED68BDEEFF}" srcOrd="0" destOrd="0" presId="urn:microsoft.com/office/officeart/2005/8/layout/lProcess2"/>
    <dgm:cxn modelId="{15AAEA9F-6614-4A7B-A22F-5A3A62A9EAF8}" type="presParOf" srcId="{6F6DDAA1-5817-4A3C-9EB3-DFED68BDEEFF}" destId="{19356602-817F-40EC-A2B8-8C62F23E90A0}" srcOrd="0" destOrd="0" presId="urn:microsoft.com/office/officeart/2005/8/layout/lProcess2"/>
    <dgm:cxn modelId="{4F9BF77A-1DAC-4E3F-94AE-921DCDDB859E}" type="presParOf" srcId="{6F6DDAA1-5817-4A3C-9EB3-DFED68BDEEFF}" destId="{0EBE59E5-4E14-48F4-91C8-6C09E75B58D2}" srcOrd="1" destOrd="0" presId="urn:microsoft.com/office/officeart/2005/8/layout/lProcess2"/>
    <dgm:cxn modelId="{20DE1874-CD0D-4A14-B805-DA443EA500E0}" type="presParOf" srcId="{6F6DDAA1-5817-4A3C-9EB3-DFED68BDEEFF}" destId="{1F40C5A9-8270-4A21-A9E5-3C605D0E9291}" srcOrd="2" destOrd="0" presId="urn:microsoft.com/office/officeart/2005/8/layout/lProcess2"/>
    <dgm:cxn modelId="{F988C44F-9FED-4260-B5E1-EE5C9A2A8450}" type="presParOf" srcId="{6F6DDAA1-5817-4A3C-9EB3-DFED68BDEEFF}" destId="{1ADFF15E-A9D5-4345-ABE7-7B34B5CE57AB}" srcOrd="3" destOrd="0" presId="urn:microsoft.com/office/officeart/2005/8/layout/lProcess2"/>
    <dgm:cxn modelId="{BF83014D-3D30-4078-AB89-E7474E9AD4D0}" type="presParOf" srcId="{6F6DDAA1-5817-4A3C-9EB3-DFED68BDEEFF}" destId="{01C365DF-5AE0-4C6A-8044-B33B9275EAC0}" srcOrd="4" destOrd="0" presId="urn:microsoft.com/office/officeart/2005/8/layout/lProcess2"/>
    <dgm:cxn modelId="{3E0DEE08-33BC-4D81-9784-A552D07B7F4D}" type="presParOf" srcId="{6F6DDAA1-5817-4A3C-9EB3-DFED68BDEEFF}" destId="{B3E15F76-6CDC-4D52-A402-7929695DE033}" srcOrd="5" destOrd="0" presId="urn:microsoft.com/office/officeart/2005/8/layout/lProcess2"/>
    <dgm:cxn modelId="{5372C6D1-EE20-4137-91E4-A5800067F7A7}" type="presParOf" srcId="{6F6DDAA1-5817-4A3C-9EB3-DFED68BDEEFF}" destId="{FAAF8E22-C2E8-4542-9D37-62EF2374B866}" srcOrd="6" destOrd="0" presId="urn:microsoft.com/office/officeart/2005/8/layout/lProcess2"/>
    <dgm:cxn modelId="{8BB387E1-A0FB-465D-BE2D-2509DA45ACD8}" type="presParOf" srcId="{2F915681-AF02-4DDE-A836-0F2476DB8259}" destId="{3E3F79D7-42FB-40DA-B006-8A547FC99594}" srcOrd="1" destOrd="0" presId="urn:microsoft.com/office/officeart/2005/8/layout/lProcess2"/>
    <dgm:cxn modelId="{37110C3A-5B40-4979-AB49-C5D4FC6F8DBD}" type="presParOf" srcId="{2F915681-AF02-4DDE-A836-0F2476DB8259}" destId="{6BEBD168-AF67-427F-8042-C8A7E09E660B}" srcOrd="2" destOrd="0" presId="urn:microsoft.com/office/officeart/2005/8/layout/lProcess2"/>
    <dgm:cxn modelId="{44DC06FB-D9AD-4EF4-AB6F-ECB9328EF958}" type="presParOf" srcId="{6BEBD168-AF67-427F-8042-C8A7E09E660B}" destId="{1FF4E0E0-1B91-41F5-8BCD-9638AB17B264}" srcOrd="0" destOrd="0" presId="urn:microsoft.com/office/officeart/2005/8/layout/lProcess2"/>
    <dgm:cxn modelId="{1E576C4C-6BEA-46DA-B353-0E61A26EC21D}" type="presParOf" srcId="{6BEBD168-AF67-427F-8042-C8A7E09E660B}" destId="{44FCCF3B-6BF9-4023-B1DB-3F95B0F71307}" srcOrd="1" destOrd="0" presId="urn:microsoft.com/office/officeart/2005/8/layout/lProcess2"/>
    <dgm:cxn modelId="{FF2E06AD-CECA-4DE9-9DC1-52A703857DF2}" type="presParOf" srcId="{6BEBD168-AF67-427F-8042-C8A7E09E660B}" destId="{96C3917D-EE68-4F53-A6CE-670EB5528A18}" srcOrd="2" destOrd="0" presId="urn:microsoft.com/office/officeart/2005/8/layout/lProcess2"/>
    <dgm:cxn modelId="{9A26D123-B912-4ADA-8B8B-9E926F161758}" type="presParOf" srcId="{96C3917D-EE68-4F53-A6CE-670EB5528A18}" destId="{2C6AE023-D1AF-4DBA-961F-9830AA8A68C2}" srcOrd="0" destOrd="0" presId="urn:microsoft.com/office/officeart/2005/8/layout/lProcess2"/>
    <dgm:cxn modelId="{60E2D8E9-A5CE-4015-A78B-0A4A05A748CA}" type="presParOf" srcId="{2C6AE023-D1AF-4DBA-961F-9830AA8A68C2}" destId="{38639199-61CC-45B6-89A1-29AC996A34B5}" srcOrd="0" destOrd="0" presId="urn:microsoft.com/office/officeart/2005/8/layout/lProcess2"/>
    <dgm:cxn modelId="{6F84E244-EC06-4280-9E65-5D4864A03526}" type="presParOf" srcId="{2C6AE023-D1AF-4DBA-961F-9830AA8A68C2}" destId="{CF6F516E-64C9-4C76-95A0-9007F9C4E542}" srcOrd="1" destOrd="0" presId="urn:microsoft.com/office/officeart/2005/8/layout/lProcess2"/>
    <dgm:cxn modelId="{B96F19E8-96A7-45C7-91AC-AAD125D26E8C}" type="presParOf" srcId="{2C6AE023-D1AF-4DBA-961F-9830AA8A68C2}" destId="{F59E2664-B0A7-4941-B2BD-D9D3FCC04305}" srcOrd="2" destOrd="0" presId="urn:microsoft.com/office/officeart/2005/8/layout/lProcess2"/>
    <dgm:cxn modelId="{7B29D9DB-EF29-41C4-B4F1-217FCBE7AAD9}" type="presParOf" srcId="{2C6AE023-D1AF-4DBA-961F-9830AA8A68C2}" destId="{F071ADAD-2520-41DB-9F9A-5AFE932A1530}" srcOrd="3" destOrd="0" presId="urn:microsoft.com/office/officeart/2005/8/layout/lProcess2"/>
    <dgm:cxn modelId="{EF41465E-6F72-4367-BE88-25E8F64080EC}" type="presParOf" srcId="{2C6AE023-D1AF-4DBA-961F-9830AA8A68C2}" destId="{62AFED4A-2233-44D9-A4D0-039C15638469}" srcOrd="4" destOrd="0" presId="urn:microsoft.com/office/officeart/2005/8/layout/lProcess2"/>
    <dgm:cxn modelId="{81E2EF33-7B1D-4CA3-A199-5EF5B5BB9DD7}" type="presParOf" srcId="{2C6AE023-D1AF-4DBA-961F-9830AA8A68C2}" destId="{E943C3E8-1390-4E89-9138-C9E64B0932BA}" srcOrd="5" destOrd="0" presId="urn:microsoft.com/office/officeart/2005/8/layout/lProcess2"/>
    <dgm:cxn modelId="{6A418B8D-42D2-483D-973D-FC25BB90A2A7}" type="presParOf" srcId="{2C6AE023-D1AF-4DBA-961F-9830AA8A68C2}" destId="{43994C08-AF16-44E6-9E16-8BC9FA3B062C}" srcOrd="6" destOrd="0" presId="urn:microsoft.com/office/officeart/2005/8/layout/lProcess2"/>
    <dgm:cxn modelId="{B05B4A13-4619-444E-915C-59F31CCFB816}" type="presParOf" srcId="{2F915681-AF02-4DDE-A836-0F2476DB8259}" destId="{5409B739-6B12-42E3-8739-B47774DCBEE5}" srcOrd="3" destOrd="0" presId="urn:microsoft.com/office/officeart/2005/8/layout/lProcess2"/>
    <dgm:cxn modelId="{697757EC-7937-477B-B743-57C846C55D28}" type="presParOf" srcId="{2F915681-AF02-4DDE-A836-0F2476DB8259}" destId="{F4A8C6CF-5E20-4005-A581-9A0E3545862B}" srcOrd="4" destOrd="0" presId="urn:microsoft.com/office/officeart/2005/8/layout/lProcess2"/>
    <dgm:cxn modelId="{0A7CE72F-B483-4CF9-9710-E4EFAB3C9EDF}" type="presParOf" srcId="{F4A8C6CF-5E20-4005-A581-9A0E3545862B}" destId="{9B5C3F0B-AC36-45E2-B68E-DAB64BBA52A2}" srcOrd="0" destOrd="0" presId="urn:microsoft.com/office/officeart/2005/8/layout/lProcess2"/>
    <dgm:cxn modelId="{719B9EAC-4A88-460C-9243-E4B634244710}" type="presParOf" srcId="{F4A8C6CF-5E20-4005-A581-9A0E3545862B}" destId="{57EB1618-515A-470C-B470-154022A5DB2E}" srcOrd="1" destOrd="0" presId="urn:microsoft.com/office/officeart/2005/8/layout/lProcess2"/>
    <dgm:cxn modelId="{2D823AA4-C541-4134-BA71-7CC297A2C7F4}" type="presParOf" srcId="{F4A8C6CF-5E20-4005-A581-9A0E3545862B}" destId="{E61581FA-1AAF-4263-8714-3DFC3FFC9B7F}" srcOrd="2" destOrd="0" presId="urn:microsoft.com/office/officeart/2005/8/layout/lProcess2"/>
    <dgm:cxn modelId="{938A1A6F-9B4C-495B-A122-34D82ADEB75E}" type="presParOf" srcId="{E61581FA-1AAF-4263-8714-3DFC3FFC9B7F}" destId="{794F2893-4C6F-4C55-B470-FAF73112E7D5}" srcOrd="0" destOrd="0" presId="urn:microsoft.com/office/officeart/2005/8/layout/lProcess2"/>
    <dgm:cxn modelId="{2A599814-C613-4F5C-A231-7E05ACEAF5E7}" type="presParOf" srcId="{794F2893-4C6F-4C55-B470-FAF73112E7D5}" destId="{AAF91D29-6186-456D-BAE9-A2C258C1BF2B}" srcOrd="0" destOrd="0" presId="urn:microsoft.com/office/officeart/2005/8/layout/lProcess2"/>
    <dgm:cxn modelId="{E302B61A-5468-4341-A27A-F95BED6C7B4F}" type="presParOf" srcId="{794F2893-4C6F-4C55-B470-FAF73112E7D5}" destId="{3DF435DA-94BF-4582-B16A-FDABC468075F}" srcOrd="1" destOrd="0" presId="urn:microsoft.com/office/officeart/2005/8/layout/lProcess2"/>
    <dgm:cxn modelId="{BA331422-C569-434C-A0D5-F32458D5F62C}" type="presParOf" srcId="{794F2893-4C6F-4C55-B470-FAF73112E7D5}" destId="{C5C35ED3-A48B-403F-82A5-EC5BB5AF82F2}" srcOrd="2" destOrd="0" presId="urn:microsoft.com/office/officeart/2005/8/layout/lProcess2"/>
    <dgm:cxn modelId="{BAF259FE-01DB-4379-8F1F-B226ACEFC960}" type="presParOf" srcId="{794F2893-4C6F-4C55-B470-FAF73112E7D5}" destId="{F5780D24-288A-4C57-BF21-C348040A8B85}" srcOrd="3" destOrd="0" presId="urn:microsoft.com/office/officeart/2005/8/layout/lProcess2"/>
    <dgm:cxn modelId="{10928D92-F3B1-4535-BCD9-CFE4BE50406E}" type="presParOf" srcId="{794F2893-4C6F-4C55-B470-FAF73112E7D5}" destId="{E3CCB7A9-9AEB-4C6E-9151-61A57C9A2E09}" srcOrd="4" destOrd="0" presId="urn:microsoft.com/office/officeart/2005/8/layout/lProcess2"/>
    <dgm:cxn modelId="{45EE53D3-6780-4A82-A67B-9C305BD2427C}" type="presParOf" srcId="{794F2893-4C6F-4C55-B470-FAF73112E7D5}" destId="{83315B24-6D9F-46B4-A219-BC3BD4D926D7}" srcOrd="5" destOrd="0" presId="urn:microsoft.com/office/officeart/2005/8/layout/lProcess2"/>
    <dgm:cxn modelId="{5B368C98-385B-4DD6-BBEF-612A9D5C4A26}" type="presParOf" srcId="{794F2893-4C6F-4C55-B470-FAF73112E7D5}" destId="{FC7D3D05-9F17-47BC-B0D0-EB9B33402343}"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800" smtClean="0"/>
            <a:t>Fortalecer el marco normativo y de la arquitectura institucional del sistema de administración de justicia </a:t>
          </a:r>
          <a:endParaRPr lang="es-CO" sz="8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400" dirty="0" smtClean="0"/>
            <a:t>$2.635 millones</a:t>
          </a:r>
          <a:endParaRPr lang="es-CO" sz="14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400" dirty="0" smtClean="0"/>
            <a:t>Dirección de Justicia Formal</a:t>
          </a:r>
          <a:endParaRPr lang="es-CO" sz="14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pt>
    <dgm:pt modelId="{770DC46B-61FD-49B4-8855-AE1CDC8A170A}" type="pres">
      <dgm:prSet presAssocID="{E8CE0281-7FE4-4636-9567-54DA35B4C928}" presName="arrowAndChildren" presStyleCnt="0"/>
      <dgm:spPr/>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pt>
    <dgm:pt modelId="{7F7C9FD9-1279-4317-B3A1-029E423E995B}" type="pres">
      <dgm:prSet presAssocID="{187C3A49-9268-4101-A1C1-38377658C473}" presName="arrowAndChildren" presStyleCnt="0"/>
      <dgm:spPr/>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pt>
    <dgm:pt modelId="{EC4DB9DC-500E-4F86-BFC1-87C7B22AD201}" type="pres">
      <dgm:prSet presAssocID="{33AD2649-D111-41C4-9874-A2B2BC789DA9}" presName="arrowAndChildren" presStyleCnt="0"/>
      <dgm:spPr/>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1CA5CDD8-5F09-4630-A33E-7FBDF4B5DEED}" type="presOf" srcId="{EEB2EDC2-4BD0-4BE2-B4D8-E6C2FE1A98BC}" destId="{78843F17-282B-4FAC-B832-3C7906C53428}" srcOrd="1"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63EA1195-76EB-4B1D-8AE9-036475106F62}" type="presOf" srcId="{4CCD99C8-98DF-4683-A494-C6F95154D7D4}" destId="{38D91ECD-994B-4078-950E-A1AEBF829871}" srcOrd="0" destOrd="0" presId="urn:microsoft.com/office/officeart/2005/8/layout/process4"/>
    <dgm:cxn modelId="{CC54E488-5FCD-4DBB-BFE5-1768A26744E7}" type="presOf" srcId="{E8CE0281-7FE4-4636-9567-54DA35B4C928}" destId="{FC48E625-9995-454A-98F2-BA132A448028}" srcOrd="1" destOrd="0" presId="urn:microsoft.com/office/officeart/2005/8/layout/process4"/>
    <dgm:cxn modelId="{2F9B992C-E192-43A1-8F73-A98A23E2B927}" type="presOf" srcId="{33AD2649-D111-41C4-9874-A2B2BC789DA9}" destId="{77219671-3534-4633-87A8-972F409CFD58}" srcOrd="1" destOrd="0" presId="urn:microsoft.com/office/officeart/2005/8/layout/process4"/>
    <dgm:cxn modelId="{B4276A1C-2F10-45AE-B49A-F82CA42E8A9E}" type="presOf" srcId="{E1FBD125-C425-4D06-9EA1-73FA697605A3}" destId="{86AB2B48-9B95-4316-8212-26651651FB65}"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48F38FC0-86E4-4548-A941-6C69EA3DD5A5}" type="presOf" srcId="{D2D7FAE2-045F-43FD-B66A-DAFFED145737}" destId="{6794FF32-D1F6-4480-9349-99D5D96D0F7C}" srcOrd="0" destOrd="0" presId="urn:microsoft.com/office/officeart/2005/8/layout/process4"/>
    <dgm:cxn modelId="{D2FC3D66-4BBA-43A9-A255-417EB43B891D}" type="presOf" srcId="{187C3A49-9268-4101-A1C1-38377658C473}" destId="{E30B8D1E-AF4E-4F42-95CC-FF99D938C859}" srcOrd="1" destOrd="0" presId="urn:microsoft.com/office/officeart/2005/8/layout/process4"/>
    <dgm:cxn modelId="{5175A8C5-CDAC-4835-A213-F24F2C0F6F03}" type="presOf" srcId="{ECCBDE49-4218-4386-A280-3CD47D5B4C33}" destId="{35D8D127-89F6-4437-BCBC-315DAC616ACF}" srcOrd="0" destOrd="0" presId="urn:microsoft.com/office/officeart/2005/8/layout/process4"/>
    <dgm:cxn modelId="{87911A6B-1A81-46E7-9D32-717A6350C16D}" type="presOf" srcId="{EEB2EDC2-4BD0-4BE2-B4D8-E6C2FE1A98BC}" destId="{28CEF6FF-B4AE-49AD-A598-9F2A51B557B3}"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8C7FEAF3-3A92-47D2-94BE-EA2D59473D3E}" type="presOf" srcId="{E8CE0281-7FE4-4636-9567-54DA35B4C928}" destId="{937282B0-B880-4C59-9E80-4E31B598E36F}" srcOrd="0" destOrd="0" presId="urn:microsoft.com/office/officeart/2005/8/layout/process4"/>
    <dgm:cxn modelId="{7ADD2E01-A9E5-4FFF-B69C-605F590274C5}" type="presOf" srcId="{5F3C8500-C3A5-4087-A164-19590EFE02C9}" destId="{82391F34-F25A-4F5C-A4A2-BA7AAD56A029}" srcOrd="0" destOrd="0" presId="urn:microsoft.com/office/officeart/2005/8/layout/process4"/>
    <dgm:cxn modelId="{B068722F-8FAC-4829-BBDF-CFE7E7FBDA4D}" type="presOf" srcId="{33AD2649-D111-41C4-9874-A2B2BC789DA9}" destId="{259FF797-64FE-406E-B027-8903476E4AB3}" srcOrd="0" destOrd="0" presId="urn:microsoft.com/office/officeart/2005/8/layout/process4"/>
    <dgm:cxn modelId="{A24AA2EA-66D5-45CF-9DBA-96D154B36362}" type="presOf" srcId="{7D57F050-796B-4DFB-89D5-658C04BF4929}" destId="{DA98E216-AA2C-4502-898A-CF11976FB23E}" srcOrd="0" destOrd="0" presId="urn:microsoft.com/office/officeart/2005/8/layout/process4"/>
    <dgm:cxn modelId="{FB6842F6-5AFC-4B8A-A115-A4E12022AF10}" type="presOf" srcId="{53A2335F-F173-4391-AACF-9A307D5D75CD}" destId="{B9878064-A5D4-48AD-9E4A-96FC70824A36}"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FE3A82E6-1C44-4C4B-8067-7BCFF2330339}" type="presOf" srcId="{187C3A49-9268-4101-A1C1-38377658C473}" destId="{EDA68252-1181-4FD7-A11F-E6CD2135921D}" srcOrd="0" destOrd="0" presId="urn:microsoft.com/office/officeart/2005/8/layout/process4"/>
    <dgm:cxn modelId="{6444A7EA-BEB6-4006-BD2E-490125888AFD}" type="presParOf" srcId="{82391F34-F25A-4F5C-A4A2-BA7AAD56A029}" destId="{89683EDB-1CC3-4450-A013-034C906B1509}" srcOrd="0" destOrd="0" presId="urn:microsoft.com/office/officeart/2005/8/layout/process4"/>
    <dgm:cxn modelId="{DC072518-A95B-4F08-80FB-3B13EBF8604B}" type="presParOf" srcId="{89683EDB-1CC3-4450-A013-034C906B1509}" destId="{28CEF6FF-B4AE-49AD-A598-9F2A51B557B3}" srcOrd="0" destOrd="0" presId="urn:microsoft.com/office/officeart/2005/8/layout/process4"/>
    <dgm:cxn modelId="{4F4D502A-32CB-4AA1-A080-2464D6387EC3}" type="presParOf" srcId="{89683EDB-1CC3-4450-A013-034C906B1509}" destId="{78843F17-282B-4FAC-B832-3C7906C53428}" srcOrd="1" destOrd="0" presId="urn:microsoft.com/office/officeart/2005/8/layout/process4"/>
    <dgm:cxn modelId="{2C735E63-F9B4-4AA1-A7A8-021522271F42}" type="presParOf" srcId="{89683EDB-1CC3-4450-A013-034C906B1509}" destId="{41B66683-D35A-4C35-8836-ED0EDC7C09B6}" srcOrd="2" destOrd="0" presId="urn:microsoft.com/office/officeart/2005/8/layout/process4"/>
    <dgm:cxn modelId="{D8D5F9B0-A8DD-42A0-AEBA-39512D483BCE}" type="presParOf" srcId="{41B66683-D35A-4C35-8836-ED0EDC7C09B6}" destId="{6794FF32-D1F6-4480-9349-99D5D96D0F7C}" srcOrd="0" destOrd="0" presId="urn:microsoft.com/office/officeart/2005/8/layout/process4"/>
    <dgm:cxn modelId="{5AABE322-BFA0-417D-9079-7469FC32F9B4}" type="presParOf" srcId="{41B66683-D35A-4C35-8836-ED0EDC7C09B6}" destId="{DA98E216-AA2C-4502-898A-CF11976FB23E}" srcOrd="1" destOrd="0" presId="urn:microsoft.com/office/officeart/2005/8/layout/process4"/>
    <dgm:cxn modelId="{BA7786E4-DF98-4C82-9E51-36794AD430D8}" type="presParOf" srcId="{41B66683-D35A-4C35-8836-ED0EDC7C09B6}" destId="{38D91ECD-994B-4078-950E-A1AEBF829871}" srcOrd="2" destOrd="0" presId="urn:microsoft.com/office/officeart/2005/8/layout/process4"/>
    <dgm:cxn modelId="{0935F096-E797-4B7D-9CAC-116BC80F0F3D}" type="presParOf" srcId="{82391F34-F25A-4F5C-A4A2-BA7AAD56A029}" destId="{84623195-D224-42B0-B067-E0CF6C7CE51C}" srcOrd="1" destOrd="0" presId="urn:microsoft.com/office/officeart/2005/8/layout/process4"/>
    <dgm:cxn modelId="{352D690D-83B3-4B11-AD6A-3CBF50ED1417}" type="presParOf" srcId="{82391F34-F25A-4F5C-A4A2-BA7AAD56A029}" destId="{770DC46B-61FD-49B4-8855-AE1CDC8A170A}" srcOrd="2" destOrd="0" presId="urn:microsoft.com/office/officeart/2005/8/layout/process4"/>
    <dgm:cxn modelId="{CEB37955-CEBC-4342-A94E-21B0D44F526F}" type="presParOf" srcId="{770DC46B-61FD-49B4-8855-AE1CDC8A170A}" destId="{937282B0-B880-4C59-9E80-4E31B598E36F}" srcOrd="0" destOrd="0" presId="urn:microsoft.com/office/officeart/2005/8/layout/process4"/>
    <dgm:cxn modelId="{A8331D35-F32A-4FEE-A67C-DB911CD1DBF3}" type="presParOf" srcId="{770DC46B-61FD-49B4-8855-AE1CDC8A170A}" destId="{FC48E625-9995-454A-98F2-BA132A448028}" srcOrd="1" destOrd="0" presId="urn:microsoft.com/office/officeart/2005/8/layout/process4"/>
    <dgm:cxn modelId="{C3B5DB2F-3F84-436D-A5D6-DD7EB3853A12}" type="presParOf" srcId="{770DC46B-61FD-49B4-8855-AE1CDC8A170A}" destId="{A3B1DB92-2DC5-45CF-9145-F099ACE8A5E4}" srcOrd="2" destOrd="0" presId="urn:microsoft.com/office/officeart/2005/8/layout/process4"/>
    <dgm:cxn modelId="{706C47A4-E9AE-41F0-B9CD-612F2CB57335}" type="presParOf" srcId="{A3B1DB92-2DC5-45CF-9145-F099ACE8A5E4}" destId="{35D8D127-89F6-4437-BCBC-315DAC616ACF}" srcOrd="0" destOrd="0" presId="urn:microsoft.com/office/officeart/2005/8/layout/process4"/>
    <dgm:cxn modelId="{47123051-8944-474D-B21F-114384316FB2}" type="presParOf" srcId="{82391F34-F25A-4F5C-A4A2-BA7AAD56A029}" destId="{19FC7771-7922-4BF9-B5E7-8B42B99ACB34}" srcOrd="3" destOrd="0" presId="urn:microsoft.com/office/officeart/2005/8/layout/process4"/>
    <dgm:cxn modelId="{615E65A2-5D31-4473-B952-56B8387EDBA2}" type="presParOf" srcId="{82391F34-F25A-4F5C-A4A2-BA7AAD56A029}" destId="{7F7C9FD9-1279-4317-B3A1-029E423E995B}" srcOrd="4" destOrd="0" presId="urn:microsoft.com/office/officeart/2005/8/layout/process4"/>
    <dgm:cxn modelId="{3C6AB0CD-956D-4B30-9E86-0A11CC469902}" type="presParOf" srcId="{7F7C9FD9-1279-4317-B3A1-029E423E995B}" destId="{EDA68252-1181-4FD7-A11F-E6CD2135921D}" srcOrd="0" destOrd="0" presId="urn:microsoft.com/office/officeart/2005/8/layout/process4"/>
    <dgm:cxn modelId="{78185FF9-D428-4924-ADD3-EB0D16EE01FD}" type="presParOf" srcId="{7F7C9FD9-1279-4317-B3A1-029E423E995B}" destId="{E30B8D1E-AF4E-4F42-95CC-FF99D938C859}" srcOrd="1" destOrd="0" presId="urn:microsoft.com/office/officeart/2005/8/layout/process4"/>
    <dgm:cxn modelId="{54BEC957-169B-43FC-ABED-E3A528C8ADE4}" type="presParOf" srcId="{7F7C9FD9-1279-4317-B3A1-029E423E995B}" destId="{4FFD2C32-F0CF-4537-8D82-4A5CC7EB5F90}" srcOrd="2" destOrd="0" presId="urn:microsoft.com/office/officeart/2005/8/layout/process4"/>
    <dgm:cxn modelId="{3F973063-75B6-4BAD-85DC-DA4B91B78207}" type="presParOf" srcId="{4FFD2C32-F0CF-4537-8D82-4A5CC7EB5F90}" destId="{B9878064-A5D4-48AD-9E4A-96FC70824A36}" srcOrd="0" destOrd="0" presId="urn:microsoft.com/office/officeart/2005/8/layout/process4"/>
    <dgm:cxn modelId="{91E975E7-0109-4D80-BFF8-D897A267CE90}" type="presParOf" srcId="{82391F34-F25A-4F5C-A4A2-BA7AAD56A029}" destId="{BFD12F89-F907-47FB-8815-7F9883BA00D2}" srcOrd="5" destOrd="0" presId="urn:microsoft.com/office/officeart/2005/8/layout/process4"/>
    <dgm:cxn modelId="{EA335C90-BE83-4353-8067-B68C79A342D4}" type="presParOf" srcId="{82391F34-F25A-4F5C-A4A2-BA7AAD56A029}" destId="{EC4DB9DC-500E-4F86-BFC1-87C7B22AD201}" srcOrd="6" destOrd="0" presId="urn:microsoft.com/office/officeart/2005/8/layout/process4"/>
    <dgm:cxn modelId="{D7316070-2500-4370-9B1B-C26D199FBB6D}" type="presParOf" srcId="{EC4DB9DC-500E-4F86-BFC1-87C7B22AD201}" destId="{259FF797-64FE-406E-B027-8903476E4AB3}" srcOrd="0" destOrd="0" presId="urn:microsoft.com/office/officeart/2005/8/layout/process4"/>
    <dgm:cxn modelId="{0AB1CA73-9CBF-4A4F-B4CC-8CCC14646A89}" type="presParOf" srcId="{EC4DB9DC-500E-4F86-BFC1-87C7B22AD201}" destId="{77219671-3534-4633-87A8-972F409CFD58}" srcOrd="1" destOrd="0" presId="urn:microsoft.com/office/officeart/2005/8/layout/process4"/>
    <dgm:cxn modelId="{6002466E-9580-464F-891B-E8AEA4CEF410}" type="presParOf" srcId="{EC4DB9DC-500E-4F86-BFC1-87C7B22AD201}" destId="{B713546B-F632-4D5E-A58A-AC008BBBE62A}" srcOrd="2" destOrd="0" presId="urn:microsoft.com/office/officeart/2005/8/layout/process4"/>
    <dgm:cxn modelId="{BB9DC0B2-4777-4928-A8AD-A85CB78E57D3}"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Producto</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Documentos de planeación realizados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1D9EEC27-F270-4046-B299-7D9CFFE41614}">
      <dgm:prSet phldrT="[Texto]" custT="1"/>
      <dgm:spPr/>
      <dgm:t>
        <a:bodyPr/>
        <a:lstStyle/>
        <a:p>
          <a:r>
            <a:rPr lang="es-CO" sz="900" dirty="0" smtClean="0"/>
            <a:t>Documentos normativos realizados</a:t>
          </a:r>
          <a:endParaRPr lang="es-CO" sz="900" dirty="0"/>
        </a:p>
      </dgm:t>
    </dgm:pt>
    <dgm:pt modelId="{EC475E78-B80B-4A5D-8C82-E853F071C320}" type="parTrans" cxnId="{731CCBC2-1403-476A-AB7B-74DCDB3DA60C}">
      <dgm:prSet/>
      <dgm:spPr/>
      <dgm:t>
        <a:bodyPr/>
        <a:lstStyle/>
        <a:p>
          <a:endParaRPr lang="es-CO"/>
        </a:p>
      </dgm:t>
    </dgm:pt>
    <dgm:pt modelId="{852342E6-8C83-460D-BDAA-6686F17309E8}" type="sibTrans" cxnId="{731CCBC2-1403-476A-AB7B-74DCDB3DA60C}">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400" dirty="0" smtClean="0"/>
            <a:t>1</a:t>
          </a:r>
          <a:endParaRPr lang="es-CO" sz="14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400" dirty="0" smtClean="0"/>
            <a:t>1</a:t>
          </a:r>
          <a:endParaRPr lang="es-CO" sz="14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800" dirty="0" smtClean="0"/>
            <a:t>0</a:t>
          </a:r>
          <a:endParaRPr lang="es-CO" sz="18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800" dirty="0" smtClean="0"/>
            <a:t>0</a:t>
          </a:r>
          <a:endParaRPr lang="es-CO" sz="18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7F048139-B060-4DB6-B7D9-27DF17557D25}">
      <dgm:prSet phldrT="[Texto]" custT="1"/>
      <dgm:spPr/>
      <dgm:t>
        <a:bodyPr/>
        <a:lstStyle/>
        <a:p>
          <a:r>
            <a:rPr lang="es-CO" sz="1400" dirty="0" smtClean="0"/>
            <a:t>150</a:t>
          </a:r>
          <a:endParaRPr lang="es-CO" sz="1400" dirty="0"/>
        </a:p>
      </dgm:t>
    </dgm:pt>
    <dgm:pt modelId="{A07F3F37-D370-47FC-94A2-09BBA0A11098}" type="parTrans" cxnId="{6C182C6D-9B09-47D7-B369-BEC416891079}">
      <dgm:prSet/>
      <dgm:spPr/>
      <dgm:t>
        <a:bodyPr/>
        <a:lstStyle/>
        <a:p>
          <a:endParaRPr lang="es-CO"/>
        </a:p>
      </dgm:t>
    </dgm:pt>
    <dgm:pt modelId="{9487C49F-593B-4CC9-BB71-B0E7F6672EDC}" type="sibTrans" cxnId="{6C182C6D-9B09-47D7-B369-BEC416891079}">
      <dgm:prSet/>
      <dgm:spPr/>
      <dgm:t>
        <a:bodyPr/>
        <a:lstStyle/>
        <a:p>
          <a:endParaRPr lang="es-CO"/>
        </a:p>
      </dgm:t>
    </dgm:pt>
    <dgm:pt modelId="{4E4B0F1C-4AC0-4499-BFA2-B8E2C7FAED4E}">
      <dgm:prSet phldrT="[Texto]" custT="1"/>
      <dgm:spPr/>
      <dgm:t>
        <a:bodyPr/>
        <a:lstStyle/>
        <a:p>
          <a:r>
            <a:rPr lang="es-CO" sz="900" dirty="0" smtClean="0"/>
            <a:t>Personas capacitadas</a:t>
          </a:r>
          <a:endParaRPr lang="es-CO" sz="900" dirty="0"/>
        </a:p>
      </dgm:t>
    </dgm:pt>
    <dgm:pt modelId="{99E8A6A0-71D7-4941-A677-D1A72D474389}" type="parTrans" cxnId="{EE3F175C-DCDE-48A3-A635-452694C2EF0A}">
      <dgm:prSet/>
      <dgm:spPr/>
      <dgm:t>
        <a:bodyPr/>
        <a:lstStyle/>
        <a:p>
          <a:endParaRPr lang="es-CO"/>
        </a:p>
      </dgm:t>
    </dgm:pt>
    <dgm:pt modelId="{10FFF97C-9400-4F03-9394-3D6FBFB9EDD8}" type="sibTrans" cxnId="{EE3F175C-DCDE-48A3-A635-452694C2EF0A}">
      <dgm:prSet/>
      <dgm:spPr/>
      <dgm:t>
        <a:bodyPr/>
        <a:lstStyle/>
        <a:p>
          <a:endParaRPr lang="es-CO"/>
        </a:p>
      </dgm:t>
    </dgm:pt>
    <dgm:pt modelId="{6BA2F2E2-0DD1-4A52-BCF5-692DFD7B5739}">
      <dgm:prSet phldrT="[Texto]" custT="1"/>
      <dgm:spPr/>
      <dgm:t>
        <a:bodyPr/>
        <a:lstStyle/>
        <a:p>
          <a:r>
            <a:rPr lang="es-CO" sz="1400" dirty="0" smtClean="0"/>
            <a:t>150</a:t>
          </a:r>
          <a:endParaRPr lang="es-CO" sz="1400" dirty="0"/>
        </a:p>
      </dgm:t>
    </dgm:pt>
    <dgm:pt modelId="{E2CB81D2-1C1F-439E-9431-07DB934B3ADF}" type="parTrans" cxnId="{19EAA9B4-C724-47DC-BE42-9CF77FC49DE1}">
      <dgm:prSet/>
      <dgm:spPr/>
      <dgm:t>
        <a:bodyPr/>
        <a:lstStyle/>
        <a:p>
          <a:endParaRPr lang="es-CO"/>
        </a:p>
      </dgm:t>
    </dgm:pt>
    <dgm:pt modelId="{78AD2ED2-8E66-4F11-BA6B-93B1F85E78F1}" type="sibTrans" cxnId="{19EAA9B4-C724-47DC-BE42-9CF77FC49DE1}">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49141" custLinFactNeighborX="-2" custLinFactNeighborY="2386"/>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9" custScaleX="178302" custScaleY="2000000" custLinFactY="-900000" custLinFactNeighborX="-1039" custLinFactNeighborY="-917493">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9" custScaleX="178302" custScaleY="2000000" custLinFactY="-400000" custLinFactNeighborX="-1039" custLinFactNeighborY="-472833">
        <dgm:presLayoutVars>
          <dgm:bulletEnabled val="1"/>
        </dgm:presLayoutVars>
      </dgm:prSet>
      <dgm:spPr/>
      <dgm:t>
        <a:bodyPr/>
        <a:lstStyle/>
        <a:p>
          <a:endParaRPr lang="es-CO"/>
        </a:p>
      </dgm:t>
    </dgm:pt>
    <dgm:pt modelId="{FA009FE0-8DF6-4ADB-AEA1-7F12D428474D}" type="pres">
      <dgm:prSet presAssocID="{1D9EEC27-F270-4046-B299-7D9CFFE41614}" presName="aSpace2" presStyleCnt="0"/>
      <dgm:spPr/>
      <dgm:t>
        <a:bodyPr/>
        <a:lstStyle/>
        <a:p>
          <a:endParaRPr lang="es-CO"/>
        </a:p>
      </dgm:t>
    </dgm:pt>
    <dgm:pt modelId="{357FF518-73AE-4981-82A9-BA026BAAD305}" type="pres">
      <dgm:prSet presAssocID="{4E4B0F1C-4AC0-4499-BFA2-B8E2C7FAED4E}" presName="childNode" presStyleLbl="node1" presStyleIdx="2" presStyleCnt="9" custScaleX="178302" custScaleY="2000000" custLinFactY="-137062" custLinFactNeighborX="-1039" custLinFactNeighborY="-2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1850" custLinFactNeighborX="-1876" custLinFactNeighborY="-3333"/>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3" presStyleCnt="9" custScaleX="38457" custLinFactY="-42406" custLinFactNeighborX="-2531"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4" presStyleCnt="9" custScaleX="38457" custLinFactY="-13722" custLinFactNeighborX="-3754" custLinFactNeighborY="-100000">
        <dgm:presLayoutVars>
          <dgm:bulletEnabled val="1"/>
        </dgm:presLayoutVars>
      </dgm:prSet>
      <dgm:spPr/>
      <dgm:t>
        <a:bodyPr/>
        <a:lstStyle/>
        <a:p>
          <a:endParaRPr lang="es-CO"/>
        </a:p>
      </dgm:t>
    </dgm:pt>
    <dgm:pt modelId="{112EBC27-35B6-45EC-A173-5FFAC79FD7B9}" type="pres">
      <dgm:prSet presAssocID="{F79382DE-A126-4B5B-9E3C-9F6FA3EA3453}" presName="aSpace2" presStyleCnt="0"/>
      <dgm:spPr/>
      <dgm:t>
        <a:bodyPr/>
        <a:lstStyle/>
        <a:p>
          <a:endParaRPr lang="es-CO"/>
        </a:p>
      </dgm:t>
    </dgm:pt>
    <dgm:pt modelId="{CF2B8247-FC67-4FE6-AFC7-EABFC3A3B335}" type="pres">
      <dgm:prSet presAssocID="{6BA2F2E2-0DD1-4A52-BCF5-692DFD7B5739}" presName="childNode" presStyleLbl="node1" presStyleIdx="5" presStyleCnt="9" custScaleX="38457" custLinFactNeighborX="-2738" custLinFactNeighborY="-90886">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0158" custLinFactNeighborX="-2282" custLinFactNeighborY="3333"/>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6" presStyleCnt="9" custScaleX="35606" custLinFactY="-42406" custLinFactNeighborX="30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7" presStyleCnt="9" custScaleX="35606" custLinFactY="-13723" custLinFactNeighborX="-125" custLinFactNeighborY="-100000">
        <dgm:presLayoutVars>
          <dgm:bulletEnabled val="1"/>
        </dgm:presLayoutVars>
      </dgm:prSet>
      <dgm:spPr/>
      <dgm:t>
        <a:bodyPr/>
        <a:lstStyle/>
        <a:p>
          <a:endParaRPr lang="es-CO"/>
        </a:p>
      </dgm:t>
    </dgm:pt>
    <dgm:pt modelId="{5BA5BCE1-2C92-4732-8E3F-804C5314F5EC}" type="pres">
      <dgm:prSet presAssocID="{FC774954-7EC2-413B-A07D-8F603FF39234}" presName="aSpace2" presStyleCnt="0"/>
      <dgm:spPr/>
      <dgm:t>
        <a:bodyPr/>
        <a:lstStyle/>
        <a:p>
          <a:endParaRPr lang="es-CO"/>
        </a:p>
      </dgm:t>
    </dgm:pt>
    <dgm:pt modelId="{895C6DF4-BBC8-4142-A03F-18B0F535867C}" type="pres">
      <dgm:prSet presAssocID="{7F048139-B060-4DB6-B7D9-27DF17557D25}" presName="childNode" presStyleLbl="node1" presStyleIdx="8" presStyleCnt="9" custScaleX="35606" custLinFactNeighborX="608" custLinFactNeighborY="-90886">
        <dgm:presLayoutVars>
          <dgm:bulletEnabled val="1"/>
        </dgm:presLayoutVars>
      </dgm:prSet>
      <dgm:spPr/>
      <dgm:t>
        <a:bodyPr/>
        <a:lstStyle/>
        <a:p>
          <a:endParaRPr lang="es-CO"/>
        </a:p>
      </dgm:t>
    </dgm:pt>
  </dgm:ptLst>
  <dgm:cxnLst>
    <dgm:cxn modelId="{07BDEA2C-FB34-4E1D-B79B-9A851CE01A87}" type="presOf" srcId="{FC774954-7EC2-413B-A07D-8F603FF39234}" destId="{C5C35ED3-A48B-403F-82A5-EC5BB5AF82F2}"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C16280C5-42D0-4CBB-8E36-978C819A6764}" type="presOf" srcId="{13832914-4669-4283-B18E-8CC199406200}" destId="{AAF91D29-6186-456D-BAE9-A2C258C1BF2B}" srcOrd="0" destOrd="0" presId="urn:microsoft.com/office/officeart/2005/8/layout/lProcess2"/>
    <dgm:cxn modelId="{3C076EE3-4F1B-4892-9E76-9A62495C5182}" type="presOf" srcId="{499F58EC-F6C0-48A8-B04D-08E24C967093}" destId="{57EB1618-515A-470C-B470-154022A5DB2E}" srcOrd="1" destOrd="0" presId="urn:microsoft.com/office/officeart/2005/8/layout/lProcess2"/>
    <dgm:cxn modelId="{19EAA9B4-C724-47DC-BE42-9CF77FC49DE1}" srcId="{5E73DC65-7811-442D-8D8E-D587AD111078}" destId="{6BA2F2E2-0DD1-4A52-BCF5-692DFD7B5739}" srcOrd="2" destOrd="0" parTransId="{E2CB81D2-1C1F-439E-9431-07DB934B3ADF}" sibTransId="{78AD2ED2-8E66-4F11-BA6B-93B1F85E78F1}"/>
    <dgm:cxn modelId="{878BF1DE-E300-4155-BE1F-BDD84791B283}" srcId="{FCA30541-1492-43A0-AC90-7A18B17DB2F6}" destId="{499F58EC-F6C0-48A8-B04D-08E24C967093}" srcOrd="2" destOrd="0" parTransId="{BA17BB1F-4285-42DC-B798-7AB340B9C60B}" sibTransId="{371FD77F-9C34-4CE9-BED4-2A9277E79250}"/>
    <dgm:cxn modelId="{BBBD01CE-79A4-47B1-BAFD-A1F1FD44D6E2}" type="presOf" srcId="{C70A7DFC-AB52-43F6-9E76-E781D483FDB6}" destId="{4696FB82-B025-4772-A81D-C0EBCC8D9AE9}" srcOrd="0" destOrd="0" presId="urn:microsoft.com/office/officeart/2005/8/layout/lProcess2"/>
    <dgm:cxn modelId="{F0A8E25A-C958-40A0-BD7B-B399F625341B}" srcId="{C70A7DFC-AB52-43F6-9E76-E781D483FDB6}" destId="{021BB33D-7DFB-4AF6-894F-79A86E739A06}" srcOrd="0" destOrd="0" parTransId="{DA1CF682-94FA-41D0-A3D6-30871E868F42}" sibTransId="{5B817421-89E4-459B-8764-7ABD804C1C45}"/>
    <dgm:cxn modelId="{8381CDBE-C013-454B-9AD8-7E0D2EE61F73}" srcId="{5E73DC65-7811-442D-8D8E-D587AD111078}" destId="{B62979F8-CAE0-4998-A03A-A90A1F2F0CBA}" srcOrd="0" destOrd="0" parTransId="{14F604CE-EDAE-41B7-8CC6-14648C72A297}" sibTransId="{057EDCA2-6AF2-4696-93D6-0F85D6F5BBAB}"/>
    <dgm:cxn modelId="{EE3F175C-DCDE-48A3-A635-452694C2EF0A}" srcId="{C70A7DFC-AB52-43F6-9E76-E781D483FDB6}" destId="{4E4B0F1C-4AC0-4499-BFA2-B8E2C7FAED4E}" srcOrd="2" destOrd="0" parTransId="{99E8A6A0-71D7-4941-A677-D1A72D474389}" sibTransId="{10FFF97C-9400-4F03-9394-3D6FBFB9EDD8}"/>
    <dgm:cxn modelId="{6C182C6D-9B09-47D7-B369-BEC416891079}" srcId="{499F58EC-F6C0-48A8-B04D-08E24C967093}" destId="{7F048139-B060-4DB6-B7D9-27DF17557D25}" srcOrd="2" destOrd="0" parTransId="{A07F3F37-D370-47FC-94A2-09BBA0A11098}" sibTransId="{9487C49F-593B-4CC9-BB71-B0E7F6672EDC}"/>
    <dgm:cxn modelId="{E0ED9F0B-EA4C-4886-9432-4179D1F4067B}" type="presOf" srcId="{021BB33D-7DFB-4AF6-894F-79A86E739A06}" destId="{19356602-817F-40EC-A2B8-8C62F23E90A0}"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B0A51D17-220C-40B3-B5E2-44F07BCFD557}" type="presOf" srcId="{F79382DE-A126-4B5B-9E3C-9F6FA3EA3453}" destId="{F59E2664-B0A7-4941-B2BD-D9D3FCC04305}" srcOrd="0" destOrd="0" presId="urn:microsoft.com/office/officeart/2005/8/layout/lProcess2"/>
    <dgm:cxn modelId="{F7FD3A03-D78C-4279-BF8F-0A90F69D4181}" srcId="{FCA30541-1492-43A0-AC90-7A18B17DB2F6}" destId="{C70A7DFC-AB52-43F6-9E76-E781D483FDB6}" srcOrd="0" destOrd="0" parTransId="{0977961C-1EBE-4D56-947E-85E95F0D7444}" sibTransId="{18577301-C37E-4013-AB97-88D4E119031A}"/>
    <dgm:cxn modelId="{37FE9D43-3E58-49D7-AE1F-00E8829971BD}" srcId="{499F58EC-F6C0-48A8-B04D-08E24C967093}" destId="{FC774954-7EC2-413B-A07D-8F603FF39234}" srcOrd="1" destOrd="0" parTransId="{038EB9A2-FF95-47CA-B57C-BF34B9EE8097}" sibTransId="{EFCA2A38-056C-4D90-AFA1-56DB5FA3048B}"/>
    <dgm:cxn modelId="{F12D1482-EF07-46E3-8E53-FE683948C73A}" type="presOf" srcId="{4E4B0F1C-4AC0-4499-BFA2-B8E2C7FAED4E}" destId="{357FF518-73AE-4981-82A9-BA026BAAD305}" srcOrd="0" destOrd="0" presId="urn:microsoft.com/office/officeart/2005/8/layout/lProcess2"/>
    <dgm:cxn modelId="{39910783-6BDB-4DDB-9A0F-1D6B96E9A5F6}" type="presOf" srcId="{6BA2F2E2-0DD1-4A52-BCF5-692DFD7B5739}" destId="{CF2B8247-FC67-4FE6-AFC7-EABFC3A3B335}" srcOrd="0" destOrd="0" presId="urn:microsoft.com/office/officeart/2005/8/layout/lProcess2"/>
    <dgm:cxn modelId="{0FDDF581-B324-4F2F-AE3C-7287E391AF0C}" type="presOf" srcId="{499F58EC-F6C0-48A8-B04D-08E24C967093}" destId="{9B5C3F0B-AC36-45E2-B68E-DAB64BBA52A2}" srcOrd="0" destOrd="0" presId="urn:microsoft.com/office/officeart/2005/8/layout/lProcess2"/>
    <dgm:cxn modelId="{DA92CBFF-3F22-405B-87D5-7957C8454E04}" type="presOf" srcId="{7F048139-B060-4DB6-B7D9-27DF17557D25}" destId="{895C6DF4-BBC8-4142-A03F-18B0F535867C}"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F4356817-9AC0-451F-99AB-76A2069636D5}" type="presOf" srcId="{FCA30541-1492-43A0-AC90-7A18B17DB2F6}" destId="{2F915681-AF02-4DDE-A836-0F2476DB8259}" srcOrd="0" destOrd="0" presId="urn:microsoft.com/office/officeart/2005/8/layout/lProcess2"/>
    <dgm:cxn modelId="{76A5EF7E-C91B-4223-9EE2-B52515A31825}" type="presOf" srcId="{5E73DC65-7811-442D-8D8E-D587AD111078}" destId="{44FCCF3B-6BF9-4023-B1DB-3F95B0F71307}" srcOrd="1"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A90F3098-25BF-4255-9CEA-1D2086D447A2}" type="presOf" srcId="{1D9EEC27-F270-4046-B299-7D9CFFE41614}" destId="{1F40C5A9-8270-4A21-A9E5-3C605D0E9291}" srcOrd="0" destOrd="0" presId="urn:microsoft.com/office/officeart/2005/8/layout/lProcess2"/>
    <dgm:cxn modelId="{F0311E74-D521-48C2-B20A-4A3CA85F190D}" type="presOf" srcId="{5E73DC65-7811-442D-8D8E-D587AD111078}" destId="{1FF4E0E0-1B91-41F5-8BCD-9638AB17B264}" srcOrd="0" destOrd="0" presId="urn:microsoft.com/office/officeart/2005/8/layout/lProcess2"/>
    <dgm:cxn modelId="{CBA04C5D-5C4F-47E2-96B3-2E3B851C3CBA}" type="presOf" srcId="{B62979F8-CAE0-4998-A03A-A90A1F2F0CBA}" destId="{38639199-61CC-45B6-89A1-29AC996A34B5}" srcOrd="0" destOrd="0" presId="urn:microsoft.com/office/officeart/2005/8/layout/lProcess2"/>
    <dgm:cxn modelId="{F173538B-6F7B-43BC-A9E4-3463007FD817}" type="presOf" srcId="{C70A7DFC-AB52-43F6-9E76-E781D483FDB6}" destId="{854D54EE-BBDE-4FFA-9372-C9E2C0D43F26}" srcOrd="1" destOrd="0" presId="urn:microsoft.com/office/officeart/2005/8/layout/lProcess2"/>
    <dgm:cxn modelId="{5AC035F7-8D7E-4BF6-8A7B-DE630615FCB0}" type="presParOf" srcId="{2F915681-AF02-4DDE-A836-0F2476DB8259}" destId="{E93E9C76-2931-448E-A1D0-5FA7A75E2D55}" srcOrd="0" destOrd="0" presId="urn:microsoft.com/office/officeart/2005/8/layout/lProcess2"/>
    <dgm:cxn modelId="{F2A6E0D6-088C-4D4C-BB6C-C60CB25E0A51}" type="presParOf" srcId="{E93E9C76-2931-448E-A1D0-5FA7A75E2D55}" destId="{4696FB82-B025-4772-A81D-C0EBCC8D9AE9}" srcOrd="0" destOrd="0" presId="urn:microsoft.com/office/officeart/2005/8/layout/lProcess2"/>
    <dgm:cxn modelId="{EB2766B6-EF76-4B26-BC6A-FBC0828E5673}" type="presParOf" srcId="{E93E9C76-2931-448E-A1D0-5FA7A75E2D55}" destId="{854D54EE-BBDE-4FFA-9372-C9E2C0D43F26}" srcOrd="1" destOrd="0" presId="urn:microsoft.com/office/officeart/2005/8/layout/lProcess2"/>
    <dgm:cxn modelId="{BF7CAED7-C2F1-41A5-B677-2D346E6B1E54}" type="presParOf" srcId="{E93E9C76-2931-448E-A1D0-5FA7A75E2D55}" destId="{1363286C-7FD8-4618-A73E-3B8B2AAAACAA}" srcOrd="2" destOrd="0" presId="urn:microsoft.com/office/officeart/2005/8/layout/lProcess2"/>
    <dgm:cxn modelId="{1059C09E-015E-4A4E-A6E3-360CA2196A02}" type="presParOf" srcId="{1363286C-7FD8-4618-A73E-3B8B2AAAACAA}" destId="{6F6DDAA1-5817-4A3C-9EB3-DFED68BDEEFF}" srcOrd="0" destOrd="0" presId="urn:microsoft.com/office/officeart/2005/8/layout/lProcess2"/>
    <dgm:cxn modelId="{4492F55E-406D-48E8-AEED-0181D33899C8}" type="presParOf" srcId="{6F6DDAA1-5817-4A3C-9EB3-DFED68BDEEFF}" destId="{19356602-817F-40EC-A2B8-8C62F23E90A0}" srcOrd="0" destOrd="0" presId="urn:microsoft.com/office/officeart/2005/8/layout/lProcess2"/>
    <dgm:cxn modelId="{2D30EBCA-3705-42D9-A3DA-14C0B3639A23}" type="presParOf" srcId="{6F6DDAA1-5817-4A3C-9EB3-DFED68BDEEFF}" destId="{0EBE59E5-4E14-48F4-91C8-6C09E75B58D2}" srcOrd="1" destOrd="0" presId="urn:microsoft.com/office/officeart/2005/8/layout/lProcess2"/>
    <dgm:cxn modelId="{0ADC6FD2-9652-4EDA-B301-7A06D01CE2DF}" type="presParOf" srcId="{6F6DDAA1-5817-4A3C-9EB3-DFED68BDEEFF}" destId="{1F40C5A9-8270-4A21-A9E5-3C605D0E9291}" srcOrd="2" destOrd="0" presId="urn:microsoft.com/office/officeart/2005/8/layout/lProcess2"/>
    <dgm:cxn modelId="{500E985C-B09B-467F-9F5C-6658F48977F0}" type="presParOf" srcId="{6F6DDAA1-5817-4A3C-9EB3-DFED68BDEEFF}" destId="{FA009FE0-8DF6-4ADB-AEA1-7F12D428474D}" srcOrd="3" destOrd="0" presId="urn:microsoft.com/office/officeart/2005/8/layout/lProcess2"/>
    <dgm:cxn modelId="{330AC49A-B2A0-4E50-B650-47C354ABA370}" type="presParOf" srcId="{6F6DDAA1-5817-4A3C-9EB3-DFED68BDEEFF}" destId="{357FF518-73AE-4981-82A9-BA026BAAD305}" srcOrd="4" destOrd="0" presId="urn:microsoft.com/office/officeart/2005/8/layout/lProcess2"/>
    <dgm:cxn modelId="{F7BB7691-BDBC-47A5-9A1E-F8930A2EB217}" type="presParOf" srcId="{2F915681-AF02-4DDE-A836-0F2476DB8259}" destId="{3E3F79D7-42FB-40DA-B006-8A547FC99594}" srcOrd="1" destOrd="0" presId="urn:microsoft.com/office/officeart/2005/8/layout/lProcess2"/>
    <dgm:cxn modelId="{C5B50682-EF74-4897-AF38-AD884B8F5027}" type="presParOf" srcId="{2F915681-AF02-4DDE-A836-0F2476DB8259}" destId="{6BEBD168-AF67-427F-8042-C8A7E09E660B}" srcOrd="2" destOrd="0" presId="urn:microsoft.com/office/officeart/2005/8/layout/lProcess2"/>
    <dgm:cxn modelId="{28FAF173-84FC-4C69-90A0-F7D7FB3172F4}" type="presParOf" srcId="{6BEBD168-AF67-427F-8042-C8A7E09E660B}" destId="{1FF4E0E0-1B91-41F5-8BCD-9638AB17B264}" srcOrd="0" destOrd="0" presId="urn:microsoft.com/office/officeart/2005/8/layout/lProcess2"/>
    <dgm:cxn modelId="{6651B18B-2DC7-4FEC-8E88-577419399D19}" type="presParOf" srcId="{6BEBD168-AF67-427F-8042-C8A7E09E660B}" destId="{44FCCF3B-6BF9-4023-B1DB-3F95B0F71307}" srcOrd="1" destOrd="0" presId="urn:microsoft.com/office/officeart/2005/8/layout/lProcess2"/>
    <dgm:cxn modelId="{599C5A49-CF47-4E93-9840-23E6E389F5A8}" type="presParOf" srcId="{6BEBD168-AF67-427F-8042-C8A7E09E660B}" destId="{96C3917D-EE68-4F53-A6CE-670EB5528A18}" srcOrd="2" destOrd="0" presId="urn:microsoft.com/office/officeart/2005/8/layout/lProcess2"/>
    <dgm:cxn modelId="{5F8C7C54-C478-4296-8AC1-AD667313CD68}" type="presParOf" srcId="{96C3917D-EE68-4F53-A6CE-670EB5528A18}" destId="{2C6AE023-D1AF-4DBA-961F-9830AA8A68C2}" srcOrd="0" destOrd="0" presId="urn:microsoft.com/office/officeart/2005/8/layout/lProcess2"/>
    <dgm:cxn modelId="{D29D4D31-911D-4776-9116-9BDF3A65A85A}" type="presParOf" srcId="{2C6AE023-D1AF-4DBA-961F-9830AA8A68C2}" destId="{38639199-61CC-45B6-89A1-29AC996A34B5}" srcOrd="0" destOrd="0" presId="urn:microsoft.com/office/officeart/2005/8/layout/lProcess2"/>
    <dgm:cxn modelId="{916F24E0-435D-4CD2-B341-013A146C3B02}" type="presParOf" srcId="{2C6AE023-D1AF-4DBA-961F-9830AA8A68C2}" destId="{CF6F516E-64C9-4C76-95A0-9007F9C4E542}" srcOrd="1" destOrd="0" presId="urn:microsoft.com/office/officeart/2005/8/layout/lProcess2"/>
    <dgm:cxn modelId="{AF619BD3-3AB0-45AB-882B-450E1E96EA56}" type="presParOf" srcId="{2C6AE023-D1AF-4DBA-961F-9830AA8A68C2}" destId="{F59E2664-B0A7-4941-B2BD-D9D3FCC04305}" srcOrd="2" destOrd="0" presId="urn:microsoft.com/office/officeart/2005/8/layout/lProcess2"/>
    <dgm:cxn modelId="{FEC0B7D1-3AE4-4F25-A08E-0E0228A04461}" type="presParOf" srcId="{2C6AE023-D1AF-4DBA-961F-9830AA8A68C2}" destId="{112EBC27-35B6-45EC-A173-5FFAC79FD7B9}" srcOrd="3" destOrd="0" presId="urn:microsoft.com/office/officeart/2005/8/layout/lProcess2"/>
    <dgm:cxn modelId="{11E3C32A-0DC6-477B-9518-84ABF376142C}" type="presParOf" srcId="{2C6AE023-D1AF-4DBA-961F-9830AA8A68C2}" destId="{CF2B8247-FC67-4FE6-AFC7-EABFC3A3B335}" srcOrd="4" destOrd="0" presId="urn:microsoft.com/office/officeart/2005/8/layout/lProcess2"/>
    <dgm:cxn modelId="{6B699593-75E3-4F0C-8BE6-6E90FE4B5FF2}" type="presParOf" srcId="{2F915681-AF02-4DDE-A836-0F2476DB8259}" destId="{5409B739-6B12-42E3-8739-B47774DCBEE5}" srcOrd="3" destOrd="0" presId="urn:microsoft.com/office/officeart/2005/8/layout/lProcess2"/>
    <dgm:cxn modelId="{6CDF62FC-E3B8-48FA-B2CD-4A469A2F2A5C}" type="presParOf" srcId="{2F915681-AF02-4DDE-A836-0F2476DB8259}" destId="{F4A8C6CF-5E20-4005-A581-9A0E3545862B}" srcOrd="4" destOrd="0" presId="urn:microsoft.com/office/officeart/2005/8/layout/lProcess2"/>
    <dgm:cxn modelId="{D0E3FA53-31B2-4653-AE56-D95778424185}" type="presParOf" srcId="{F4A8C6CF-5E20-4005-A581-9A0E3545862B}" destId="{9B5C3F0B-AC36-45E2-B68E-DAB64BBA52A2}" srcOrd="0" destOrd="0" presId="urn:microsoft.com/office/officeart/2005/8/layout/lProcess2"/>
    <dgm:cxn modelId="{5B5CF34F-4E69-4EB5-BA01-79F179D99062}" type="presParOf" srcId="{F4A8C6CF-5E20-4005-A581-9A0E3545862B}" destId="{57EB1618-515A-470C-B470-154022A5DB2E}" srcOrd="1" destOrd="0" presId="urn:microsoft.com/office/officeart/2005/8/layout/lProcess2"/>
    <dgm:cxn modelId="{ECBA1144-5149-469E-B478-3D57FC7CC22A}" type="presParOf" srcId="{F4A8C6CF-5E20-4005-A581-9A0E3545862B}" destId="{E61581FA-1AAF-4263-8714-3DFC3FFC9B7F}" srcOrd="2" destOrd="0" presId="urn:microsoft.com/office/officeart/2005/8/layout/lProcess2"/>
    <dgm:cxn modelId="{A60F323B-370C-449F-B66C-AE0A7D70E9AD}" type="presParOf" srcId="{E61581FA-1AAF-4263-8714-3DFC3FFC9B7F}" destId="{794F2893-4C6F-4C55-B470-FAF73112E7D5}" srcOrd="0" destOrd="0" presId="urn:microsoft.com/office/officeart/2005/8/layout/lProcess2"/>
    <dgm:cxn modelId="{F3C6061D-9339-48B1-B3A5-C45F269B36FA}" type="presParOf" srcId="{794F2893-4C6F-4C55-B470-FAF73112E7D5}" destId="{AAF91D29-6186-456D-BAE9-A2C258C1BF2B}" srcOrd="0" destOrd="0" presId="urn:microsoft.com/office/officeart/2005/8/layout/lProcess2"/>
    <dgm:cxn modelId="{7935ACC9-3EF0-4068-897C-67F1E4C081FF}" type="presParOf" srcId="{794F2893-4C6F-4C55-B470-FAF73112E7D5}" destId="{3DF435DA-94BF-4582-B16A-FDABC468075F}" srcOrd="1" destOrd="0" presId="urn:microsoft.com/office/officeart/2005/8/layout/lProcess2"/>
    <dgm:cxn modelId="{28663832-A262-4E4E-A7E5-AE1EC42502F3}" type="presParOf" srcId="{794F2893-4C6F-4C55-B470-FAF73112E7D5}" destId="{C5C35ED3-A48B-403F-82A5-EC5BB5AF82F2}" srcOrd="2" destOrd="0" presId="urn:microsoft.com/office/officeart/2005/8/layout/lProcess2"/>
    <dgm:cxn modelId="{AC9D4D93-9C62-419B-BD71-FED630539DF7}" type="presParOf" srcId="{794F2893-4C6F-4C55-B470-FAF73112E7D5}" destId="{5BA5BCE1-2C92-4732-8E3F-804C5314F5EC}" srcOrd="3" destOrd="0" presId="urn:microsoft.com/office/officeart/2005/8/layout/lProcess2"/>
    <dgm:cxn modelId="{F13B16C6-6BB5-41D9-939C-6E6A7AD3CE81}" type="presParOf" srcId="{794F2893-4C6F-4C55-B470-FAF73112E7D5}" destId="{895C6DF4-BBC8-4142-A03F-18B0F535867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CA30541-1492-43A0-AC90-7A18B17DB2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C70A7DFC-AB52-43F6-9E76-E781D483FDB6}">
      <dgm:prSet phldrT="[Texto]"/>
      <dgm:spPr/>
      <dgm:t>
        <a:bodyPr/>
        <a:lstStyle/>
        <a:p>
          <a:r>
            <a:rPr lang="es-CO" dirty="0" smtClean="0"/>
            <a:t>Indicador</a:t>
          </a:r>
          <a:endParaRPr lang="es-CO" dirty="0"/>
        </a:p>
      </dgm:t>
    </dgm:pt>
    <dgm:pt modelId="{0977961C-1EBE-4D56-947E-85E95F0D7444}" type="parTrans" cxnId="{F7FD3A03-D78C-4279-BF8F-0A90F69D4181}">
      <dgm:prSet/>
      <dgm:spPr/>
      <dgm:t>
        <a:bodyPr/>
        <a:lstStyle/>
        <a:p>
          <a:endParaRPr lang="es-CO"/>
        </a:p>
      </dgm:t>
    </dgm:pt>
    <dgm:pt modelId="{18577301-C37E-4013-AB97-88D4E119031A}" type="sibTrans" cxnId="{F7FD3A03-D78C-4279-BF8F-0A90F69D4181}">
      <dgm:prSet/>
      <dgm:spPr/>
      <dgm:t>
        <a:bodyPr/>
        <a:lstStyle/>
        <a:p>
          <a:endParaRPr lang="es-CO"/>
        </a:p>
      </dgm:t>
    </dgm:pt>
    <dgm:pt modelId="{021BB33D-7DFB-4AF6-894F-79A86E739A06}">
      <dgm:prSet phldrT="[Texto]" custT="1"/>
      <dgm:spPr/>
      <dgm:t>
        <a:bodyPr/>
        <a:lstStyle/>
        <a:p>
          <a:r>
            <a:rPr lang="es-CO" sz="900" dirty="0" smtClean="0"/>
            <a:t>Asesorías y consultorías contratadas</a:t>
          </a:r>
          <a:endParaRPr lang="es-CO" sz="900" dirty="0"/>
        </a:p>
      </dgm:t>
    </dgm:pt>
    <dgm:pt modelId="{DA1CF682-94FA-41D0-A3D6-30871E868F42}" type="parTrans" cxnId="{F0A8E25A-C958-40A0-BD7B-B399F625341B}">
      <dgm:prSet/>
      <dgm:spPr/>
      <dgm:t>
        <a:bodyPr/>
        <a:lstStyle/>
        <a:p>
          <a:endParaRPr lang="es-CO"/>
        </a:p>
      </dgm:t>
    </dgm:pt>
    <dgm:pt modelId="{5B817421-89E4-459B-8764-7ABD804C1C45}" type="sibTrans" cxnId="{F0A8E25A-C958-40A0-BD7B-B399F625341B}">
      <dgm:prSet/>
      <dgm:spPr/>
      <dgm:t>
        <a:bodyPr/>
        <a:lstStyle/>
        <a:p>
          <a:endParaRPr lang="es-CO"/>
        </a:p>
      </dgm:t>
    </dgm:pt>
    <dgm:pt modelId="{5E73DC65-7811-442D-8D8E-D587AD111078}">
      <dgm:prSet phldrT="[Texto]"/>
      <dgm:spPr/>
      <dgm:t>
        <a:bodyPr/>
        <a:lstStyle/>
        <a:p>
          <a:r>
            <a:rPr lang="es-CO" dirty="0" smtClean="0"/>
            <a:t>Meta</a:t>
          </a:r>
          <a:endParaRPr lang="es-CO" dirty="0"/>
        </a:p>
      </dgm:t>
    </dgm:pt>
    <dgm:pt modelId="{438F09E6-55C4-499C-8DB6-D56A43F26156}" type="parTrans" cxnId="{10F69AEC-9B48-4BAA-ACD5-4E8BED9D6968}">
      <dgm:prSet/>
      <dgm:spPr/>
      <dgm:t>
        <a:bodyPr/>
        <a:lstStyle/>
        <a:p>
          <a:endParaRPr lang="es-CO"/>
        </a:p>
      </dgm:t>
    </dgm:pt>
    <dgm:pt modelId="{F76EAB33-BC23-46A1-8876-1CA0FC384826}" type="sibTrans" cxnId="{10F69AEC-9B48-4BAA-ACD5-4E8BED9D6968}">
      <dgm:prSet/>
      <dgm:spPr/>
      <dgm:t>
        <a:bodyPr/>
        <a:lstStyle/>
        <a:p>
          <a:endParaRPr lang="es-CO"/>
        </a:p>
      </dgm:t>
    </dgm:pt>
    <dgm:pt modelId="{B62979F8-CAE0-4998-A03A-A90A1F2F0CBA}">
      <dgm:prSet phldrT="[Texto]" custT="1"/>
      <dgm:spPr/>
      <dgm:t>
        <a:bodyPr/>
        <a:lstStyle/>
        <a:p>
          <a:r>
            <a:rPr lang="es-CO" sz="1600" dirty="0" smtClean="0"/>
            <a:t>14</a:t>
          </a:r>
          <a:endParaRPr lang="es-CO" sz="1600" dirty="0"/>
        </a:p>
      </dgm:t>
    </dgm:pt>
    <dgm:pt modelId="{14F604CE-EDAE-41B7-8CC6-14648C72A297}" type="parTrans" cxnId="{8381CDBE-C013-454B-9AD8-7E0D2EE61F73}">
      <dgm:prSet/>
      <dgm:spPr/>
      <dgm:t>
        <a:bodyPr/>
        <a:lstStyle/>
        <a:p>
          <a:endParaRPr lang="es-CO"/>
        </a:p>
      </dgm:t>
    </dgm:pt>
    <dgm:pt modelId="{057EDCA2-6AF2-4696-93D6-0F85D6F5BBAB}" type="sibTrans" cxnId="{8381CDBE-C013-454B-9AD8-7E0D2EE61F73}">
      <dgm:prSet/>
      <dgm:spPr/>
      <dgm:t>
        <a:bodyPr/>
        <a:lstStyle/>
        <a:p>
          <a:endParaRPr lang="es-CO"/>
        </a:p>
      </dgm:t>
    </dgm:pt>
    <dgm:pt modelId="{F79382DE-A126-4B5B-9E3C-9F6FA3EA3453}">
      <dgm:prSet phldrT="[Texto]" custT="1"/>
      <dgm:spPr/>
      <dgm:t>
        <a:bodyPr/>
        <a:lstStyle/>
        <a:p>
          <a:r>
            <a:rPr lang="es-CO" sz="1600" dirty="0" smtClean="0"/>
            <a:t>8</a:t>
          </a:r>
          <a:endParaRPr lang="es-CO" sz="1600" dirty="0"/>
        </a:p>
      </dgm:t>
    </dgm:pt>
    <dgm:pt modelId="{EE5A7FF7-8437-4AA7-ABDC-73B6055725C8}" type="parTrans" cxnId="{EF0491BD-EAB4-4AB4-A2EA-3E135EB114E0}">
      <dgm:prSet/>
      <dgm:spPr/>
      <dgm:t>
        <a:bodyPr/>
        <a:lstStyle/>
        <a:p>
          <a:endParaRPr lang="es-CO"/>
        </a:p>
      </dgm:t>
    </dgm:pt>
    <dgm:pt modelId="{AF9E334E-538B-4BD8-BF65-C9051BD25E52}" type="sibTrans" cxnId="{EF0491BD-EAB4-4AB4-A2EA-3E135EB114E0}">
      <dgm:prSet/>
      <dgm:spPr/>
      <dgm:t>
        <a:bodyPr/>
        <a:lstStyle/>
        <a:p>
          <a:endParaRPr lang="es-CO"/>
        </a:p>
      </dgm:t>
    </dgm:pt>
    <dgm:pt modelId="{499F58EC-F6C0-48A8-B04D-08E24C967093}">
      <dgm:prSet phldrT="[Texto]"/>
      <dgm:spPr/>
      <dgm:t>
        <a:bodyPr/>
        <a:lstStyle/>
        <a:p>
          <a:r>
            <a:rPr lang="es-CO" dirty="0" smtClean="0"/>
            <a:t>Avance</a:t>
          </a:r>
          <a:endParaRPr lang="es-CO" dirty="0"/>
        </a:p>
      </dgm:t>
    </dgm:pt>
    <dgm:pt modelId="{BA17BB1F-4285-42DC-B798-7AB340B9C60B}" type="parTrans" cxnId="{878BF1DE-E300-4155-BE1F-BDD84791B283}">
      <dgm:prSet/>
      <dgm:spPr/>
      <dgm:t>
        <a:bodyPr/>
        <a:lstStyle/>
        <a:p>
          <a:endParaRPr lang="es-CO"/>
        </a:p>
      </dgm:t>
    </dgm:pt>
    <dgm:pt modelId="{371FD77F-9C34-4CE9-BED4-2A9277E79250}" type="sibTrans" cxnId="{878BF1DE-E300-4155-BE1F-BDD84791B283}">
      <dgm:prSet/>
      <dgm:spPr/>
      <dgm:t>
        <a:bodyPr/>
        <a:lstStyle/>
        <a:p>
          <a:endParaRPr lang="es-CO"/>
        </a:p>
      </dgm:t>
    </dgm:pt>
    <dgm:pt modelId="{13832914-4669-4283-B18E-8CC199406200}">
      <dgm:prSet phldrT="[Texto]" custT="1"/>
      <dgm:spPr/>
      <dgm:t>
        <a:bodyPr/>
        <a:lstStyle/>
        <a:p>
          <a:r>
            <a:rPr lang="es-CO" sz="1600" dirty="0" smtClean="0"/>
            <a:t>14</a:t>
          </a:r>
          <a:endParaRPr lang="es-CO" sz="1600" dirty="0"/>
        </a:p>
      </dgm:t>
    </dgm:pt>
    <dgm:pt modelId="{DE260918-FF83-4669-BB44-7CD193B32EFD}" type="parTrans" cxnId="{02C6CE3C-FFCD-44A9-BF40-35A57BF3EDE8}">
      <dgm:prSet/>
      <dgm:spPr/>
      <dgm:t>
        <a:bodyPr/>
        <a:lstStyle/>
        <a:p>
          <a:endParaRPr lang="es-CO"/>
        </a:p>
      </dgm:t>
    </dgm:pt>
    <dgm:pt modelId="{7CC645C9-4BA5-44DA-9873-28F035403492}" type="sibTrans" cxnId="{02C6CE3C-FFCD-44A9-BF40-35A57BF3EDE8}">
      <dgm:prSet/>
      <dgm:spPr/>
      <dgm:t>
        <a:bodyPr/>
        <a:lstStyle/>
        <a:p>
          <a:endParaRPr lang="es-CO"/>
        </a:p>
      </dgm:t>
    </dgm:pt>
    <dgm:pt modelId="{FC774954-7EC2-413B-A07D-8F603FF39234}">
      <dgm:prSet phldrT="[Texto]" custT="1"/>
      <dgm:spPr/>
      <dgm:t>
        <a:bodyPr/>
        <a:lstStyle/>
        <a:p>
          <a:r>
            <a:rPr lang="es-CO" sz="1600" dirty="0" smtClean="0"/>
            <a:t>8</a:t>
          </a:r>
          <a:endParaRPr lang="es-CO" sz="1600" dirty="0"/>
        </a:p>
      </dgm:t>
    </dgm:pt>
    <dgm:pt modelId="{038EB9A2-FF95-47CA-B57C-BF34B9EE8097}" type="parTrans" cxnId="{37FE9D43-3E58-49D7-AE1F-00E8829971BD}">
      <dgm:prSet/>
      <dgm:spPr/>
      <dgm:t>
        <a:bodyPr/>
        <a:lstStyle/>
        <a:p>
          <a:endParaRPr lang="es-CO"/>
        </a:p>
      </dgm:t>
    </dgm:pt>
    <dgm:pt modelId="{EFCA2A38-056C-4D90-AFA1-56DB5FA3048B}" type="sibTrans" cxnId="{37FE9D43-3E58-49D7-AE1F-00E8829971BD}">
      <dgm:prSet/>
      <dgm:spPr/>
      <dgm:t>
        <a:bodyPr/>
        <a:lstStyle/>
        <a:p>
          <a:endParaRPr lang="es-CO"/>
        </a:p>
      </dgm:t>
    </dgm:pt>
    <dgm:pt modelId="{1D9EEC27-F270-4046-B299-7D9CFFE41614}">
      <dgm:prSet phldrT="[Texto]" custT="1"/>
      <dgm:spPr/>
      <dgm:t>
        <a:bodyPr/>
        <a:lstStyle/>
        <a:p>
          <a:r>
            <a:rPr lang="es-CO" sz="900" dirty="0" smtClean="0"/>
            <a:t>Reuniones de seguimiento realizadas</a:t>
          </a:r>
          <a:endParaRPr lang="es-CO" sz="900" dirty="0"/>
        </a:p>
      </dgm:t>
    </dgm:pt>
    <dgm:pt modelId="{852342E6-8C83-460D-BDAA-6686F17309E8}" type="sibTrans" cxnId="{731CCBC2-1403-476A-AB7B-74DCDB3DA60C}">
      <dgm:prSet/>
      <dgm:spPr/>
      <dgm:t>
        <a:bodyPr/>
        <a:lstStyle/>
        <a:p>
          <a:endParaRPr lang="es-CO"/>
        </a:p>
      </dgm:t>
    </dgm:pt>
    <dgm:pt modelId="{EC475E78-B80B-4A5D-8C82-E853F071C320}" type="parTrans" cxnId="{731CCBC2-1403-476A-AB7B-74DCDB3DA60C}">
      <dgm:prSet/>
      <dgm:spPr/>
      <dgm:t>
        <a:bodyPr/>
        <a:lstStyle/>
        <a:p>
          <a:endParaRPr lang="es-CO"/>
        </a:p>
      </dgm:t>
    </dgm:pt>
    <dgm:pt modelId="{2F915681-AF02-4DDE-A836-0F2476DB8259}" type="pres">
      <dgm:prSet presAssocID="{FCA30541-1492-43A0-AC90-7A18B17DB2F6}" presName="theList" presStyleCnt="0">
        <dgm:presLayoutVars>
          <dgm:dir/>
          <dgm:animLvl val="lvl"/>
          <dgm:resizeHandles val="exact"/>
        </dgm:presLayoutVars>
      </dgm:prSet>
      <dgm:spPr/>
      <dgm:t>
        <a:bodyPr/>
        <a:lstStyle/>
        <a:p>
          <a:endParaRPr lang="es-CO"/>
        </a:p>
      </dgm:t>
    </dgm:pt>
    <dgm:pt modelId="{E93E9C76-2931-448E-A1D0-5FA7A75E2D55}" type="pres">
      <dgm:prSet presAssocID="{C70A7DFC-AB52-43F6-9E76-E781D483FDB6}" presName="compNode" presStyleCnt="0"/>
      <dgm:spPr/>
      <dgm:t>
        <a:bodyPr/>
        <a:lstStyle/>
        <a:p>
          <a:endParaRPr lang="es-CO"/>
        </a:p>
      </dgm:t>
    </dgm:pt>
    <dgm:pt modelId="{4696FB82-B025-4772-A81D-C0EBCC8D9AE9}" type="pres">
      <dgm:prSet presAssocID="{C70A7DFC-AB52-43F6-9E76-E781D483FDB6}" presName="aNode" presStyleLbl="bgShp" presStyleIdx="0" presStyleCnt="3" custScaleX="186352"/>
      <dgm:spPr/>
      <dgm:t>
        <a:bodyPr/>
        <a:lstStyle/>
        <a:p>
          <a:endParaRPr lang="es-CO"/>
        </a:p>
      </dgm:t>
    </dgm:pt>
    <dgm:pt modelId="{854D54EE-BBDE-4FFA-9372-C9E2C0D43F26}" type="pres">
      <dgm:prSet presAssocID="{C70A7DFC-AB52-43F6-9E76-E781D483FDB6}" presName="textNode" presStyleLbl="bgShp" presStyleIdx="0" presStyleCnt="3"/>
      <dgm:spPr/>
      <dgm:t>
        <a:bodyPr/>
        <a:lstStyle/>
        <a:p>
          <a:endParaRPr lang="es-CO"/>
        </a:p>
      </dgm:t>
    </dgm:pt>
    <dgm:pt modelId="{1363286C-7FD8-4618-A73E-3B8B2AAAACAA}" type="pres">
      <dgm:prSet presAssocID="{C70A7DFC-AB52-43F6-9E76-E781D483FDB6}" presName="compChildNode" presStyleCnt="0"/>
      <dgm:spPr/>
      <dgm:t>
        <a:bodyPr/>
        <a:lstStyle/>
        <a:p>
          <a:endParaRPr lang="es-CO"/>
        </a:p>
      </dgm:t>
    </dgm:pt>
    <dgm:pt modelId="{6F6DDAA1-5817-4A3C-9EB3-DFED68BDEEFF}" type="pres">
      <dgm:prSet presAssocID="{C70A7DFC-AB52-43F6-9E76-E781D483FDB6}" presName="theInnerList" presStyleCnt="0"/>
      <dgm:spPr/>
      <dgm:t>
        <a:bodyPr/>
        <a:lstStyle/>
        <a:p>
          <a:endParaRPr lang="es-CO"/>
        </a:p>
      </dgm:t>
    </dgm:pt>
    <dgm:pt modelId="{19356602-817F-40EC-A2B8-8C62F23E90A0}" type="pres">
      <dgm:prSet presAssocID="{021BB33D-7DFB-4AF6-894F-79A86E739A06}" presName="childNode" presStyleLbl="node1" presStyleIdx="0" presStyleCnt="6" custScaleX="210290" custScaleY="28230" custLinFactY="-6395" custLinFactNeighborX="2205" custLinFactNeighborY="-100000">
        <dgm:presLayoutVars>
          <dgm:bulletEnabled val="1"/>
        </dgm:presLayoutVars>
      </dgm:prSet>
      <dgm:spPr/>
      <dgm:t>
        <a:bodyPr/>
        <a:lstStyle/>
        <a:p>
          <a:endParaRPr lang="es-CO"/>
        </a:p>
      </dgm:t>
    </dgm:pt>
    <dgm:pt modelId="{0EBE59E5-4E14-48F4-91C8-6C09E75B58D2}" type="pres">
      <dgm:prSet presAssocID="{021BB33D-7DFB-4AF6-894F-79A86E739A06}" presName="aSpace2" presStyleCnt="0"/>
      <dgm:spPr/>
      <dgm:t>
        <a:bodyPr/>
        <a:lstStyle/>
        <a:p>
          <a:endParaRPr lang="es-CO"/>
        </a:p>
      </dgm:t>
    </dgm:pt>
    <dgm:pt modelId="{1F40C5A9-8270-4A21-A9E5-3C605D0E9291}" type="pres">
      <dgm:prSet presAssocID="{1D9EEC27-F270-4046-B299-7D9CFFE41614}" presName="childNode" presStyleLbl="node1" presStyleIdx="1" presStyleCnt="6" custScaleX="210290" custScaleY="28230" custLinFactY="-7522" custLinFactNeighborX="2205" custLinFactNeighborY="-100000">
        <dgm:presLayoutVars>
          <dgm:bulletEnabled val="1"/>
        </dgm:presLayoutVars>
      </dgm:prSet>
      <dgm:spPr/>
      <dgm:t>
        <a:bodyPr/>
        <a:lstStyle/>
        <a:p>
          <a:endParaRPr lang="es-CO"/>
        </a:p>
      </dgm:t>
    </dgm:pt>
    <dgm:pt modelId="{3E3F79D7-42FB-40DA-B006-8A547FC99594}" type="pres">
      <dgm:prSet presAssocID="{C70A7DFC-AB52-43F6-9E76-E781D483FDB6}" presName="aSpace" presStyleCnt="0"/>
      <dgm:spPr/>
      <dgm:t>
        <a:bodyPr/>
        <a:lstStyle/>
        <a:p>
          <a:endParaRPr lang="es-CO"/>
        </a:p>
      </dgm:t>
    </dgm:pt>
    <dgm:pt modelId="{6BEBD168-AF67-427F-8042-C8A7E09E660B}" type="pres">
      <dgm:prSet presAssocID="{5E73DC65-7811-442D-8D8E-D587AD111078}" presName="compNode" presStyleCnt="0"/>
      <dgm:spPr/>
      <dgm:t>
        <a:bodyPr/>
        <a:lstStyle/>
        <a:p>
          <a:endParaRPr lang="es-CO"/>
        </a:p>
      </dgm:t>
    </dgm:pt>
    <dgm:pt modelId="{1FF4E0E0-1B91-41F5-8BCD-9638AB17B264}" type="pres">
      <dgm:prSet presAssocID="{5E73DC65-7811-442D-8D8E-D587AD111078}" presName="aNode" presStyleLbl="bgShp" presStyleIdx="1" presStyleCnt="3" custScaleX="49335" custLinFactNeighborX="3010"/>
      <dgm:spPr/>
      <dgm:t>
        <a:bodyPr/>
        <a:lstStyle/>
        <a:p>
          <a:endParaRPr lang="es-CO"/>
        </a:p>
      </dgm:t>
    </dgm:pt>
    <dgm:pt modelId="{44FCCF3B-6BF9-4023-B1DB-3F95B0F71307}" type="pres">
      <dgm:prSet presAssocID="{5E73DC65-7811-442D-8D8E-D587AD111078}" presName="textNode" presStyleLbl="bgShp" presStyleIdx="1" presStyleCnt="3"/>
      <dgm:spPr/>
      <dgm:t>
        <a:bodyPr/>
        <a:lstStyle/>
        <a:p>
          <a:endParaRPr lang="es-CO"/>
        </a:p>
      </dgm:t>
    </dgm:pt>
    <dgm:pt modelId="{96C3917D-EE68-4F53-A6CE-670EB5528A18}" type="pres">
      <dgm:prSet presAssocID="{5E73DC65-7811-442D-8D8E-D587AD111078}" presName="compChildNode" presStyleCnt="0"/>
      <dgm:spPr/>
      <dgm:t>
        <a:bodyPr/>
        <a:lstStyle/>
        <a:p>
          <a:endParaRPr lang="es-CO"/>
        </a:p>
      </dgm:t>
    </dgm:pt>
    <dgm:pt modelId="{2C6AE023-D1AF-4DBA-961F-9830AA8A68C2}" type="pres">
      <dgm:prSet presAssocID="{5E73DC65-7811-442D-8D8E-D587AD111078}" presName="theInnerList" presStyleCnt="0"/>
      <dgm:spPr/>
      <dgm:t>
        <a:bodyPr/>
        <a:lstStyle/>
        <a:p>
          <a:endParaRPr lang="es-CO"/>
        </a:p>
      </dgm:t>
    </dgm:pt>
    <dgm:pt modelId="{38639199-61CC-45B6-89A1-29AC996A34B5}" type="pres">
      <dgm:prSet presAssocID="{B62979F8-CAE0-4998-A03A-A90A1F2F0CBA}" presName="childNode" presStyleLbl="node1" presStyleIdx="2" presStyleCnt="6" custScaleX="45600" custScaleY="30253" custLinFactY="-4316" custLinFactNeighborX="5179" custLinFactNeighborY="-100000">
        <dgm:presLayoutVars>
          <dgm:bulletEnabled val="1"/>
        </dgm:presLayoutVars>
      </dgm:prSet>
      <dgm:spPr/>
      <dgm:t>
        <a:bodyPr/>
        <a:lstStyle/>
        <a:p>
          <a:endParaRPr lang="es-CO"/>
        </a:p>
      </dgm:t>
    </dgm:pt>
    <dgm:pt modelId="{CF6F516E-64C9-4C76-95A0-9007F9C4E542}" type="pres">
      <dgm:prSet presAssocID="{B62979F8-CAE0-4998-A03A-A90A1F2F0CBA}" presName="aSpace2" presStyleCnt="0"/>
      <dgm:spPr/>
      <dgm:t>
        <a:bodyPr/>
        <a:lstStyle/>
        <a:p>
          <a:endParaRPr lang="es-CO"/>
        </a:p>
      </dgm:t>
    </dgm:pt>
    <dgm:pt modelId="{F59E2664-B0A7-4941-B2BD-D9D3FCC04305}" type="pres">
      <dgm:prSet presAssocID="{F79382DE-A126-4B5B-9E3C-9F6FA3EA3453}" presName="childNode" presStyleLbl="node1" presStyleIdx="3" presStyleCnt="6" custScaleX="45600" custScaleY="30253" custLinFactY="-11445" custLinFactNeighborX="5179" custLinFactNeighborY="-100000">
        <dgm:presLayoutVars>
          <dgm:bulletEnabled val="1"/>
        </dgm:presLayoutVars>
      </dgm:prSet>
      <dgm:spPr/>
      <dgm:t>
        <a:bodyPr/>
        <a:lstStyle/>
        <a:p>
          <a:endParaRPr lang="es-CO"/>
        </a:p>
      </dgm:t>
    </dgm:pt>
    <dgm:pt modelId="{5409B739-6B12-42E3-8739-B47774DCBEE5}" type="pres">
      <dgm:prSet presAssocID="{5E73DC65-7811-442D-8D8E-D587AD111078}" presName="aSpace" presStyleCnt="0"/>
      <dgm:spPr/>
      <dgm:t>
        <a:bodyPr/>
        <a:lstStyle/>
        <a:p>
          <a:endParaRPr lang="es-CO"/>
        </a:p>
      </dgm:t>
    </dgm:pt>
    <dgm:pt modelId="{F4A8C6CF-5E20-4005-A581-9A0E3545862B}" type="pres">
      <dgm:prSet presAssocID="{499F58EC-F6C0-48A8-B04D-08E24C967093}" presName="compNode" presStyleCnt="0"/>
      <dgm:spPr/>
      <dgm:t>
        <a:bodyPr/>
        <a:lstStyle/>
        <a:p>
          <a:endParaRPr lang="es-CO"/>
        </a:p>
      </dgm:t>
    </dgm:pt>
    <dgm:pt modelId="{9B5C3F0B-AC36-45E2-B68E-DAB64BBA52A2}" type="pres">
      <dgm:prSet presAssocID="{499F58EC-F6C0-48A8-B04D-08E24C967093}" presName="aNode" presStyleLbl="bgShp" presStyleIdx="2" presStyleCnt="3" custScaleX="45391" custLinFactNeighborX="987"/>
      <dgm:spPr/>
      <dgm:t>
        <a:bodyPr/>
        <a:lstStyle/>
        <a:p>
          <a:endParaRPr lang="es-CO"/>
        </a:p>
      </dgm:t>
    </dgm:pt>
    <dgm:pt modelId="{57EB1618-515A-470C-B470-154022A5DB2E}" type="pres">
      <dgm:prSet presAssocID="{499F58EC-F6C0-48A8-B04D-08E24C967093}" presName="textNode" presStyleLbl="bgShp" presStyleIdx="2" presStyleCnt="3"/>
      <dgm:spPr/>
      <dgm:t>
        <a:bodyPr/>
        <a:lstStyle/>
        <a:p>
          <a:endParaRPr lang="es-CO"/>
        </a:p>
      </dgm:t>
    </dgm:pt>
    <dgm:pt modelId="{E61581FA-1AAF-4263-8714-3DFC3FFC9B7F}" type="pres">
      <dgm:prSet presAssocID="{499F58EC-F6C0-48A8-B04D-08E24C967093}" presName="compChildNode" presStyleCnt="0"/>
      <dgm:spPr/>
      <dgm:t>
        <a:bodyPr/>
        <a:lstStyle/>
        <a:p>
          <a:endParaRPr lang="es-CO"/>
        </a:p>
      </dgm:t>
    </dgm:pt>
    <dgm:pt modelId="{794F2893-4C6F-4C55-B470-FAF73112E7D5}" type="pres">
      <dgm:prSet presAssocID="{499F58EC-F6C0-48A8-B04D-08E24C967093}" presName="theInnerList" presStyleCnt="0"/>
      <dgm:spPr/>
      <dgm:t>
        <a:bodyPr/>
        <a:lstStyle/>
        <a:p>
          <a:endParaRPr lang="es-CO"/>
        </a:p>
      </dgm:t>
    </dgm:pt>
    <dgm:pt modelId="{AAF91D29-6186-456D-BAE9-A2C258C1BF2B}" type="pres">
      <dgm:prSet presAssocID="{13832914-4669-4283-B18E-8CC199406200}" presName="childNode" presStyleLbl="node1" presStyleIdx="4" presStyleCnt="6" custScaleX="45658" custScaleY="30253" custLinFactY="-4316" custLinFactNeighborY="-100000">
        <dgm:presLayoutVars>
          <dgm:bulletEnabled val="1"/>
        </dgm:presLayoutVars>
      </dgm:prSet>
      <dgm:spPr/>
      <dgm:t>
        <a:bodyPr/>
        <a:lstStyle/>
        <a:p>
          <a:endParaRPr lang="es-CO"/>
        </a:p>
      </dgm:t>
    </dgm:pt>
    <dgm:pt modelId="{3DF435DA-94BF-4582-B16A-FDABC468075F}" type="pres">
      <dgm:prSet presAssocID="{13832914-4669-4283-B18E-8CC199406200}" presName="aSpace2" presStyleCnt="0"/>
      <dgm:spPr/>
      <dgm:t>
        <a:bodyPr/>
        <a:lstStyle/>
        <a:p>
          <a:endParaRPr lang="es-CO"/>
        </a:p>
      </dgm:t>
    </dgm:pt>
    <dgm:pt modelId="{C5C35ED3-A48B-403F-82A5-EC5BB5AF82F2}" type="pres">
      <dgm:prSet presAssocID="{FC774954-7EC2-413B-A07D-8F603FF39234}" presName="childNode" presStyleLbl="node1" presStyleIdx="5" presStyleCnt="6" custScaleX="45658" custScaleY="30253" custLinFactY="-11445" custLinFactNeighborY="-100000">
        <dgm:presLayoutVars>
          <dgm:bulletEnabled val="1"/>
        </dgm:presLayoutVars>
      </dgm:prSet>
      <dgm:spPr/>
      <dgm:t>
        <a:bodyPr/>
        <a:lstStyle/>
        <a:p>
          <a:endParaRPr lang="es-CO"/>
        </a:p>
      </dgm:t>
    </dgm:pt>
  </dgm:ptLst>
  <dgm:cxnLst>
    <dgm:cxn modelId="{B3E2D980-A3BC-4436-9108-6F47F01A5714}" type="presOf" srcId="{5E73DC65-7811-442D-8D8E-D587AD111078}" destId="{1FF4E0E0-1B91-41F5-8BCD-9638AB17B264}" srcOrd="0" destOrd="0" presId="urn:microsoft.com/office/officeart/2005/8/layout/lProcess2"/>
    <dgm:cxn modelId="{10F69AEC-9B48-4BAA-ACD5-4E8BED9D6968}" srcId="{FCA30541-1492-43A0-AC90-7A18B17DB2F6}" destId="{5E73DC65-7811-442D-8D8E-D587AD111078}" srcOrd="1" destOrd="0" parTransId="{438F09E6-55C4-499C-8DB6-D56A43F26156}" sibTransId="{F76EAB33-BC23-46A1-8876-1CA0FC384826}"/>
    <dgm:cxn modelId="{C09B2C06-68C9-45E3-92BD-85F6AE3B59E0}" type="presOf" srcId="{C70A7DFC-AB52-43F6-9E76-E781D483FDB6}" destId="{854D54EE-BBDE-4FFA-9372-C9E2C0D43F26}" srcOrd="1" destOrd="0" presId="urn:microsoft.com/office/officeart/2005/8/layout/lProcess2"/>
    <dgm:cxn modelId="{E7BD285A-7AE4-459D-8D31-03C458233C31}" type="presOf" srcId="{021BB33D-7DFB-4AF6-894F-79A86E739A06}" destId="{19356602-817F-40EC-A2B8-8C62F23E90A0}" srcOrd="0" destOrd="0" presId="urn:microsoft.com/office/officeart/2005/8/layout/lProcess2"/>
    <dgm:cxn modelId="{878BF1DE-E300-4155-BE1F-BDD84791B283}" srcId="{FCA30541-1492-43A0-AC90-7A18B17DB2F6}" destId="{499F58EC-F6C0-48A8-B04D-08E24C967093}" srcOrd="2" destOrd="0" parTransId="{BA17BB1F-4285-42DC-B798-7AB340B9C60B}" sibTransId="{371FD77F-9C34-4CE9-BED4-2A9277E79250}"/>
    <dgm:cxn modelId="{F0A8E25A-C958-40A0-BD7B-B399F625341B}" srcId="{C70A7DFC-AB52-43F6-9E76-E781D483FDB6}" destId="{021BB33D-7DFB-4AF6-894F-79A86E739A06}" srcOrd="0" destOrd="0" parTransId="{DA1CF682-94FA-41D0-A3D6-30871E868F42}" sibTransId="{5B817421-89E4-459B-8764-7ABD804C1C45}"/>
    <dgm:cxn modelId="{8381CDBE-C013-454B-9AD8-7E0D2EE61F73}" srcId="{5E73DC65-7811-442D-8D8E-D587AD111078}" destId="{B62979F8-CAE0-4998-A03A-A90A1F2F0CBA}" srcOrd="0" destOrd="0" parTransId="{14F604CE-EDAE-41B7-8CC6-14648C72A297}" sibTransId="{057EDCA2-6AF2-4696-93D6-0F85D6F5BBAB}"/>
    <dgm:cxn modelId="{F410650D-9D00-4E8A-9320-A415B978A018}" type="presOf" srcId="{FC774954-7EC2-413B-A07D-8F603FF39234}" destId="{C5C35ED3-A48B-403F-82A5-EC5BB5AF82F2}" srcOrd="0" destOrd="0" presId="urn:microsoft.com/office/officeart/2005/8/layout/lProcess2"/>
    <dgm:cxn modelId="{9ACE1E78-D502-49DE-AE51-373888D2B970}" type="presOf" srcId="{1D9EEC27-F270-4046-B299-7D9CFFE41614}" destId="{1F40C5A9-8270-4A21-A9E5-3C605D0E9291}" srcOrd="0" destOrd="0" presId="urn:microsoft.com/office/officeart/2005/8/layout/lProcess2"/>
    <dgm:cxn modelId="{AA2205DE-9011-44C1-ADD4-E95E46DBD61E}" type="presOf" srcId="{F79382DE-A126-4B5B-9E3C-9F6FA3EA3453}" destId="{F59E2664-B0A7-4941-B2BD-D9D3FCC04305}" srcOrd="0" destOrd="0" presId="urn:microsoft.com/office/officeart/2005/8/layout/lProcess2"/>
    <dgm:cxn modelId="{B125284E-0C50-4FA7-AF2F-5F00E751BAA9}" type="presOf" srcId="{499F58EC-F6C0-48A8-B04D-08E24C967093}" destId="{9B5C3F0B-AC36-45E2-B68E-DAB64BBA52A2}" srcOrd="0" destOrd="0" presId="urn:microsoft.com/office/officeart/2005/8/layout/lProcess2"/>
    <dgm:cxn modelId="{02C6CE3C-FFCD-44A9-BF40-35A57BF3EDE8}" srcId="{499F58EC-F6C0-48A8-B04D-08E24C967093}" destId="{13832914-4669-4283-B18E-8CC199406200}" srcOrd="0" destOrd="0" parTransId="{DE260918-FF83-4669-BB44-7CD193B32EFD}" sibTransId="{7CC645C9-4BA5-44DA-9873-28F035403492}"/>
    <dgm:cxn modelId="{F7FD3A03-D78C-4279-BF8F-0A90F69D4181}" srcId="{FCA30541-1492-43A0-AC90-7A18B17DB2F6}" destId="{C70A7DFC-AB52-43F6-9E76-E781D483FDB6}" srcOrd="0" destOrd="0" parTransId="{0977961C-1EBE-4D56-947E-85E95F0D7444}" sibTransId="{18577301-C37E-4013-AB97-88D4E119031A}"/>
    <dgm:cxn modelId="{4E7F4CB5-0772-4CB3-82E1-6F55A46A774E}" type="presOf" srcId="{C70A7DFC-AB52-43F6-9E76-E781D483FDB6}" destId="{4696FB82-B025-4772-A81D-C0EBCC8D9AE9}" srcOrd="0" destOrd="0" presId="urn:microsoft.com/office/officeart/2005/8/layout/lProcess2"/>
    <dgm:cxn modelId="{37FE9D43-3E58-49D7-AE1F-00E8829971BD}" srcId="{499F58EC-F6C0-48A8-B04D-08E24C967093}" destId="{FC774954-7EC2-413B-A07D-8F603FF39234}" srcOrd="1" destOrd="0" parTransId="{038EB9A2-FF95-47CA-B57C-BF34B9EE8097}" sibTransId="{EFCA2A38-056C-4D90-AFA1-56DB5FA3048B}"/>
    <dgm:cxn modelId="{97A4E4A8-C291-4E40-A4EE-A043FFDB3BCF}" type="presOf" srcId="{5E73DC65-7811-442D-8D8E-D587AD111078}" destId="{44FCCF3B-6BF9-4023-B1DB-3F95B0F71307}" srcOrd="1" destOrd="0" presId="urn:microsoft.com/office/officeart/2005/8/layout/lProcess2"/>
    <dgm:cxn modelId="{104CAA24-858B-4A2A-B581-69376758F315}" type="presOf" srcId="{13832914-4669-4283-B18E-8CC199406200}" destId="{AAF91D29-6186-456D-BAE9-A2C258C1BF2B}" srcOrd="0" destOrd="0" presId="urn:microsoft.com/office/officeart/2005/8/layout/lProcess2"/>
    <dgm:cxn modelId="{731CCBC2-1403-476A-AB7B-74DCDB3DA60C}" srcId="{C70A7DFC-AB52-43F6-9E76-E781D483FDB6}" destId="{1D9EEC27-F270-4046-B299-7D9CFFE41614}" srcOrd="1" destOrd="0" parTransId="{EC475E78-B80B-4A5D-8C82-E853F071C320}" sibTransId="{852342E6-8C83-460D-BDAA-6686F17309E8}"/>
    <dgm:cxn modelId="{E8519B49-8A36-41D9-8270-4CF82A1EF23F}" type="presOf" srcId="{FCA30541-1492-43A0-AC90-7A18B17DB2F6}" destId="{2F915681-AF02-4DDE-A836-0F2476DB8259}" srcOrd="0" destOrd="0" presId="urn:microsoft.com/office/officeart/2005/8/layout/lProcess2"/>
    <dgm:cxn modelId="{2F36A014-63D6-486F-9C83-229F1BE4E374}" type="presOf" srcId="{499F58EC-F6C0-48A8-B04D-08E24C967093}" destId="{57EB1618-515A-470C-B470-154022A5DB2E}" srcOrd="1" destOrd="0" presId="urn:microsoft.com/office/officeart/2005/8/layout/lProcess2"/>
    <dgm:cxn modelId="{EF0491BD-EAB4-4AB4-A2EA-3E135EB114E0}" srcId="{5E73DC65-7811-442D-8D8E-D587AD111078}" destId="{F79382DE-A126-4B5B-9E3C-9F6FA3EA3453}" srcOrd="1" destOrd="0" parTransId="{EE5A7FF7-8437-4AA7-ABDC-73B6055725C8}" sibTransId="{AF9E334E-538B-4BD8-BF65-C9051BD25E52}"/>
    <dgm:cxn modelId="{92E02DCF-CA35-4B79-B62E-ADA9F7A6907C}" type="presOf" srcId="{B62979F8-CAE0-4998-A03A-A90A1F2F0CBA}" destId="{38639199-61CC-45B6-89A1-29AC996A34B5}" srcOrd="0" destOrd="0" presId="urn:microsoft.com/office/officeart/2005/8/layout/lProcess2"/>
    <dgm:cxn modelId="{7E52CA6F-B80F-4FE2-9CF5-5391FBE1314B}" type="presParOf" srcId="{2F915681-AF02-4DDE-A836-0F2476DB8259}" destId="{E93E9C76-2931-448E-A1D0-5FA7A75E2D55}" srcOrd="0" destOrd="0" presId="urn:microsoft.com/office/officeart/2005/8/layout/lProcess2"/>
    <dgm:cxn modelId="{218DE4CF-D274-43B4-88C5-9248799DF95A}" type="presParOf" srcId="{E93E9C76-2931-448E-A1D0-5FA7A75E2D55}" destId="{4696FB82-B025-4772-A81D-C0EBCC8D9AE9}" srcOrd="0" destOrd="0" presId="urn:microsoft.com/office/officeart/2005/8/layout/lProcess2"/>
    <dgm:cxn modelId="{BBAF267E-2F85-493E-8D17-D1847735F0E0}" type="presParOf" srcId="{E93E9C76-2931-448E-A1D0-5FA7A75E2D55}" destId="{854D54EE-BBDE-4FFA-9372-C9E2C0D43F26}" srcOrd="1" destOrd="0" presId="urn:microsoft.com/office/officeart/2005/8/layout/lProcess2"/>
    <dgm:cxn modelId="{C3850419-19FB-46BC-BD3C-3AD155F99EDA}" type="presParOf" srcId="{E93E9C76-2931-448E-A1D0-5FA7A75E2D55}" destId="{1363286C-7FD8-4618-A73E-3B8B2AAAACAA}" srcOrd="2" destOrd="0" presId="urn:microsoft.com/office/officeart/2005/8/layout/lProcess2"/>
    <dgm:cxn modelId="{AB94C5D7-770E-4B4E-A1F3-778C8A3FEA34}" type="presParOf" srcId="{1363286C-7FD8-4618-A73E-3B8B2AAAACAA}" destId="{6F6DDAA1-5817-4A3C-9EB3-DFED68BDEEFF}" srcOrd="0" destOrd="0" presId="urn:microsoft.com/office/officeart/2005/8/layout/lProcess2"/>
    <dgm:cxn modelId="{7E10EB4D-3932-4357-A9C4-0FE237039ED5}" type="presParOf" srcId="{6F6DDAA1-5817-4A3C-9EB3-DFED68BDEEFF}" destId="{19356602-817F-40EC-A2B8-8C62F23E90A0}" srcOrd="0" destOrd="0" presId="urn:microsoft.com/office/officeart/2005/8/layout/lProcess2"/>
    <dgm:cxn modelId="{9C076136-2D89-436C-AF0A-17180C54CE55}" type="presParOf" srcId="{6F6DDAA1-5817-4A3C-9EB3-DFED68BDEEFF}" destId="{0EBE59E5-4E14-48F4-91C8-6C09E75B58D2}" srcOrd="1" destOrd="0" presId="urn:microsoft.com/office/officeart/2005/8/layout/lProcess2"/>
    <dgm:cxn modelId="{84DEC3A5-915A-4FC1-ACF7-EA8177569486}" type="presParOf" srcId="{6F6DDAA1-5817-4A3C-9EB3-DFED68BDEEFF}" destId="{1F40C5A9-8270-4A21-A9E5-3C605D0E9291}" srcOrd="2" destOrd="0" presId="urn:microsoft.com/office/officeart/2005/8/layout/lProcess2"/>
    <dgm:cxn modelId="{21AE6D1F-B1D9-4A7C-AADE-1B21EC7FD6FB}" type="presParOf" srcId="{2F915681-AF02-4DDE-A836-0F2476DB8259}" destId="{3E3F79D7-42FB-40DA-B006-8A547FC99594}" srcOrd="1" destOrd="0" presId="urn:microsoft.com/office/officeart/2005/8/layout/lProcess2"/>
    <dgm:cxn modelId="{FF104278-2AA6-43EB-84EC-530BF26F1F12}" type="presParOf" srcId="{2F915681-AF02-4DDE-A836-0F2476DB8259}" destId="{6BEBD168-AF67-427F-8042-C8A7E09E660B}" srcOrd="2" destOrd="0" presId="urn:microsoft.com/office/officeart/2005/8/layout/lProcess2"/>
    <dgm:cxn modelId="{6E8CB54D-AA1C-4BFF-8A7D-75AE4955E9EA}" type="presParOf" srcId="{6BEBD168-AF67-427F-8042-C8A7E09E660B}" destId="{1FF4E0E0-1B91-41F5-8BCD-9638AB17B264}" srcOrd="0" destOrd="0" presId="urn:microsoft.com/office/officeart/2005/8/layout/lProcess2"/>
    <dgm:cxn modelId="{CE320EC5-92AA-4293-9593-DA138E58C154}" type="presParOf" srcId="{6BEBD168-AF67-427F-8042-C8A7E09E660B}" destId="{44FCCF3B-6BF9-4023-B1DB-3F95B0F71307}" srcOrd="1" destOrd="0" presId="urn:microsoft.com/office/officeart/2005/8/layout/lProcess2"/>
    <dgm:cxn modelId="{D829AA8A-A256-444E-8C83-677F88517870}" type="presParOf" srcId="{6BEBD168-AF67-427F-8042-C8A7E09E660B}" destId="{96C3917D-EE68-4F53-A6CE-670EB5528A18}" srcOrd="2" destOrd="0" presId="urn:microsoft.com/office/officeart/2005/8/layout/lProcess2"/>
    <dgm:cxn modelId="{A3158DD4-46AA-4CA8-B508-58256E2D1778}" type="presParOf" srcId="{96C3917D-EE68-4F53-A6CE-670EB5528A18}" destId="{2C6AE023-D1AF-4DBA-961F-9830AA8A68C2}" srcOrd="0" destOrd="0" presId="urn:microsoft.com/office/officeart/2005/8/layout/lProcess2"/>
    <dgm:cxn modelId="{A58B5748-086E-4634-8C04-1CA338094E7B}" type="presParOf" srcId="{2C6AE023-D1AF-4DBA-961F-9830AA8A68C2}" destId="{38639199-61CC-45B6-89A1-29AC996A34B5}" srcOrd="0" destOrd="0" presId="urn:microsoft.com/office/officeart/2005/8/layout/lProcess2"/>
    <dgm:cxn modelId="{6A2DDABB-8A41-4EF4-86FC-44EEA558C8BD}" type="presParOf" srcId="{2C6AE023-D1AF-4DBA-961F-9830AA8A68C2}" destId="{CF6F516E-64C9-4C76-95A0-9007F9C4E542}" srcOrd="1" destOrd="0" presId="urn:microsoft.com/office/officeart/2005/8/layout/lProcess2"/>
    <dgm:cxn modelId="{FCBF6E86-6412-4A15-A1E8-6808AAB581C7}" type="presParOf" srcId="{2C6AE023-D1AF-4DBA-961F-9830AA8A68C2}" destId="{F59E2664-B0A7-4941-B2BD-D9D3FCC04305}" srcOrd="2" destOrd="0" presId="urn:microsoft.com/office/officeart/2005/8/layout/lProcess2"/>
    <dgm:cxn modelId="{A80FDA0B-6B5A-4740-80D6-3D5A84BDF070}" type="presParOf" srcId="{2F915681-AF02-4DDE-A836-0F2476DB8259}" destId="{5409B739-6B12-42E3-8739-B47774DCBEE5}" srcOrd="3" destOrd="0" presId="urn:microsoft.com/office/officeart/2005/8/layout/lProcess2"/>
    <dgm:cxn modelId="{450E5FB6-094A-48BB-A609-651E48072796}" type="presParOf" srcId="{2F915681-AF02-4DDE-A836-0F2476DB8259}" destId="{F4A8C6CF-5E20-4005-A581-9A0E3545862B}" srcOrd="4" destOrd="0" presId="urn:microsoft.com/office/officeart/2005/8/layout/lProcess2"/>
    <dgm:cxn modelId="{504666C5-7BEB-474E-9E6B-5039A846AB7A}" type="presParOf" srcId="{F4A8C6CF-5E20-4005-A581-9A0E3545862B}" destId="{9B5C3F0B-AC36-45E2-B68E-DAB64BBA52A2}" srcOrd="0" destOrd="0" presId="urn:microsoft.com/office/officeart/2005/8/layout/lProcess2"/>
    <dgm:cxn modelId="{2CF02227-E075-4C99-B1F3-CAFE36686130}" type="presParOf" srcId="{F4A8C6CF-5E20-4005-A581-9A0E3545862B}" destId="{57EB1618-515A-470C-B470-154022A5DB2E}" srcOrd="1" destOrd="0" presId="urn:microsoft.com/office/officeart/2005/8/layout/lProcess2"/>
    <dgm:cxn modelId="{82F4E94E-DFF1-4EF1-94D6-40D38AFEFF38}" type="presParOf" srcId="{F4A8C6CF-5E20-4005-A581-9A0E3545862B}" destId="{E61581FA-1AAF-4263-8714-3DFC3FFC9B7F}" srcOrd="2" destOrd="0" presId="urn:microsoft.com/office/officeart/2005/8/layout/lProcess2"/>
    <dgm:cxn modelId="{00907874-9076-4C94-B484-33959C2D2C57}" type="presParOf" srcId="{E61581FA-1AAF-4263-8714-3DFC3FFC9B7F}" destId="{794F2893-4C6F-4C55-B470-FAF73112E7D5}" srcOrd="0" destOrd="0" presId="urn:microsoft.com/office/officeart/2005/8/layout/lProcess2"/>
    <dgm:cxn modelId="{0946D33A-1D0D-4EDF-950E-CDF87A8C5566}" type="presParOf" srcId="{794F2893-4C6F-4C55-B470-FAF73112E7D5}" destId="{AAF91D29-6186-456D-BAE9-A2C258C1BF2B}" srcOrd="0" destOrd="0" presId="urn:microsoft.com/office/officeart/2005/8/layout/lProcess2"/>
    <dgm:cxn modelId="{7B2CB14D-B6C3-4EE2-B42B-6C1BF96DBF11}" type="presParOf" srcId="{794F2893-4C6F-4C55-B470-FAF73112E7D5}" destId="{3DF435DA-94BF-4582-B16A-FDABC468075F}" srcOrd="1" destOrd="0" presId="urn:microsoft.com/office/officeart/2005/8/layout/lProcess2"/>
    <dgm:cxn modelId="{DD83A7BB-AE8B-4876-893E-98CB2A858F02}" type="presParOf" srcId="{794F2893-4C6F-4C55-B470-FAF73112E7D5}" destId="{C5C35ED3-A48B-403F-82A5-EC5BB5AF82F2}"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42841C-63B1-4747-825D-2C5ACA7D4C09}" type="doc">
      <dgm:prSet loTypeId="urn:microsoft.com/office/officeart/2005/8/layout/lProcess2" loCatId="list" qsTypeId="urn:microsoft.com/office/officeart/2005/8/quickstyle/3d1" qsCatId="3D" csTypeId="urn:microsoft.com/office/officeart/2005/8/colors/accent1_5" csCatId="accent1" phldr="1"/>
      <dgm:spPr/>
      <dgm:t>
        <a:bodyPr/>
        <a:lstStyle/>
        <a:p>
          <a:endParaRPr lang="es-CO"/>
        </a:p>
      </dgm:t>
    </dgm:pt>
    <dgm:pt modelId="{9D2A1E3B-92AC-453A-97FB-05110E92FD0F}">
      <dgm:prSet phldrT="[Texto]"/>
      <dgm:spPr/>
      <dgm:t>
        <a:bodyPr/>
        <a:lstStyle/>
        <a:p>
          <a:endParaRPr lang="es-CO" dirty="0"/>
        </a:p>
      </dgm:t>
    </dgm:pt>
    <dgm:pt modelId="{F06E913A-EEE2-4A86-802D-038CD1AFBCFD}" type="parTrans" cxnId="{E668A9EF-4776-4CCD-8EF1-D694F373B87C}">
      <dgm:prSet/>
      <dgm:spPr/>
      <dgm:t>
        <a:bodyPr/>
        <a:lstStyle/>
        <a:p>
          <a:endParaRPr lang="es-CO"/>
        </a:p>
      </dgm:t>
    </dgm:pt>
    <dgm:pt modelId="{D4AAB73F-1962-41C8-A4D3-64D8C2B7CEE6}" type="sibTrans" cxnId="{E668A9EF-4776-4CCD-8EF1-D694F373B87C}">
      <dgm:prSet/>
      <dgm:spPr/>
      <dgm:t>
        <a:bodyPr/>
        <a:lstStyle/>
        <a:p>
          <a:endParaRPr lang="es-CO"/>
        </a:p>
      </dgm:t>
    </dgm:pt>
    <dgm:pt modelId="{B2AAFA26-EB2B-44E1-8CDA-3E58645C99BF}">
      <dgm:prSet phldrT="[Texto]" custT="1"/>
      <dgm:spPr/>
      <dgm:t>
        <a:bodyPr/>
        <a:lstStyle/>
        <a:p>
          <a:r>
            <a:rPr lang="es-CO" sz="1100" dirty="0" smtClean="0"/>
            <a:t>8</a:t>
          </a:r>
          <a:endParaRPr lang="es-CO" sz="1100" dirty="0"/>
        </a:p>
      </dgm:t>
    </dgm:pt>
    <dgm:pt modelId="{5F546239-7F97-4FF2-AF96-60480906A66F}" type="parTrans" cxnId="{16D75ACB-9537-41F2-999D-986B723A58D0}">
      <dgm:prSet/>
      <dgm:spPr/>
      <dgm:t>
        <a:bodyPr/>
        <a:lstStyle/>
        <a:p>
          <a:endParaRPr lang="es-CO"/>
        </a:p>
      </dgm:t>
    </dgm:pt>
    <dgm:pt modelId="{85280A14-BA75-4F0D-BE7B-D154140E6BB8}" type="sibTrans" cxnId="{16D75ACB-9537-41F2-999D-986B723A58D0}">
      <dgm:prSet/>
      <dgm:spPr/>
      <dgm:t>
        <a:bodyPr/>
        <a:lstStyle/>
        <a:p>
          <a:endParaRPr lang="es-CO"/>
        </a:p>
      </dgm:t>
    </dgm:pt>
    <dgm:pt modelId="{94546650-6648-4A51-920C-CA00FC51294B}">
      <dgm:prSet phldrT="[Texto]" custT="1"/>
      <dgm:spPr/>
      <dgm:t>
        <a:bodyPr/>
        <a:lstStyle/>
        <a:p>
          <a:r>
            <a:rPr lang="es-CO" sz="1100" dirty="0" smtClean="0"/>
            <a:t>9</a:t>
          </a:r>
          <a:endParaRPr lang="es-CO" sz="1100" dirty="0"/>
        </a:p>
      </dgm:t>
    </dgm:pt>
    <dgm:pt modelId="{A816E5F3-E143-43C2-98EA-E00A984597EB}" type="parTrans" cxnId="{B1686B73-CCDC-4710-887C-E541D73CF2FE}">
      <dgm:prSet/>
      <dgm:spPr/>
      <dgm:t>
        <a:bodyPr/>
        <a:lstStyle/>
        <a:p>
          <a:endParaRPr lang="es-CO"/>
        </a:p>
      </dgm:t>
    </dgm:pt>
    <dgm:pt modelId="{47C9AC28-AF27-43E1-A77E-5CFF58A797B5}" type="sibTrans" cxnId="{B1686B73-CCDC-4710-887C-E541D73CF2FE}">
      <dgm:prSet/>
      <dgm:spPr/>
      <dgm:t>
        <a:bodyPr/>
        <a:lstStyle/>
        <a:p>
          <a:endParaRPr lang="es-CO"/>
        </a:p>
      </dgm:t>
    </dgm:pt>
    <dgm:pt modelId="{493655A1-04D9-45F3-8DF9-03BE1878032E}">
      <dgm:prSet phldrT="[Texto]" custT="1"/>
      <dgm:spPr/>
      <dgm:t>
        <a:bodyPr/>
        <a:lstStyle/>
        <a:p>
          <a:r>
            <a:rPr lang="es-CO" sz="700" dirty="0" smtClean="0"/>
            <a:t>Apoyo en la implementación de los modelos locales y regionales de  acceso a la justicia nacional</a:t>
          </a:r>
          <a:endParaRPr lang="es-CO" sz="700" dirty="0"/>
        </a:p>
      </dgm:t>
    </dgm:pt>
    <dgm:pt modelId="{90C0F807-067B-4DEC-956E-0A6AF194D8BA}" type="parTrans" cxnId="{B15BD794-05AC-436C-AC74-A3F2B92B8EC1}">
      <dgm:prSet/>
      <dgm:spPr/>
      <dgm:t>
        <a:bodyPr/>
        <a:lstStyle/>
        <a:p>
          <a:endParaRPr lang="es-CO"/>
        </a:p>
      </dgm:t>
    </dgm:pt>
    <dgm:pt modelId="{4EC792DC-552C-4A1C-9C3E-E9CEB74AD4EF}" type="sibTrans" cxnId="{B15BD794-05AC-436C-AC74-A3F2B92B8EC1}">
      <dgm:prSet/>
      <dgm:spPr/>
      <dgm:t>
        <a:bodyPr/>
        <a:lstStyle/>
        <a:p>
          <a:endParaRPr lang="es-CO"/>
        </a:p>
      </dgm:t>
    </dgm:pt>
    <dgm:pt modelId="{C5C95F0A-F665-4DBF-B24E-60ED36C8EB6A}">
      <dgm:prSet phldrT="[Texto]"/>
      <dgm:spPr/>
      <dgm:t>
        <a:bodyPr/>
        <a:lstStyle/>
        <a:p>
          <a:endParaRPr lang="es-CO" dirty="0"/>
        </a:p>
      </dgm:t>
    </dgm:pt>
    <dgm:pt modelId="{ECFC8B6A-667E-4258-B381-377BEEECB6EA}" type="parTrans" cxnId="{3A61F3A9-4638-4271-8E0C-6E6D657FE22F}">
      <dgm:prSet/>
      <dgm:spPr/>
      <dgm:t>
        <a:bodyPr/>
        <a:lstStyle/>
        <a:p>
          <a:endParaRPr lang="es-CO"/>
        </a:p>
      </dgm:t>
    </dgm:pt>
    <dgm:pt modelId="{46B94913-0E8E-4821-8CDE-95F76D7A23FB}" type="sibTrans" cxnId="{3A61F3A9-4638-4271-8E0C-6E6D657FE22F}">
      <dgm:prSet/>
      <dgm:spPr/>
      <dgm:t>
        <a:bodyPr/>
        <a:lstStyle/>
        <a:p>
          <a:endParaRPr lang="es-CO"/>
        </a:p>
      </dgm:t>
    </dgm:pt>
    <dgm:pt modelId="{259390A8-C939-41A1-8A10-090FC6C44D23}">
      <dgm:prSet phldrT="[Texto]" custT="1"/>
      <dgm:spPr/>
      <dgm:t>
        <a:bodyPr/>
        <a:lstStyle/>
        <a:p>
          <a:r>
            <a:rPr lang="es-CO" sz="900" dirty="0" smtClean="0"/>
            <a:t>Dirección de Política Criminal y Penitenciaria</a:t>
          </a:r>
          <a:endParaRPr lang="es-CO" sz="900" dirty="0"/>
        </a:p>
      </dgm:t>
    </dgm:pt>
    <dgm:pt modelId="{55927EF1-6628-4020-8ACC-5AB1D7EDDFE2}" type="parTrans" cxnId="{98442918-B64E-491B-B055-D3637768C29D}">
      <dgm:prSet/>
      <dgm:spPr/>
      <dgm:t>
        <a:bodyPr/>
        <a:lstStyle/>
        <a:p>
          <a:endParaRPr lang="es-CO"/>
        </a:p>
      </dgm:t>
    </dgm:pt>
    <dgm:pt modelId="{1AE7286E-38CA-4932-A73A-EC68551FF287}" type="sibTrans" cxnId="{98442918-B64E-491B-B055-D3637768C29D}">
      <dgm:prSet/>
      <dgm:spPr/>
      <dgm:t>
        <a:bodyPr/>
        <a:lstStyle/>
        <a:p>
          <a:endParaRPr lang="es-CO"/>
        </a:p>
      </dgm:t>
    </dgm:pt>
    <dgm:pt modelId="{3E10A84A-8C89-44B7-8510-84F5FF1AA583}">
      <dgm:prSet phldrT="[Texto]" custT="1"/>
      <dgm:spPr/>
      <dgm:t>
        <a:bodyPr/>
        <a:lstStyle/>
        <a:p>
          <a:r>
            <a:rPr lang="es-CO" sz="800" dirty="0" smtClean="0"/>
            <a:t>Dirección de Métodos Alternativos de Solución de Conflictos</a:t>
          </a:r>
          <a:endParaRPr lang="es-CO" sz="800" dirty="0"/>
        </a:p>
      </dgm:t>
    </dgm:pt>
    <dgm:pt modelId="{B0C45790-6C54-44C5-AEA6-70D7127F2C34}" type="parTrans" cxnId="{61FDA294-A75C-4F6D-9002-C88E62DA1445}">
      <dgm:prSet/>
      <dgm:spPr/>
      <dgm:t>
        <a:bodyPr/>
        <a:lstStyle/>
        <a:p>
          <a:endParaRPr lang="es-CO"/>
        </a:p>
      </dgm:t>
    </dgm:pt>
    <dgm:pt modelId="{6057460D-204D-4C9F-B2C6-E28CBC40A75C}" type="sibTrans" cxnId="{61FDA294-A75C-4F6D-9002-C88E62DA1445}">
      <dgm:prSet/>
      <dgm:spPr/>
      <dgm:t>
        <a:bodyPr/>
        <a:lstStyle/>
        <a:p>
          <a:endParaRPr lang="es-CO"/>
        </a:p>
      </dgm:t>
    </dgm:pt>
    <dgm:pt modelId="{B5AE2E90-2544-4B67-AF46-9ECB0847518C}">
      <dgm:prSet phldrT="[Texto]"/>
      <dgm:spPr/>
      <dgm:t>
        <a:bodyPr/>
        <a:lstStyle/>
        <a:p>
          <a:endParaRPr lang="es-CO" dirty="0"/>
        </a:p>
      </dgm:t>
    </dgm:pt>
    <dgm:pt modelId="{08075E6C-27D5-4F60-A893-A74A43FF3BF3}" type="parTrans" cxnId="{934EBF4C-4E4A-4A34-B1AE-B1FBE641FF2D}">
      <dgm:prSet/>
      <dgm:spPr/>
      <dgm:t>
        <a:bodyPr/>
        <a:lstStyle/>
        <a:p>
          <a:endParaRPr lang="es-CO"/>
        </a:p>
      </dgm:t>
    </dgm:pt>
    <dgm:pt modelId="{D785989E-112B-413F-9679-661292BA0363}" type="sibTrans" cxnId="{934EBF4C-4E4A-4A34-B1AE-B1FBE641FF2D}">
      <dgm:prSet/>
      <dgm:spPr/>
      <dgm:t>
        <a:bodyPr/>
        <a:lstStyle/>
        <a:p>
          <a:endParaRPr lang="es-CO"/>
        </a:p>
      </dgm:t>
    </dgm:pt>
    <dgm:pt modelId="{3F8C8066-4408-4983-AEEA-70F469F4BF96}">
      <dgm:prSet phldrT="[Texto]"/>
      <dgm:spPr/>
      <dgm:t>
        <a:bodyPr/>
        <a:lstStyle/>
        <a:p>
          <a:endParaRPr lang="es-CO" dirty="0"/>
        </a:p>
      </dgm:t>
    </dgm:pt>
    <dgm:pt modelId="{76AAD28D-1E68-4B44-B779-F5F5DD04A5AB}" type="parTrans" cxnId="{2194F344-0F6C-44E5-806E-4F3CB85DA7C7}">
      <dgm:prSet/>
      <dgm:spPr/>
      <dgm:t>
        <a:bodyPr/>
        <a:lstStyle/>
        <a:p>
          <a:endParaRPr lang="es-CO"/>
        </a:p>
      </dgm:t>
    </dgm:pt>
    <dgm:pt modelId="{8F03539C-C211-4C2C-BBBB-BDF3709D67C7}" type="sibTrans" cxnId="{2194F344-0F6C-44E5-806E-4F3CB85DA7C7}">
      <dgm:prSet/>
      <dgm:spPr/>
      <dgm:t>
        <a:bodyPr/>
        <a:lstStyle/>
        <a:p>
          <a:endParaRPr lang="es-CO"/>
        </a:p>
      </dgm:t>
    </dgm:pt>
    <dgm:pt modelId="{EFE66DD4-230D-4E68-A3D0-52E537CE6E68}">
      <dgm:prSet phldrT="[Texto]" custT="1"/>
      <dgm:spPr/>
      <dgm:t>
        <a:bodyPr/>
        <a:lstStyle/>
        <a:p>
          <a:r>
            <a:rPr lang="es-CO" sz="900" dirty="0" smtClean="0"/>
            <a:t>2.425 Millones</a:t>
          </a:r>
          <a:endParaRPr lang="es-CO" sz="900" dirty="0"/>
        </a:p>
      </dgm:t>
    </dgm:pt>
    <dgm:pt modelId="{495A0468-258C-4DC3-AF55-1EF35F6EB9AA}" type="parTrans" cxnId="{8C6CB833-741D-4892-94E5-6006518ABF4B}">
      <dgm:prSet/>
      <dgm:spPr/>
      <dgm:t>
        <a:bodyPr/>
        <a:lstStyle/>
        <a:p>
          <a:endParaRPr lang="es-CO"/>
        </a:p>
      </dgm:t>
    </dgm:pt>
    <dgm:pt modelId="{FB4350AE-A591-4511-BF0F-1BF1A6190815}" type="sibTrans" cxnId="{8C6CB833-741D-4892-94E5-6006518ABF4B}">
      <dgm:prSet/>
      <dgm:spPr/>
      <dgm:t>
        <a:bodyPr/>
        <a:lstStyle/>
        <a:p>
          <a:endParaRPr lang="es-CO"/>
        </a:p>
      </dgm:t>
    </dgm:pt>
    <dgm:pt modelId="{7BB3F975-6A3C-49C4-98EF-5A444EE4984E}">
      <dgm:prSet phldrT="[Texto]"/>
      <dgm:spPr/>
      <dgm:t>
        <a:bodyPr/>
        <a:lstStyle/>
        <a:p>
          <a:r>
            <a:rPr lang="es-CO" dirty="0" smtClean="0"/>
            <a:t>1.475 Millones</a:t>
          </a:r>
          <a:endParaRPr lang="es-CO" dirty="0"/>
        </a:p>
      </dgm:t>
    </dgm:pt>
    <dgm:pt modelId="{ADC6C197-A520-47D6-B146-9EBB745D1117}" type="parTrans" cxnId="{2ED8E770-EF2A-41F6-BC50-93B0E2D343EB}">
      <dgm:prSet/>
      <dgm:spPr/>
      <dgm:t>
        <a:bodyPr/>
        <a:lstStyle/>
        <a:p>
          <a:endParaRPr lang="es-CO"/>
        </a:p>
      </dgm:t>
    </dgm:pt>
    <dgm:pt modelId="{2E8CF3B3-728E-418F-855A-2A72C5A42553}" type="sibTrans" cxnId="{2ED8E770-EF2A-41F6-BC50-93B0E2D343EB}">
      <dgm:prSet/>
      <dgm:spPr/>
      <dgm:t>
        <a:bodyPr/>
        <a:lstStyle/>
        <a:p>
          <a:endParaRPr lang="es-CO"/>
        </a:p>
      </dgm:t>
    </dgm:pt>
    <dgm:pt modelId="{FCE69D35-BA66-4444-9E1B-4453448D6086}">
      <dgm:prSet phldrT="[Texto]"/>
      <dgm:spPr/>
      <dgm:t>
        <a:bodyPr/>
        <a:lstStyle/>
        <a:p>
          <a:endParaRPr lang="es-CO" dirty="0"/>
        </a:p>
      </dgm:t>
    </dgm:pt>
    <dgm:pt modelId="{5F4AEE59-AB2F-43D5-AADE-2833E185F998}" type="parTrans" cxnId="{53BFEEDF-F549-4DEE-9399-6642F66C2837}">
      <dgm:prSet/>
      <dgm:spPr/>
      <dgm:t>
        <a:bodyPr/>
        <a:lstStyle/>
        <a:p>
          <a:endParaRPr lang="es-CO"/>
        </a:p>
      </dgm:t>
    </dgm:pt>
    <dgm:pt modelId="{53EBC4FA-129A-497B-A10D-2E2D04EACFDD}" type="sibTrans" cxnId="{53BFEEDF-F549-4DEE-9399-6642F66C2837}">
      <dgm:prSet/>
      <dgm:spPr/>
      <dgm:t>
        <a:bodyPr/>
        <a:lstStyle/>
        <a:p>
          <a:endParaRPr lang="es-CO"/>
        </a:p>
      </dgm:t>
    </dgm:pt>
    <dgm:pt modelId="{6EC0F970-106E-446C-9B8D-002F19B156D3}">
      <dgm:prSet phldrT="[Texto]" custT="1"/>
      <dgm:spPr/>
      <dgm:t>
        <a:bodyPr/>
        <a:lstStyle/>
        <a:p>
          <a:r>
            <a:rPr lang="es-CO" sz="900" dirty="0" smtClean="0"/>
            <a:t>439 Millones</a:t>
          </a:r>
          <a:endParaRPr lang="es-CO" sz="900" dirty="0"/>
        </a:p>
      </dgm:t>
    </dgm:pt>
    <dgm:pt modelId="{7F7A626C-F932-410E-B22D-0BABF64EDB93}" type="parTrans" cxnId="{93E83879-95CF-4759-923E-FCE0A1B24984}">
      <dgm:prSet/>
      <dgm:spPr/>
      <dgm:t>
        <a:bodyPr/>
        <a:lstStyle/>
        <a:p>
          <a:endParaRPr lang="es-CO"/>
        </a:p>
      </dgm:t>
    </dgm:pt>
    <dgm:pt modelId="{43749E65-0BDC-497D-8846-60ADFEFA543E}" type="sibTrans" cxnId="{93E83879-95CF-4759-923E-FCE0A1B24984}">
      <dgm:prSet/>
      <dgm:spPr/>
      <dgm:t>
        <a:bodyPr/>
        <a:lstStyle/>
        <a:p>
          <a:endParaRPr lang="es-CO"/>
        </a:p>
      </dgm:t>
    </dgm:pt>
    <dgm:pt modelId="{243322B0-80D2-42A8-8761-A295418A64A8}">
      <dgm:prSet phldrT="[Texto]"/>
      <dgm:spPr/>
      <dgm:t>
        <a:bodyPr/>
        <a:lstStyle/>
        <a:p>
          <a:r>
            <a:rPr lang="es-CO" dirty="0" smtClean="0"/>
            <a:t> 725 Millones</a:t>
          </a:r>
          <a:endParaRPr lang="es-CO" dirty="0"/>
        </a:p>
      </dgm:t>
    </dgm:pt>
    <dgm:pt modelId="{E2DF535C-C28B-4B1D-99D8-5D5040C03AA4}" type="parTrans" cxnId="{EBC7AC3F-6632-4D94-AF2B-206F275D2513}">
      <dgm:prSet/>
      <dgm:spPr/>
      <dgm:t>
        <a:bodyPr/>
        <a:lstStyle/>
        <a:p>
          <a:endParaRPr lang="es-CO"/>
        </a:p>
      </dgm:t>
    </dgm:pt>
    <dgm:pt modelId="{27F594E9-9BF0-4B32-B800-8754B4F67B0B}" type="sibTrans" cxnId="{EBC7AC3F-6632-4D94-AF2B-206F275D2513}">
      <dgm:prSet/>
      <dgm:spPr/>
      <dgm:t>
        <a:bodyPr/>
        <a:lstStyle/>
        <a:p>
          <a:endParaRPr lang="es-CO"/>
        </a:p>
      </dgm:t>
    </dgm:pt>
    <dgm:pt modelId="{E1356F13-0DE2-47DB-97FA-A8D906929370}">
      <dgm:prSet phldrT="[Texto]"/>
      <dgm:spPr/>
      <dgm:t>
        <a:bodyPr/>
        <a:lstStyle/>
        <a:p>
          <a:endParaRPr lang="es-CO" dirty="0"/>
        </a:p>
      </dgm:t>
    </dgm:pt>
    <dgm:pt modelId="{46AD6364-85A0-42AE-BA8E-33C880411462}" type="parTrans" cxnId="{134AB565-BDF6-4A58-9FC5-8D85669D1054}">
      <dgm:prSet/>
      <dgm:spPr/>
      <dgm:t>
        <a:bodyPr/>
        <a:lstStyle/>
        <a:p>
          <a:endParaRPr lang="es-CO"/>
        </a:p>
      </dgm:t>
    </dgm:pt>
    <dgm:pt modelId="{11538DC7-6B03-4C1A-B68A-B679AD332B4B}" type="sibTrans" cxnId="{134AB565-BDF6-4A58-9FC5-8D85669D1054}">
      <dgm:prSet/>
      <dgm:spPr/>
      <dgm:t>
        <a:bodyPr/>
        <a:lstStyle/>
        <a:p>
          <a:endParaRPr lang="es-CO"/>
        </a:p>
      </dgm:t>
    </dgm:pt>
    <dgm:pt modelId="{06578E42-83E1-42F1-98D5-A5153FAD28AA}">
      <dgm:prSet phldrT="[Texto]" custT="1"/>
      <dgm:spPr>
        <a:solidFill>
          <a:srgbClr val="C00000"/>
        </a:solidFill>
      </dgm:spPr>
      <dgm:t>
        <a:bodyPr/>
        <a:lstStyle/>
        <a:p>
          <a:r>
            <a:rPr lang="es-CO" sz="900" dirty="0" smtClean="0"/>
            <a:t>26,09%</a:t>
          </a:r>
          <a:endParaRPr lang="es-CO" sz="900" dirty="0"/>
        </a:p>
      </dgm:t>
    </dgm:pt>
    <dgm:pt modelId="{B34DCEED-F9E5-438D-877C-F95B3B890209}" type="parTrans" cxnId="{D05E1E3A-B1AC-4EEC-8B3E-EC7D18962AF1}">
      <dgm:prSet/>
      <dgm:spPr/>
      <dgm:t>
        <a:bodyPr/>
        <a:lstStyle/>
        <a:p>
          <a:endParaRPr lang="es-CO"/>
        </a:p>
      </dgm:t>
    </dgm:pt>
    <dgm:pt modelId="{09AB6527-F5A8-4C87-9631-C12A5D47FC44}" type="sibTrans" cxnId="{D05E1E3A-B1AC-4EEC-8B3E-EC7D18962AF1}">
      <dgm:prSet/>
      <dgm:spPr/>
      <dgm:t>
        <a:bodyPr/>
        <a:lstStyle/>
        <a:p>
          <a:endParaRPr lang="es-CO"/>
        </a:p>
      </dgm:t>
    </dgm:pt>
    <dgm:pt modelId="{B2DBE317-8BE7-4A42-BF44-C43DBC2C396E}">
      <dgm:prSet phldrT="[Texto]"/>
      <dgm:spPr>
        <a:solidFill>
          <a:srgbClr val="C00000"/>
        </a:solidFill>
      </dgm:spPr>
      <dgm:t>
        <a:bodyPr/>
        <a:lstStyle/>
        <a:p>
          <a:r>
            <a:rPr lang="es-CO" dirty="0" smtClean="0"/>
            <a:t>49,18%</a:t>
          </a:r>
          <a:endParaRPr lang="es-CO" dirty="0"/>
        </a:p>
      </dgm:t>
    </dgm:pt>
    <dgm:pt modelId="{B6CEF46E-D8D2-4956-A213-A954347FFC8A}" type="parTrans" cxnId="{07F2A08E-CED8-4E4D-8A33-66E7560F1067}">
      <dgm:prSet/>
      <dgm:spPr/>
      <dgm:t>
        <a:bodyPr/>
        <a:lstStyle/>
        <a:p>
          <a:endParaRPr lang="es-CO"/>
        </a:p>
      </dgm:t>
    </dgm:pt>
    <dgm:pt modelId="{448DC1F3-5318-4CE2-A062-F7FED8413A74}" type="sibTrans" cxnId="{07F2A08E-CED8-4E4D-8A33-66E7560F1067}">
      <dgm:prSet/>
      <dgm:spPr/>
      <dgm:t>
        <a:bodyPr/>
        <a:lstStyle/>
        <a:p>
          <a:endParaRPr lang="es-CO"/>
        </a:p>
      </dgm:t>
    </dgm:pt>
    <dgm:pt modelId="{398306D9-FE4B-4429-8422-1DCE0578F068}">
      <dgm:prSet phldrT="[Texto]"/>
      <dgm:spPr/>
      <dgm:t>
        <a:bodyPr/>
        <a:lstStyle/>
        <a:p>
          <a:endParaRPr lang="es-CO" dirty="0"/>
        </a:p>
      </dgm:t>
    </dgm:pt>
    <dgm:pt modelId="{1C28353D-F527-418D-B75C-8E33BEA3F5E4}" type="parTrans" cxnId="{7CB50117-E312-419C-B659-69F53A2F1EB8}">
      <dgm:prSet/>
      <dgm:spPr/>
      <dgm:t>
        <a:bodyPr/>
        <a:lstStyle/>
        <a:p>
          <a:endParaRPr lang="es-CO"/>
        </a:p>
      </dgm:t>
    </dgm:pt>
    <dgm:pt modelId="{23D595E0-18DF-4579-9E27-0B45D606A6D8}" type="sibTrans" cxnId="{7CB50117-E312-419C-B659-69F53A2F1EB8}">
      <dgm:prSet/>
      <dgm:spPr/>
      <dgm:t>
        <a:bodyPr/>
        <a:lstStyle/>
        <a:p>
          <a:endParaRPr lang="es-CO"/>
        </a:p>
      </dgm:t>
    </dgm:pt>
    <dgm:pt modelId="{35E78980-5307-46A7-90B7-E101E883678C}">
      <dgm:prSet phldrT="[Texto]" custT="1"/>
      <dgm:spPr>
        <a:solidFill>
          <a:srgbClr val="C00000"/>
        </a:solidFill>
      </dgm:spPr>
      <dgm:t>
        <a:bodyPr/>
        <a:lstStyle/>
        <a:p>
          <a:r>
            <a:rPr lang="es-CO" sz="900" dirty="0" smtClean="0"/>
            <a:t>15,00%</a:t>
          </a:r>
          <a:endParaRPr lang="es-CO" sz="900" dirty="0"/>
        </a:p>
      </dgm:t>
    </dgm:pt>
    <dgm:pt modelId="{4181C9EF-EA02-49FE-B3F2-089AADBB15CD}" type="parTrans" cxnId="{95BC5C1D-8D96-4554-A10C-4EFA316F3ACA}">
      <dgm:prSet/>
      <dgm:spPr/>
      <dgm:t>
        <a:bodyPr/>
        <a:lstStyle/>
        <a:p>
          <a:endParaRPr lang="es-CO"/>
        </a:p>
      </dgm:t>
    </dgm:pt>
    <dgm:pt modelId="{491DF07B-FB19-45AD-B10B-552EB93A79D9}" type="sibTrans" cxnId="{95BC5C1D-8D96-4554-A10C-4EFA316F3ACA}">
      <dgm:prSet/>
      <dgm:spPr/>
      <dgm:t>
        <a:bodyPr/>
        <a:lstStyle/>
        <a:p>
          <a:endParaRPr lang="es-CO"/>
        </a:p>
      </dgm:t>
    </dgm:pt>
    <dgm:pt modelId="{92D5DDD7-72B0-4C14-B298-C5D8312D5126}">
      <dgm:prSet phldrT="[Texto]"/>
      <dgm:spPr>
        <a:solidFill>
          <a:srgbClr val="C00000"/>
        </a:solidFill>
      </dgm:spPr>
      <dgm:t>
        <a:bodyPr/>
        <a:lstStyle/>
        <a:p>
          <a:r>
            <a:rPr lang="es-CO" dirty="0" smtClean="0"/>
            <a:t>0,0%</a:t>
          </a:r>
          <a:endParaRPr lang="es-CO" dirty="0"/>
        </a:p>
      </dgm:t>
    </dgm:pt>
    <dgm:pt modelId="{6934D731-F45C-4EA2-A217-68AF1CCAA200}" type="parTrans" cxnId="{6C82B746-44EF-4709-9F39-74E34BBC8EE2}">
      <dgm:prSet/>
      <dgm:spPr/>
      <dgm:t>
        <a:bodyPr/>
        <a:lstStyle/>
        <a:p>
          <a:endParaRPr lang="es-CO"/>
        </a:p>
      </dgm:t>
    </dgm:pt>
    <dgm:pt modelId="{F41F3EA6-91AD-47D2-A99B-C93709439268}" type="sibTrans" cxnId="{6C82B746-44EF-4709-9F39-74E34BBC8EE2}">
      <dgm:prSet/>
      <dgm:spPr/>
      <dgm:t>
        <a:bodyPr/>
        <a:lstStyle/>
        <a:p>
          <a:endParaRPr lang="es-CO"/>
        </a:p>
      </dgm:t>
    </dgm:pt>
    <dgm:pt modelId="{A964F2C3-ED7A-4B2B-8AFF-33BC975E0BF1}">
      <dgm:prSet phldrT="[Texto]"/>
      <dgm:spPr>
        <a:solidFill>
          <a:srgbClr val="C00000"/>
        </a:solidFill>
      </dgm:spPr>
      <dgm:t>
        <a:bodyPr/>
        <a:lstStyle/>
        <a:p>
          <a:r>
            <a:rPr lang="es-CO" dirty="0" smtClean="0">
              <a:solidFill>
                <a:schemeClr val="bg1"/>
              </a:solidFill>
            </a:rPr>
            <a:t>43,40%</a:t>
          </a:r>
          <a:endParaRPr lang="es-CO" dirty="0">
            <a:solidFill>
              <a:schemeClr val="bg1"/>
            </a:solidFill>
          </a:endParaRPr>
        </a:p>
      </dgm:t>
    </dgm:pt>
    <dgm:pt modelId="{A1C2D105-76D4-4A09-A8D6-B19478EFCEC2}" type="parTrans" cxnId="{F0B5320C-9468-417F-AF27-FC25C7FF9422}">
      <dgm:prSet/>
      <dgm:spPr/>
      <dgm:t>
        <a:bodyPr/>
        <a:lstStyle/>
        <a:p>
          <a:endParaRPr lang="es-CO"/>
        </a:p>
      </dgm:t>
    </dgm:pt>
    <dgm:pt modelId="{A34A0968-9FFB-4B33-AB89-F46B70366629}" type="sibTrans" cxnId="{F0B5320C-9468-417F-AF27-FC25C7FF9422}">
      <dgm:prSet/>
      <dgm:spPr/>
      <dgm:t>
        <a:bodyPr/>
        <a:lstStyle/>
        <a:p>
          <a:endParaRPr lang="es-CO"/>
        </a:p>
      </dgm:t>
    </dgm:pt>
    <dgm:pt modelId="{29EF8AE4-EFE0-46B8-B37C-249F046CE84A}">
      <dgm:prSet phldrT="[Texto]" custT="1"/>
      <dgm:spPr/>
      <dgm:t>
        <a:bodyPr/>
        <a:lstStyle/>
        <a:p>
          <a:r>
            <a:rPr lang="es-CO" sz="1100" dirty="0" smtClean="0"/>
            <a:t>13</a:t>
          </a:r>
          <a:endParaRPr lang="es-CO" sz="1100" dirty="0"/>
        </a:p>
      </dgm:t>
    </dgm:pt>
    <dgm:pt modelId="{EB63D51C-3D0C-4925-B203-06670C0E3B55}" type="parTrans" cxnId="{6FA8DF13-C414-41EA-ADB1-1B2BA1F3C4AB}">
      <dgm:prSet/>
      <dgm:spPr/>
      <dgm:t>
        <a:bodyPr/>
        <a:lstStyle/>
        <a:p>
          <a:endParaRPr lang="es-CO"/>
        </a:p>
      </dgm:t>
    </dgm:pt>
    <dgm:pt modelId="{99AF52A7-1FCF-4F41-9FE9-C02A0BCBFB25}" type="sibTrans" cxnId="{6FA8DF13-C414-41EA-ADB1-1B2BA1F3C4AB}">
      <dgm:prSet/>
      <dgm:spPr/>
      <dgm:t>
        <a:bodyPr/>
        <a:lstStyle/>
        <a:p>
          <a:endParaRPr lang="es-CO"/>
        </a:p>
      </dgm:t>
    </dgm:pt>
    <dgm:pt modelId="{1FDDC844-D8BB-4CBA-9FD9-A3B1C0903447}">
      <dgm:prSet phldrT="[Texto]" custT="1"/>
      <dgm:spPr/>
      <dgm:t>
        <a:bodyPr/>
        <a:lstStyle/>
        <a:p>
          <a:r>
            <a:rPr lang="es-CO" sz="1100" dirty="0" smtClean="0"/>
            <a:t>10</a:t>
          </a:r>
          <a:endParaRPr lang="es-CO" sz="1100" dirty="0"/>
        </a:p>
      </dgm:t>
    </dgm:pt>
    <dgm:pt modelId="{D6FB4AA1-7FC9-4587-AD4B-7A569EA05B2D}" type="parTrans" cxnId="{5F308FD5-814A-476A-8744-BBC5ECD73B56}">
      <dgm:prSet/>
      <dgm:spPr/>
      <dgm:t>
        <a:bodyPr/>
        <a:lstStyle/>
        <a:p>
          <a:endParaRPr lang="es-CO"/>
        </a:p>
      </dgm:t>
    </dgm:pt>
    <dgm:pt modelId="{FF0FFBE4-19C0-4737-AA7C-AB5457770098}" type="sibTrans" cxnId="{5F308FD5-814A-476A-8744-BBC5ECD73B56}">
      <dgm:prSet/>
      <dgm:spPr/>
      <dgm:t>
        <a:bodyPr/>
        <a:lstStyle/>
        <a:p>
          <a:endParaRPr lang="es-CO"/>
        </a:p>
      </dgm:t>
    </dgm:pt>
    <dgm:pt modelId="{34F2FADC-4268-4D88-A63E-835539963D8E}">
      <dgm:prSet phldrT="[Texto]" custT="1"/>
      <dgm:spPr/>
      <dgm:t>
        <a:bodyPr/>
        <a:lstStyle/>
        <a:p>
          <a:r>
            <a:rPr lang="es-CO" sz="1100" dirty="0" smtClean="0"/>
            <a:t>11</a:t>
          </a:r>
          <a:endParaRPr lang="es-CO" sz="1100" dirty="0"/>
        </a:p>
      </dgm:t>
    </dgm:pt>
    <dgm:pt modelId="{21C84519-1320-4E14-B1DB-41ADFA0C9A8C}" type="parTrans" cxnId="{7855A924-E81A-42E2-8045-A52EFE788966}">
      <dgm:prSet/>
      <dgm:spPr/>
      <dgm:t>
        <a:bodyPr/>
        <a:lstStyle/>
        <a:p>
          <a:endParaRPr lang="es-CO"/>
        </a:p>
      </dgm:t>
    </dgm:pt>
    <dgm:pt modelId="{CE66346F-C8FF-4991-9B61-5A845192CBFF}" type="sibTrans" cxnId="{7855A924-E81A-42E2-8045-A52EFE788966}">
      <dgm:prSet/>
      <dgm:spPr/>
      <dgm:t>
        <a:bodyPr/>
        <a:lstStyle/>
        <a:p>
          <a:endParaRPr lang="es-CO"/>
        </a:p>
      </dgm:t>
    </dgm:pt>
    <dgm:pt modelId="{1C2B56B2-2573-4932-94AF-3B3050994BC0}">
      <dgm:prSet phldrT="[Texto]" custT="1"/>
      <dgm:spPr/>
      <dgm:t>
        <a:bodyPr/>
        <a:lstStyle/>
        <a:p>
          <a:r>
            <a:rPr lang="es-CO" sz="1100" dirty="0" smtClean="0"/>
            <a:t>12</a:t>
          </a:r>
          <a:endParaRPr lang="es-CO" sz="1100" dirty="0"/>
        </a:p>
      </dgm:t>
    </dgm:pt>
    <dgm:pt modelId="{30E72167-0AAE-4EBE-BF4A-1C5F21F49556}" type="parTrans" cxnId="{AA486377-87FB-4F74-B09C-E4324550DA06}">
      <dgm:prSet/>
      <dgm:spPr/>
      <dgm:t>
        <a:bodyPr/>
        <a:lstStyle/>
        <a:p>
          <a:endParaRPr lang="es-CO"/>
        </a:p>
      </dgm:t>
    </dgm:pt>
    <dgm:pt modelId="{EB88AFC9-2C88-4398-AE5E-1FC2EEACE36C}" type="sibTrans" cxnId="{AA486377-87FB-4F74-B09C-E4324550DA06}">
      <dgm:prSet/>
      <dgm:spPr/>
      <dgm:t>
        <a:bodyPr/>
        <a:lstStyle/>
        <a:p>
          <a:endParaRPr lang="es-CO"/>
        </a:p>
      </dgm:t>
    </dgm:pt>
    <dgm:pt modelId="{839B6BA1-15D4-4B93-995A-418C9F55E969}">
      <dgm:prSet phldrT="[Texto]" custT="1"/>
      <dgm:spPr/>
      <dgm:t>
        <a:bodyPr/>
        <a:lstStyle/>
        <a:p>
          <a:r>
            <a:rPr lang="es-CO" sz="600" dirty="0" smtClean="0"/>
            <a:t>Fortalecimiento del intercambio de información en el sistema de información interinstitucional de justicia transicional a nivel nacional .</a:t>
          </a:r>
          <a:endParaRPr lang="es-CO" sz="600" dirty="0"/>
        </a:p>
      </dgm:t>
    </dgm:pt>
    <dgm:pt modelId="{9B12BD03-8490-426A-ADFC-55F55C4B05D2}" type="parTrans" cxnId="{F9AEBD2B-E36F-4FE9-AD9E-65341B180748}">
      <dgm:prSet/>
      <dgm:spPr/>
      <dgm:t>
        <a:bodyPr/>
        <a:lstStyle/>
        <a:p>
          <a:endParaRPr lang="es-CO"/>
        </a:p>
      </dgm:t>
    </dgm:pt>
    <dgm:pt modelId="{60A4BD5A-994A-4313-B27D-0289313BDD19}" type="sibTrans" cxnId="{F9AEBD2B-E36F-4FE9-AD9E-65341B180748}">
      <dgm:prSet/>
      <dgm:spPr/>
      <dgm:t>
        <a:bodyPr/>
        <a:lstStyle/>
        <a:p>
          <a:endParaRPr lang="es-CO"/>
        </a:p>
      </dgm:t>
    </dgm:pt>
    <dgm:pt modelId="{7E05C8A4-E6AF-4CA4-A5D7-4ECFD8FA5B56}">
      <dgm:prSet phldrT="[Texto]" custT="1"/>
      <dgm:spPr/>
      <dgm:t>
        <a:bodyPr/>
        <a:lstStyle/>
        <a:p>
          <a:r>
            <a:rPr lang="es-CO" sz="600" dirty="0" smtClean="0">
              <a:solidFill>
                <a:schemeClr val="bg1"/>
              </a:solidFill>
            </a:rPr>
            <a:t>Actualización y adecuación del marco de referencia de arquitectura empresarial para la gestión TIC del Ministerio de Justicia y del Derecho  Bogotá</a:t>
          </a:r>
          <a:endParaRPr lang="es-CO" sz="600" dirty="0">
            <a:solidFill>
              <a:schemeClr val="bg1"/>
            </a:solidFill>
          </a:endParaRPr>
        </a:p>
      </dgm:t>
    </dgm:pt>
    <dgm:pt modelId="{58E54B04-4A6D-4209-A176-32FCE864A0E8}" type="parTrans" cxnId="{E6FDC8D5-B843-4E80-819C-61F7B373166C}">
      <dgm:prSet/>
      <dgm:spPr/>
      <dgm:t>
        <a:bodyPr/>
        <a:lstStyle/>
        <a:p>
          <a:endParaRPr lang="es-CO"/>
        </a:p>
      </dgm:t>
    </dgm:pt>
    <dgm:pt modelId="{60FA3170-1BF3-4A20-BDD6-87C99B75C59C}" type="sibTrans" cxnId="{E6FDC8D5-B843-4E80-819C-61F7B373166C}">
      <dgm:prSet/>
      <dgm:spPr/>
      <dgm:t>
        <a:bodyPr/>
        <a:lstStyle/>
        <a:p>
          <a:endParaRPr lang="es-CO"/>
        </a:p>
      </dgm:t>
    </dgm:pt>
    <dgm:pt modelId="{0C43D23E-676C-43EF-9718-5FD6AD669D6A}">
      <dgm:prSet phldrT="[Texto]" custT="1"/>
      <dgm:spPr/>
      <dgm:t>
        <a:bodyPr/>
        <a:lstStyle/>
        <a:p>
          <a:r>
            <a:rPr lang="es-CO" sz="700" dirty="0" smtClean="0"/>
            <a:t>Apoyo en la implementación de los métodos de resolución de conflictos en el nivel nacional y territorial  nacional</a:t>
          </a:r>
          <a:endParaRPr lang="es-CO" sz="700" dirty="0"/>
        </a:p>
      </dgm:t>
    </dgm:pt>
    <dgm:pt modelId="{8E4E4758-2A37-4C5F-8E5A-0E31DB98FFF6}" type="parTrans" cxnId="{27805900-0996-4A11-A0AE-4F85AEE3BB21}">
      <dgm:prSet/>
      <dgm:spPr/>
      <dgm:t>
        <a:bodyPr/>
        <a:lstStyle/>
        <a:p>
          <a:endParaRPr lang="es-CO"/>
        </a:p>
      </dgm:t>
    </dgm:pt>
    <dgm:pt modelId="{C2860173-1FE8-4EEE-8D22-55B882289173}" type="sibTrans" cxnId="{27805900-0996-4A11-A0AE-4F85AEE3BB21}">
      <dgm:prSet/>
      <dgm:spPr/>
      <dgm:t>
        <a:bodyPr/>
        <a:lstStyle/>
        <a:p>
          <a:endParaRPr lang="es-CO"/>
        </a:p>
      </dgm:t>
    </dgm:pt>
    <dgm:pt modelId="{4782240F-2D7B-496F-9C11-5E6ACED540FA}">
      <dgm:prSet phldrT="[Texto]" custT="1"/>
      <dgm:spPr/>
      <dgm:t>
        <a:bodyPr/>
        <a:lstStyle/>
        <a:p>
          <a:r>
            <a:rPr lang="es-CO" sz="700" dirty="0" smtClean="0"/>
            <a:t>Fortalecimiento e implementación de la política criminal en el estado colombiano  nacional</a:t>
          </a:r>
          <a:endParaRPr lang="es-CO" sz="700" dirty="0"/>
        </a:p>
      </dgm:t>
    </dgm:pt>
    <dgm:pt modelId="{13CD6D1C-57BF-4897-B751-CD262A004FFB}" type="parTrans" cxnId="{CE0BC718-BC4A-4A64-86DA-43A3761F14A1}">
      <dgm:prSet/>
      <dgm:spPr/>
      <dgm:t>
        <a:bodyPr/>
        <a:lstStyle/>
        <a:p>
          <a:endParaRPr lang="es-CO"/>
        </a:p>
      </dgm:t>
    </dgm:pt>
    <dgm:pt modelId="{DB9D060C-FFEF-43EE-A7EB-D1319DBDDB6A}" type="sibTrans" cxnId="{CE0BC718-BC4A-4A64-86DA-43A3761F14A1}">
      <dgm:prSet/>
      <dgm:spPr/>
      <dgm:t>
        <a:bodyPr/>
        <a:lstStyle/>
        <a:p>
          <a:endParaRPr lang="es-CO"/>
        </a:p>
      </dgm:t>
    </dgm:pt>
    <dgm:pt modelId="{6D1650E5-ACA5-494F-9F85-4D7F85A03883}">
      <dgm:prSet phldrT="[Texto]" custT="1"/>
      <dgm:spPr/>
      <dgm:t>
        <a:bodyPr/>
        <a:lstStyle/>
        <a:p>
          <a:r>
            <a:rPr lang="es-CO" sz="700" dirty="0" smtClean="0"/>
            <a:t>Dirección de Justicia Transicional</a:t>
          </a:r>
          <a:endParaRPr lang="es-CO" sz="700" dirty="0"/>
        </a:p>
      </dgm:t>
    </dgm:pt>
    <dgm:pt modelId="{303CC4CB-E65B-48AE-A9EB-2C085F5CF5A9}" type="parTrans" cxnId="{C0A7B31C-A8D0-4FF8-A94E-9DCB2C7D66FC}">
      <dgm:prSet/>
      <dgm:spPr/>
      <dgm:t>
        <a:bodyPr/>
        <a:lstStyle/>
        <a:p>
          <a:endParaRPr lang="es-CO"/>
        </a:p>
      </dgm:t>
    </dgm:pt>
    <dgm:pt modelId="{354C8E9B-1CB1-445B-8153-C721FBDE45EC}" type="sibTrans" cxnId="{C0A7B31C-A8D0-4FF8-A94E-9DCB2C7D66FC}">
      <dgm:prSet/>
      <dgm:spPr/>
      <dgm:t>
        <a:bodyPr/>
        <a:lstStyle/>
        <a:p>
          <a:endParaRPr lang="es-CO"/>
        </a:p>
      </dgm:t>
    </dgm:pt>
    <dgm:pt modelId="{785811DA-5DD9-4D78-990F-541621FA46FB}">
      <dgm:prSet phldrT="[Texto]" custT="1"/>
      <dgm:spPr/>
      <dgm:t>
        <a:bodyPr/>
        <a:lstStyle/>
        <a:p>
          <a:r>
            <a:rPr lang="es-CO" sz="700" dirty="0" smtClean="0"/>
            <a:t>Dirección de Tecnologías y Gestión de Información en Justicia</a:t>
          </a:r>
          <a:endParaRPr lang="es-CO" sz="700" dirty="0"/>
        </a:p>
      </dgm:t>
    </dgm:pt>
    <dgm:pt modelId="{C3763E79-D212-4797-860C-72B553C106BF}" type="parTrans" cxnId="{EEE812F7-E69E-4A23-99C4-ED0487FD9CB2}">
      <dgm:prSet/>
      <dgm:spPr/>
      <dgm:t>
        <a:bodyPr/>
        <a:lstStyle/>
        <a:p>
          <a:endParaRPr lang="es-CO"/>
        </a:p>
      </dgm:t>
    </dgm:pt>
    <dgm:pt modelId="{B49F6855-7D9A-4E14-B0E2-4F198CDDE6B1}" type="sibTrans" cxnId="{EEE812F7-E69E-4A23-99C4-ED0487FD9CB2}">
      <dgm:prSet/>
      <dgm:spPr/>
      <dgm:t>
        <a:bodyPr/>
        <a:lstStyle/>
        <a:p>
          <a:endParaRPr lang="es-CO"/>
        </a:p>
      </dgm:t>
    </dgm:pt>
    <dgm:pt modelId="{4B0B54DA-3EB4-44E6-BC76-F9A0C9CFF2E2}">
      <dgm:prSet phldrT="[Texto]" custT="1"/>
      <dgm:spPr/>
      <dgm:t>
        <a:bodyPr/>
        <a:lstStyle/>
        <a:p>
          <a:r>
            <a:rPr lang="es-CO" sz="700" dirty="0" smtClean="0"/>
            <a:t>Dirección de Métodos Alternativos de Solución de Conflictos</a:t>
          </a:r>
          <a:endParaRPr lang="es-CO" sz="700" dirty="0"/>
        </a:p>
      </dgm:t>
    </dgm:pt>
    <dgm:pt modelId="{138BF99B-FF44-456C-ABCD-162BEA1F9673}" type="parTrans" cxnId="{D1911203-E1C5-426B-916B-DA08B84A8F46}">
      <dgm:prSet/>
      <dgm:spPr/>
      <dgm:t>
        <a:bodyPr/>
        <a:lstStyle/>
        <a:p>
          <a:endParaRPr lang="es-CO"/>
        </a:p>
      </dgm:t>
    </dgm:pt>
    <dgm:pt modelId="{34A97228-F836-4979-87FE-5106F032A4CA}" type="sibTrans" cxnId="{D1911203-E1C5-426B-916B-DA08B84A8F46}">
      <dgm:prSet/>
      <dgm:spPr/>
      <dgm:t>
        <a:bodyPr/>
        <a:lstStyle/>
        <a:p>
          <a:endParaRPr lang="es-CO"/>
        </a:p>
      </dgm:t>
    </dgm:pt>
    <dgm:pt modelId="{6F1DBC57-8284-40FF-A069-79B3689638A1}">
      <dgm:prSet phldrT="[Texto]" custT="1"/>
      <dgm:spPr/>
      <dgm:t>
        <a:bodyPr/>
        <a:lstStyle/>
        <a:p>
          <a:r>
            <a:rPr lang="es-CO" sz="700" dirty="0" smtClean="0"/>
            <a:t>Dirección de Política Criminal y penitenciaria</a:t>
          </a:r>
          <a:endParaRPr lang="es-CO" sz="700" dirty="0"/>
        </a:p>
      </dgm:t>
    </dgm:pt>
    <dgm:pt modelId="{7003CF13-0E9F-4CC2-A661-3C40A2A498F2}" type="parTrans" cxnId="{139D3B59-793B-431C-BF4A-94BAAB63A22F}">
      <dgm:prSet/>
      <dgm:spPr/>
      <dgm:t>
        <a:bodyPr/>
        <a:lstStyle/>
        <a:p>
          <a:endParaRPr lang="es-CO"/>
        </a:p>
      </dgm:t>
    </dgm:pt>
    <dgm:pt modelId="{815776E1-05AA-42A5-9406-B40357A4F1F5}" type="sibTrans" cxnId="{139D3B59-793B-431C-BF4A-94BAAB63A22F}">
      <dgm:prSet/>
      <dgm:spPr/>
      <dgm:t>
        <a:bodyPr/>
        <a:lstStyle/>
        <a:p>
          <a:endParaRPr lang="es-CO"/>
        </a:p>
      </dgm:t>
    </dgm:pt>
    <dgm:pt modelId="{3A0AD541-1EDA-4776-8F76-140CE113B10E}">
      <dgm:prSet phldrT="[Texto]" custT="1"/>
      <dgm:spPr/>
      <dgm:t>
        <a:bodyPr/>
        <a:lstStyle/>
        <a:p>
          <a:r>
            <a:rPr lang="es-CO" sz="900" dirty="0" smtClean="0"/>
            <a:t>2.592 Millones</a:t>
          </a:r>
          <a:endParaRPr lang="es-CO" sz="900" dirty="0"/>
        </a:p>
      </dgm:t>
    </dgm:pt>
    <dgm:pt modelId="{8369304E-FB43-49C8-90F4-00AA3FE781EB}" type="parTrans" cxnId="{857276F6-71F7-4FCC-ABDE-C2E46053CC87}">
      <dgm:prSet/>
      <dgm:spPr/>
      <dgm:t>
        <a:bodyPr/>
        <a:lstStyle/>
        <a:p>
          <a:endParaRPr lang="es-CO"/>
        </a:p>
      </dgm:t>
    </dgm:pt>
    <dgm:pt modelId="{3F6CD17C-6EF8-44E3-8C20-70D044802E75}" type="sibTrans" cxnId="{857276F6-71F7-4FCC-ABDE-C2E46053CC87}">
      <dgm:prSet/>
      <dgm:spPr/>
      <dgm:t>
        <a:bodyPr/>
        <a:lstStyle/>
        <a:p>
          <a:endParaRPr lang="es-CO"/>
        </a:p>
      </dgm:t>
    </dgm:pt>
    <dgm:pt modelId="{BD2F9CEE-2FFF-4FBC-B602-5E02E5102B71}">
      <dgm:prSet phldrT="[Texto]" custT="1"/>
      <dgm:spPr/>
      <dgm:t>
        <a:bodyPr/>
        <a:lstStyle/>
        <a:p>
          <a:r>
            <a:rPr lang="es-CO" sz="900" dirty="0" smtClean="0"/>
            <a:t>5.221 Millones</a:t>
          </a:r>
          <a:endParaRPr lang="es-CO" sz="900" dirty="0"/>
        </a:p>
      </dgm:t>
    </dgm:pt>
    <dgm:pt modelId="{8A395293-5534-4A42-A707-BBA268D9E7D1}" type="parTrans" cxnId="{B640239C-66BC-458D-BEFB-56BFD72DDEDC}">
      <dgm:prSet/>
      <dgm:spPr/>
      <dgm:t>
        <a:bodyPr/>
        <a:lstStyle/>
        <a:p>
          <a:endParaRPr lang="es-CO"/>
        </a:p>
      </dgm:t>
    </dgm:pt>
    <dgm:pt modelId="{FBA05DDD-0EB8-466C-B1DA-832FD16A98FB}" type="sibTrans" cxnId="{B640239C-66BC-458D-BEFB-56BFD72DDEDC}">
      <dgm:prSet/>
      <dgm:spPr/>
      <dgm:t>
        <a:bodyPr/>
        <a:lstStyle/>
        <a:p>
          <a:endParaRPr lang="es-CO"/>
        </a:p>
      </dgm:t>
    </dgm:pt>
    <dgm:pt modelId="{7ABA1387-2A99-4D0E-BB43-A4D5B7C5C444}">
      <dgm:prSet phldrT="[Texto]" custT="1"/>
      <dgm:spPr/>
      <dgm:t>
        <a:bodyPr/>
        <a:lstStyle/>
        <a:p>
          <a:r>
            <a:rPr lang="es-CO" sz="900" dirty="0" smtClean="0"/>
            <a:t>3.680 Millones</a:t>
          </a:r>
          <a:endParaRPr lang="es-CO" sz="900" dirty="0"/>
        </a:p>
      </dgm:t>
    </dgm:pt>
    <dgm:pt modelId="{E79D3948-7244-401F-8D09-D3CC63D9405C}" type="parTrans" cxnId="{84B7E6C9-1772-4695-B57C-9199C5F7B237}">
      <dgm:prSet/>
      <dgm:spPr/>
      <dgm:t>
        <a:bodyPr/>
        <a:lstStyle/>
        <a:p>
          <a:endParaRPr lang="es-CO"/>
        </a:p>
      </dgm:t>
    </dgm:pt>
    <dgm:pt modelId="{6D9A7D24-98D6-4FB0-9AE9-7DD7E5BF5AC4}" type="sibTrans" cxnId="{84B7E6C9-1772-4695-B57C-9199C5F7B237}">
      <dgm:prSet/>
      <dgm:spPr/>
      <dgm:t>
        <a:bodyPr/>
        <a:lstStyle/>
        <a:p>
          <a:endParaRPr lang="es-CO"/>
        </a:p>
      </dgm:t>
    </dgm:pt>
    <dgm:pt modelId="{79777A5B-838A-451E-B767-9DCD9CD4402A}">
      <dgm:prSet phldrT="[Texto]"/>
      <dgm:spPr/>
      <dgm:t>
        <a:bodyPr/>
        <a:lstStyle/>
        <a:p>
          <a:r>
            <a:rPr lang="es-CO" dirty="0" smtClean="0"/>
            <a:t>2.260 Millones</a:t>
          </a:r>
          <a:endParaRPr lang="es-CO" dirty="0"/>
        </a:p>
      </dgm:t>
    </dgm:pt>
    <dgm:pt modelId="{58C69A8F-18D3-465D-BA58-B0A770F14BA4}" type="parTrans" cxnId="{0F7D9EB2-170E-4EB3-90F6-81C063079900}">
      <dgm:prSet/>
      <dgm:spPr/>
      <dgm:t>
        <a:bodyPr/>
        <a:lstStyle/>
        <a:p>
          <a:endParaRPr lang="es-CO"/>
        </a:p>
      </dgm:t>
    </dgm:pt>
    <dgm:pt modelId="{6AC926BD-172F-4BAC-BB3A-944E04655BD1}" type="sibTrans" cxnId="{0F7D9EB2-170E-4EB3-90F6-81C063079900}">
      <dgm:prSet/>
      <dgm:spPr/>
      <dgm:t>
        <a:bodyPr/>
        <a:lstStyle/>
        <a:p>
          <a:endParaRPr lang="es-CO"/>
        </a:p>
      </dgm:t>
    </dgm:pt>
    <dgm:pt modelId="{4BB97467-8802-45D7-BFCA-150D116C93A8}">
      <dgm:prSet phldrT="[Texto]" custT="1"/>
      <dgm:spPr/>
      <dgm:t>
        <a:bodyPr/>
        <a:lstStyle/>
        <a:p>
          <a:r>
            <a:rPr lang="es-CO" sz="900" dirty="0" smtClean="0"/>
            <a:t>1.279 Millones</a:t>
          </a:r>
          <a:endParaRPr lang="es-CO" sz="900" dirty="0"/>
        </a:p>
      </dgm:t>
    </dgm:pt>
    <dgm:pt modelId="{4AF174D9-0EB8-40CD-9B47-22E487DE6FC8}" type="parTrans" cxnId="{FAB2E80F-3CC2-4C4B-A026-145125D911F2}">
      <dgm:prSet/>
      <dgm:spPr/>
      <dgm:t>
        <a:bodyPr/>
        <a:lstStyle/>
        <a:p>
          <a:endParaRPr lang="es-CO"/>
        </a:p>
      </dgm:t>
    </dgm:pt>
    <dgm:pt modelId="{250EFE87-B89A-49D1-9DA2-1BF36C90ADBF}" type="sibTrans" cxnId="{FAB2E80F-3CC2-4C4B-A026-145125D911F2}">
      <dgm:prSet/>
      <dgm:spPr/>
      <dgm:t>
        <a:bodyPr/>
        <a:lstStyle/>
        <a:p>
          <a:endParaRPr lang="es-CO"/>
        </a:p>
      </dgm:t>
    </dgm:pt>
    <dgm:pt modelId="{CFFF4147-31F6-4B54-8AEE-401E7C8F4083}">
      <dgm:prSet phldrT="[Texto]" custT="1"/>
      <dgm:spPr/>
      <dgm:t>
        <a:bodyPr/>
        <a:lstStyle/>
        <a:p>
          <a:r>
            <a:rPr lang="es-CO" sz="900" dirty="0" smtClean="0"/>
            <a:t>1.649 Millones</a:t>
          </a:r>
          <a:endParaRPr lang="es-CO" sz="900" dirty="0"/>
        </a:p>
      </dgm:t>
    </dgm:pt>
    <dgm:pt modelId="{B8F61967-0328-4BFC-8870-D0C1E1588A9F}" type="parTrans" cxnId="{1E4C48D2-B93D-4AE4-9075-F05F0033A089}">
      <dgm:prSet/>
      <dgm:spPr/>
      <dgm:t>
        <a:bodyPr/>
        <a:lstStyle/>
        <a:p>
          <a:endParaRPr lang="es-CO"/>
        </a:p>
      </dgm:t>
    </dgm:pt>
    <dgm:pt modelId="{E7D0F1E2-55F2-46B3-8BFD-0D75228AF365}" type="sibTrans" cxnId="{1E4C48D2-B93D-4AE4-9075-F05F0033A089}">
      <dgm:prSet/>
      <dgm:spPr/>
      <dgm:t>
        <a:bodyPr/>
        <a:lstStyle/>
        <a:p>
          <a:endParaRPr lang="es-CO"/>
        </a:p>
      </dgm:t>
    </dgm:pt>
    <dgm:pt modelId="{2D813B34-BBE9-4855-98C8-0F13C05DFF2C}">
      <dgm:prSet phldrT="[Texto]" custT="1"/>
      <dgm:spPr/>
      <dgm:t>
        <a:bodyPr/>
        <a:lstStyle/>
        <a:p>
          <a:r>
            <a:rPr lang="es-CO" sz="900" dirty="0" smtClean="0"/>
            <a:t>228 Millones</a:t>
          </a:r>
          <a:endParaRPr lang="es-CO" sz="900" dirty="0"/>
        </a:p>
      </dgm:t>
    </dgm:pt>
    <dgm:pt modelId="{49CD4247-49E2-4F4F-ACF6-A05515683F5A}" type="parTrans" cxnId="{BF3AAB80-09E2-4BEC-A723-EE3D38E21631}">
      <dgm:prSet/>
      <dgm:spPr/>
      <dgm:t>
        <a:bodyPr/>
        <a:lstStyle/>
        <a:p>
          <a:endParaRPr lang="es-CO"/>
        </a:p>
      </dgm:t>
    </dgm:pt>
    <dgm:pt modelId="{D30DEEA2-A150-448E-B6B5-FEE9432A16AC}" type="sibTrans" cxnId="{BF3AAB80-09E2-4BEC-A723-EE3D38E21631}">
      <dgm:prSet/>
      <dgm:spPr/>
      <dgm:t>
        <a:bodyPr/>
        <a:lstStyle/>
        <a:p>
          <a:endParaRPr lang="es-CO"/>
        </a:p>
      </dgm:t>
    </dgm:pt>
    <dgm:pt modelId="{81675594-4F5E-4891-8E94-DE6D50BC6515}">
      <dgm:prSet phldrT="[Texto]"/>
      <dgm:spPr/>
      <dgm:t>
        <a:bodyPr/>
        <a:lstStyle/>
        <a:p>
          <a:r>
            <a:rPr lang="es-CO" dirty="0" smtClean="0"/>
            <a:t>572 Millones</a:t>
          </a:r>
          <a:endParaRPr lang="es-CO" dirty="0"/>
        </a:p>
      </dgm:t>
    </dgm:pt>
    <dgm:pt modelId="{AD0FF390-E023-48CE-8BE6-9CF0C1CCA70C}" type="parTrans" cxnId="{51458A56-78F0-4C98-AB02-694C969ADFCE}">
      <dgm:prSet/>
      <dgm:spPr/>
      <dgm:t>
        <a:bodyPr/>
        <a:lstStyle/>
        <a:p>
          <a:endParaRPr lang="es-CO"/>
        </a:p>
      </dgm:t>
    </dgm:pt>
    <dgm:pt modelId="{4A274925-6E87-472F-A7B3-8437908BF1C7}" type="sibTrans" cxnId="{51458A56-78F0-4C98-AB02-694C969ADFCE}">
      <dgm:prSet/>
      <dgm:spPr/>
      <dgm:t>
        <a:bodyPr/>
        <a:lstStyle/>
        <a:p>
          <a:endParaRPr lang="es-CO"/>
        </a:p>
      </dgm:t>
    </dgm:pt>
    <dgm:pt modelId="{00E5377A-721A-48C4-BA32-1A80C2D5AF8A}">
      <dgm:prSet phldrT="[Texto]" custT="1"/>
      <dgm:spPr>
        <a:solidFill>
          <a:srgbClr val="FFC000"/>
        </a:solidFill>
      </dgm:spPr>
      <dgm:t>
        <a:bodyPr/>
        <a:lstStyle/>
        <a:p>
          <a:r>
            <a:rPr lang="es-CO" sz="900" dirty="0" smtClean="0"/>
            <a:t>60,63%</a:t>
          </a:r>
          <a:endParaRPr lang="es-CO" sz="900" dirty="0"/>
        </a:p>
      </dgm:t>
    </dgm:pt>
    <dgm:pt modelId="{BC8A4FFB-2882-4BDA-90C2-224CB0306FA5}" type="parTrans" cxnId="{983CD07A-D960-4C42-8B11-96A77B18EBAB}">
      <dgm:prSet/>
      <dgm:spPr/>
      <dgm:t>
        <a:bodyPr/>
        <a:lstStyle/>
        <a:p>
          <a:endParaRPr lang="es-CO"/>
        </a:p>
      </dgm:t>
    </dgm:pt>
    <dgm:pt modelId="{92136F2D-535F-4A2C-A40D-F331BC53E4B3}" type="sibTrans" cxnId="{983CD07A-D960-4C42-8B11-96A77B18EBAB}">
      <dgm:prSet/>
      <dgm:spPr/>
      <dgm:t>
        <a:bodyPr/>
        <a:lstStyle/>
        <a:p>
          <a:endParaRPr lang="es-CO"/>
        </a:p>
      </dgm:t>
    </dgm:pt>
    <dgm:pt modelId="{E5519957-7920-421C-86D0-90AB922EE631}">
      <dgm:prSet phldrT="[Texto]" custT="1"/>
      <dgm:spPr>
        <a:solidFill>
          <a:srgbClr val="C00000"/>
        </a:solidFill>
      </dgm:spPr>
      <dgm:t>
        <a:bodyPr/>
        <a:lstStyle/>
        <a:p>
          <a:r>
            <a:rPr lang="es-CO" sz="900" dirty="0" smtClean="0"/>
            <a:t>43,37%</a:t>
          </a:r>
          <a:endParaRPr lang="es-CO" sz="900" dirty="0"/>
        </a:p>
      </dgm:t>
    </dgm:pt>
    <dgm:pt modelId="{40728FC9-3694-4E90-A586-30E2BC56CDBB}" type="parTrans" cxnId="{13796C2E-E4A8-4B5F-A8EF-6ED0914CB87D}">
      <dgm:prSet/>
      <dgm:spPr/>
      <dgm:t>
        <a:bodyPr/>
        <a:lstStyle/>
        <a:p>
          <a:endParaRPr lang="es-CO"/>
        </a:p>
      </dgm:t>
    </dgm:pt>
    <dgm:pt modelId="{F25BC02D-BFD3-4260-90DA-1F8DED77D660}" type="sibTrans" cxnId="{13796C2E-E4A8-4B5F-A8EF-6ED0914CB87D}">
      <dgm:prSet/>
      <dgm:spPr/>
      <dgm:t>
        <a:bodyPr/>
        <a:lstStyle/>
        <a:p>
          <a:endParaRPr lang="es-CO"/>
        </a:p>
      </dgm:t>
    </dgm:pt>
    <dgm:pt modelId="{BAABCA1A-4ACA-4383-AC4E-128E9A954413}">
      <dgm:prSet phldrT="[Texto]" custT="1"/>
      <dgm:spPr>
        <a:solidFill>
          <a:srgbClr val="C00000"/>
        </a:solidFill>
      </dgm:spPr>
      <dgm:t>
        <a:bodyPr/>
        <a:lstStyle/>
        <a:p>
          <a:r>
            <a:rPr lang="es-CO" sz="900" dirty="0" smtClean="0"/>
            <a:t>22,84%</a:t>
          </a:r>
          <a:endParaRPr lang="es-CO" sz="900" dirty="0"/>
        </a:p>
      </dgm:t>
    </dgm:pt>
    <dgm:pt modelId="{9505546D-A907-4BBE-BF28-48964C0A3614}" type="parTrans" cxnId="{9C6AC6BF-26F5-48B3-B789-889DA2FC7BA5}">
      <dgm:prSet/>
      <dgm:spPr/>
      <dgm:t>
        <a:bodyPr/>
        <a:lstStyle/>
        <a:p>
          <a:endParaRPr lang="es-CO"/>
        </a:p>
      </dgm:t>
    </dgm:pt>
    <dgm:pt modelId="{537D4F0B-5370-4F24-8263-DA38B4F6B128}" type="sibTrans" cxnId="{9C6AC6BF-26F5-48B3-B789-889DA2FC7BA5}">
      <dgm:prSet/>
      <dgm:spPr/>
      <dgm:t>
        <a:bodyPr/>
        <a:lstStyle/>
        <a:p>
          <a:endParaRPr lang="es-CO"/>
        </a:p>
      </dgm:t>
    </dgm:pt>
    <dgm:pt modelId="{99D02D49-04A3-4216-8196-46A0B13BDDDD}">
      <dgm:prSet phldrT="[Texto]"/>
      <dgm:spPr>
        <a:solidFill>
          <a:srgbClr val="C00000"/>
        </a:solidFill>
      </dgm:spPr>
      <dgm:t>
        <a:bodyPr/>
        <a:lstStyle/>
        <a:p>
          <a:r>
            <a:rPr lang="es-CO" dirty="0" smtClean="0"/>
            <a:t>30,78%</a:t>
          </a:r>
          <a:endParaRPr lang="es-CO" dirty="0"/>
        </a:p>
      </dgm:t>
    </dgm:pt>
    <dgm:pt modelId="{F3966E02-B0A2-4D96-843E-AD5BF3AE8FEB}" type="parTrans" cxnId="{9F4836B2-7442-4825-BD29-832FABA1D963}">
      <dgm:prSet/>
      <dgm:spPr/>
      <dgm:t>
        <a:bodyPr/>
        <a:lstStyle/>
        <a:p>
          <a:endParaRPr lang="es-CO"/>
        </a:p>
      </dgm:t>
    </dgm:pt>
    <dgm:pt modelId="{4A17E8BF-3975-43A1-B99B-7C90B7208400}" type="sibTrans" cxnId="{9F4836B2-7442-4825-BD29-832FABA1D963}">
      <dgm:prSet/>
      <dgm:spPr/>
      <dgm:t>
        <a:bodyPr/>
        <a:lstStyle/>
        <a:p>
          <a:endParaRPr lang="es-CO"/>
        </a:p>
      </dgm:t>
    </dgm:pt>
    <dgm:pt modelId="{873202A3-569B-4BEC-989B-4114C8AAB1CC}">
      <dgm:prSet phldrT="[Texto]" custT="1"/>
      <dgm:spPr>
        <a:solidFill>
          <a:srgbClr val="FFC000"/>
        </a:solidFill>
      </dgm:spPr>
      <dgm:t>
        <a:bodyPr/>
        <a:lstStyle/>
        <a:p>
          <a:r>
            <a:rPr lang="es-CO" sz="900" dirty="0" smtClean="0">
              <a:solidFill>
                <a:schemeClr val="tx1"/>
              </a:solidFill>
            </a:rPr>
            <a:t>62,00%</a:t>
          </a:r>
          <a:endParaRPr lang="es-CO" sz="900" dirty="0">
            <a:solidFill>
              <a:schemeClr val="tx1"/>
            </a:solidFill>
          </a:endParaRPr>
        </a:p>
      </dgm:t>
    </dgm:pt>
    <dgm:pt modelId="{F5080A95-AACD-4330-A9E5-8AE9A0535D81}" type="parTrans" cxnId="{17BC97BA-7B3B-4F58-8100-AB5DF21228EC}">
      <dgm:prSet/>
      <dgm:spPr/>
      <dgm:t>
        <a:bodyPr/>
        <a:lstStyle/>
        <a:p>
          <a:endParaRPr lang="es-CO"/>
        </a:p>
      </dgm:t>
    </dgm:pt>
    <dgm:pt modelId="{D9AB8ADC-1797-4C04-B526-FBAC804020FD}" type="sibTrans" cxnId="{17BC97BA-7B3B-4F58-8100-AB5DF21228EC}">
      <dgm:prSet/>
      <dgm:spPr/>
      <dgm:t>
        <a:bodyPr/>
        <a:lstStyle/>
        <a:p>
          <a:endParaRPr lang="es-CO"/>
        </a:p>
      </dgm:t>
    </dgm:pt>
    <dgm:pt modelId="{E316FEF6-8B6E-4819-B06B-FA8FF1031F26}">
      <dgm:prSet phldrT="[Texto]" custT="1"/>
      <dgm:spPr>
        <a:solidFill>
          <a:srgbClr val="C00000"/>
        </a:solidFill>
      </dgm:spPr>
      <dgm:t>
        <a:bodyPr/>
        <a:lstStyle/>
        <a:p>
          <a:r>
            <a:rPr lang="es-CO" sz="900" dirty="0" smtClean="0"/>
            <a:t>30,00%</a:t>
          </a:r>
          <a:endParaRPr lang="es-CO" sz="900" dirty="0"/>
        </a:p>
      </dgm:t>
    </dgm:pt>
    <dgm:pt modelId="{69EF3FF0-0ED6-431C-B417-976B3EF843C0}" type="parTrans" cxnId="{5EC75A8F-D41F-426E-801E-B901A34C7B79}">
      <dgm:prSet/>
      <dgm:spPr/>
      <dgm:t>
        <a:bodyPr/>
        <a:lstStyle/>
        <a:p>
          <a:endParaRPr lang="es-CO"/>
        </a:p>
      </dgm:t>
    </dgm:pt>
    <dgm:pt modelId="{1937E630-53B9-4659-8F8A-E5EE2B44A827}" type="sibTrans" cxnId="{5EC75A8F-D41F-426E-801E-B901A34C7B79}">
      <dgm:prSet/>
      <dgm:spPr/>
      <dgm:t>
        <a:bodyPr/>
        <a:lstStyle/>
        <a:p>
          <a:endParaRPr lang="es-CO"/>
        </a:p>
      </dgm:t>
    </dgm:pt>
    <dgm:pt modelId="{20745994-A3AF-433F-9AC6-6F19C7621EB1}">
      <dgm:prSet phldrT="[Texto]"/>
      <dgm:spPr>
        <a:solidFill>
          <a:srgbClr val="C00000"/>
        </a:solidFill>
      </dgm:spPr>
      <dgm:t>
        <a:bodyPr/>
        <a:lstStyle/>
        <a:p>
          <a:r>
            <a:rPr lang="es-CO" dirty="0" smtClean="0"/>
            <a:t>40,00%</a:t>
          </a:r>
          <a:endParaRPr lang="es-CO" dirty="0"/>
        </a:p>
      </dgm:t>
    </dgm:pt>
    <dgm:pt modelId="{64708E1F-3D57-4169-ABE5-549A4B50894B}" type="parTrans" cxnId="{6CD493D9-A821-4832-B748-87ECC7C480D3}">
      <dgm:prSet/>
      <dgm:spPr/>
      <dgm:t>
        <a:bodyPr/>
        <a:lstStyle/>
        <a:p>
          <a:endParaRPr lang="es-CO"/>
        </a:p>
      </dgm:t>
    </dgm:pt>
    <dgm:pt modelId="{3C309479-DB6D-4049-8025-A945A5C668E6}" type="sibTrans" cxnId="{6CD493D9-A821-4832-B748-87ECC7C480D3}">
      <dgm:prSet/>
      <dgm:spPr/>
      <dgm:t>
        <a:bodyPr/>
        <a:lstStyle/>
        <a:p>
          <a:endParaRPr lang="es-CO"/>
        </a:p>
      </dgm:t>
    </dgm:pt>
    <dgm:pt modelId="{4BD712E5-EBBD-4548-8249-EAE0808ACA9E}">
      <dgm:prSet phldrT="[Texto]"/>
      <dgm:spPr>
        <a:solidFill>
          <a:srgbClr val="98B954"/>
        </a:solidFill>
      </dgm:spPr>
      <dgm:t>
        <a:bodyPr/>
        <a:lstStyle/>
        <a:p>
          <a:r>
            <a:rPr lang="es-CO" dirty="0" smtClean="0"/>
            <a:t>77,00%</a:t>
          </a:r>
          <a:endParaRPr lang="es-CO" dirty="0"/>
        </a:p>
      </dgm:t>
    </dgm:pt>
    <dgm:pt modelId="{34F51F1F-620F-4E9B-8D24-B81090ADA55E}" type="parTrans" cxnId="{67E69A46-0243-4649-8C03-5249194A27AC}">
      <dgm:prSet/>
      <dgm:spPr/>
      <dgm:t>
        <a:bodyPr/>
        <a:lstStyle/>
        <a:p>
          <a:endParaRPr lang="es-CO"/>
        </a:p>
      </dgm:t>
    </dgm:pt>
    <dgm:pt modelId="{2BEDF226-0B21-4F4C-8E82-4F8D5CE31EF6}" type="sibTrans" cxnId="{67E69A46-0243-4649-8C03-5249194A27AC}">
      <dgm:prSet/>
      <dgm:spPr/>
      <dgm:t>
        <a:bodyPr/>
        <a:lstStyle/>
        <a:p>
          <a:endParaRPr lang="es-CO"/>
        </a:p>
      </dgm:t>
    </dgm:pt>
    <dgm:pt modelId="{1EE952BE-6FC9-41E8-A5A2-92B9AA02F407}">
      <dgm:prSet phldrT="[Texto]" custT="1"/>
      <dgm:spPr>
        <a:solidFill>
          <a:srgbClr val="C00000"/>
        </a:solidFill>
      </dgm:spPr>
      <dgm:t>
        <a:bodyPr/>
        <a:lstStyle/>
        <a:p>
          <a:r>
            <a:rPr lang="es-CO" sz="900" dirty="0" smtClean="0"/>
            <a:t>23,10%</a:t>
          </a:r>
          <a:endParaRPr lang="es-CO" sz="900" dirty="0"/>
        </a:p>
      </dgm:t>
    </dgm:pt>
    <dgm:pt modelId="{045296BD-238E-4502-BA51-3BF0D1DF3CCB}" type="parTrans" cxnId="{A2338160-743D-40DE-BB16-396CB3844CE5}">
      <dgm:prSet/>
      <dgm:spPr/>
      <dgm:t>
        <a:bodyPr/>
        <a:lstStyle/>
        <a:p>
          <a:endParaRPr lang="es-CO"/>
        </a:p>
      </dgm:t>
    </dgm:pt>
    <dgm:pt modelId="{A60DB037-B490-4BE4-89EE-B0A29C386054}" type="sibTrans" cxnId="{A2338160-743D-40DE-BB16-396CB3844CE5}">
      <dgm:prSet/>
      <dgm:spPr/>
      <dgm:t>
        <a:bodyPr/>
        <a:lstStyle/>
        <a:p>
          <a:endParaRPr lang="es-CO"/>
        </a:p>
      </dgm:t>
    </dgm:pt>
    <dgm:pt modelId="{E4EB16AB-9A8A-4000-9C0F-872B5E7899B2}">
      <dgm:prSet phldrT="[Texto]" custT="1"/>
      <dgm:spPr>
        <a:solidFill>
          <a:srgbClr val="98B954"/>
        </a:solidFill>
      </dgm:spPr>
      <dgm:t>
        <a:bodyPr/>
        <a:lstStyle/>
        <a:p>
          <a:r>
            <a:rPr lang="es-CO" sz="900" dirty="0" smtClean="0">
              <a:solidFill>
                <a:schemeClr val="bg1"/>
              </a:solidFill>
            </a:rPr>
            <a:t>75,75%</a:t>
          </a:r>
          <a:endParaRPr lang="es-CO" sz="900" dirty="0">
            <a:solidFill>
              <a:schemeClr val="bg1"/>
            </a:solidFill>
          </a:endParaRPr>
        </a:p>
      </dgm:t>
    </dgm:pt>
    <dgm:pt modelId="{A9DAB9E3-1009-4B27-80D4-C92220987377}" type="parTrans" cxnId="{60AD26BF-9CB8-4025-B40C-2CB8FBE85EB0}">
      <dgm:prSet/>
      <dgm:spPr/>
      <dgm:t>
        <a:bodyPr/>
        <a:lstStyle/>
        <a:p>
          <a:endParaRPr lang="es-CO"/>
        </a:p>
      </dgm:t>
    </dgm:pt>
    <dgm:pt modelId="{29E32FB4-FD4C-4153-A6E6-8BE3D52D4BC4}" type="sibTrans" cxnId="{60AD26BF-9CB8-4025-B40C-2CB8FBE85EB0}">
      <dgm:prSet/>
      <dgm:spPr/>
      <dgm:t>
        <a:bodyPr/>
        <a:lstStyle/>
        <a:p>
          <a:endParaRPr lang="es-CO"/>
        </a:p>
      </dgm:t>
    </dgm:pt>
    <dgm:pt modelId="{B7614CE8-6217-430D-9D65-B3B5D0503C49}">
      <dgm:prSet phldrT="[Texto]" custT="1"/>
      <dgm:spPr>
        <a:solidFill>
          <a:srgbClr val="FFC000"/>
        </a:solidFill>
      </dgm:spPr>
      <dgm:t>
        <a:bodyPr/>
        <a:lstStyle/>
        <a:p>
          <a:r>
            <a:rPr lang="es-CO" sz="900" dirty="0" smtClean="0">
              <a:solidFill>
                <a:schemeClr val="tx1"/>
              </a:solidFill>
            </a:rPr>
            <a:t>69,50%</a:t>
          </a:r>
          <a:endParaRPr lang="es-CO" sz="900" dirty="0">
            <a:solidFill>
              <a:schemeClr val="tx1"/>
            </a:solidFill>
          </a:endParaRPr>
        </a:p>
      </dgm:t>
    </dgm:pt>
    <dgm:pt modelId="{28707D99-C199-4532-A7D3-8144901BE919}" type="parTrans" cxnId="{8E78F667-84B8-4DCE-B837-0239D5E6E22A}">
      <dgm:prSet/>
      <dgm:spPr/>
      <dgm:t>
        <a:bodyPr/>
        <a:lstStyle/>
        <a:p>
          <a:endParaRPr lang="es-CO"/>
        </a:p>
      </dgm:t>
    </dgm:pt>
    <dgm:pt modelId="{777DB5FF-AB94-41A2-A772-563C08D33CFF}" type="sibTrans" cxnId="{8E78F667-84B8-4DCE-B837-0239D5E6E22A}">
      <dgm:prSet/>
      <dgm:spPr/>
      <dgm:t>
        <a:bodyPr/>
        <a:lstStyle/>
        <a:p>
          <a:endParaRPr lang="es-CO"/>
        </a:p>
      </dgm:t>
    </dgm:pt>
    <dgm:pt modelId="{DB35A29B-E919-423B-9629-374207D1F35E}">
      <dgm:prSet phldrT="[Texto]"/>
      <dgm:spPr>
        <a:solidFill>
          <a:srgbClr val="FFC000"/>
        </a:solidFill>
      </dgm:spPr>
      <dgm:t>
        <a:bodyPr/>
        <a:lstStyle/>
        <a:p>
          <a:r>
            <a:rPr lang="es-CO" dirty="0" smtClean="0">
              <a:solidFill>
                <a:schemeClr val="tx1"/>
              </a:solidFill>
            </a:rPr>
            <a:t>53,00%</a:t>
          </a:r>
          <a:endParaRPr lang="es-CO" dirty="0">
            <a:solidFill>
              <a:schemeClr val="tx1"/>
            </a:solidFill>
          </a:endParaRPr>
        </a:p>
      </dgm:t>
    </dgm:pt>
    <dgm:pt modelId="{4BFFBB0C-9542-4B78-B383-C362A0811553}" type="parTrans" cxnId="{5A2BC826-3D38-4FF6-9984-1AD755EBD49A}">
      <dgm:prSet/>
      <dgm:spPr/>
      <dgm:t>
        <a:bodyPr/>
        <a:lstStyle/>
        <a:p>
          <a:endParaRPr lang="es-CO"/>
        </a:p>
      </dgm:t>
    </dgm:pt>
    <dgm:pt modelId="{F4A03347-3188-41AF-B8C9-9A3C6D121DA8}" type="sibTrans" cxnId="{5A2BC826-3D38-4FF6-9984-1AD755EBD49A}">
      <dgm:prSet/>
      <dgm:spPr/>
      <dgm:t>
        <a:bodyPr/>
        <a:lstStyle/>
        <a:p>
          <a:endParaRPr lang="es-CO"/>
        </a:p>
      </dgm:t>
    </dgm:pt>
    <dgm:pt modelId="{91E34C98-923A-48F2-B631-F5A3790A3312}">
      <dgm:prSet phldrT="[Texto]"/>
      <dgm:spPr/>
      <dgm:t>
        <a:bodyPr/>
        <a:lstStyle/>
        <a:p>
          <a:endParaRPr lang="es-CO" dirty="0"/>
        </a:p>
      </dgm:t>
    </dgm:pt>
    <dgm:pt modelId="{B246F615-A851-4B46-843D-9CE47C0ECB09}" type="sibTrans" cxnId="{07964280-E130-4019-8AC6-0148C3C9B4C6}">
      <dgm:prSet/>
      <dgm:spPr/>
      <dgm:t>
        <a:bodyPr/>
        <a:lstStyle/>
        <a:p>
          <a:endParaRPr lang="es-CO"/>
        </a:p>
      </dgm:t>
    </dgm:pt>
    <dgm:pt modelId="{11E04581-E6FC-444C-ACF6-395DAB30ACAC}" type="parTrans" cxnId="{07964280-E130-4019-8AC6-0148C3C9B4C6}">
      <dgm:prSet/>
      <dgm:spPr/>
      <dgm:t>
        <a:bodyPr/>
        <a:lstStyle/>
        <a:p>
          <a:endParaRPr lang="es-CO"/>
        </a:p>
      </dgm:t>
    </dgm:pt>
    <dgm:pt modelId="{226D1EA2-DCB1-430F-ACBD-6AF49972B457}">
      <dgm:prSet phldrT="[Texto]" custT="1"/>
      <dgm:spPr/>
      <dgm:t>
        <a:bodyPr/>
        <a:lstStyle/>
        <a:p>
          <a:r>
            <a:rPr lang="es-CO" sz="600" dirty="0" smtClean="0"/>
            <a:t>Fortalecimiento de la </a:t>
          </a:r>
          <a:r>
            <a:rPr lang="es-CO" sz="600" dirty="0" err="1" smtClean="0"/>
            <a:t>territorialización</a:t>
          </a:r>
          <a:r>
            <a:rPr lang="es-CO" sz="600" dirty="0" smtClean="0"/>
            <a:t> de la política criminal contra el crimen organizado y la corrupción  nacional</a:t>
          </a:r>
          <a:endParaRPr lang="es-CO" sz="600" dirty="0"/>
        </a:p>
      </dgm:t>
    </dgm:pt>
    <dgm:pt modelId="{3FD373DA-2BB0-4BB8-BBC7-94A2F38B4050}" type="sibTrans" cxnId="{ED72A3C3-C972-4399-83FD-E6E32DEFA2EB}">
      <dgm:prSet/>
      <dgm:spPr/>
      <dgm:t>
        <a:bodyPr/>
        <a:lstStyle/>
        <a:p>
          <a:endParaRPr lang="es-CO"/>
        </a:p>
      </dgm:t>
    </dgm:pt>
    <dgm:pt modelId="{5587B3D1-E6B5-46A9-9321-EB6475061135}" type="parTrans" cxnId="{ED72A3C3-C972-4399-83FD-E6E32DEFA2EB}">
      <dgm:prSet/>
      <dgm:spPr/>
      <dgm:t>
        <a:bodyPr/>
        <a:lstStyle/>
        <a:p>
          <a:endParaRPr lang="es-CO"/>
        </a:p>
      </dgm:t>
    </dgm:pt>
    <dgm:pt modelId="{B09E0CD3-540B-4E59-ACF9-0E6AD69F1082}">
      <dgm:prSet phldrT="[Texto]"/>
      <dgm:spPr>
        <a:solidFill>
          <a:srgbClr val="C00000"/>
        </a:solidFill>
      </dgm:spPr>
      <dgm:t>
        <a:bodyPr/>
        <a:lstStyle/>
        <a:p>
          <a:r>
            <a:rPr lang="es-CO" dirty="0" smtClean="0"/>
            <a:t>0,0%</a:t>
          </a:r>
          <a:endParaRPr lang="es-CO" dirty="0"/>
        </a:p>
      </dgm:t>
    </dgm:pt>
    <dgm:pt modelId="{237F5259-FAEB-44EF-AE39-6B70DEEB204C}" type="parTrans" cxnId="{728960D0-D9C7-44AB-BFA4-5DA3D1BF0C5F}">
      <dgm:prSet/>
      <dgm:spPr/>
      <dgm:t>
        <a:bodyPr/>
        <a:lstStyle/>
        <a:p>
          <a:endParaRPr lang="es-CO"/>
        </a:p>
      </dgm:t>
    </dgm:pt>
    <dgm:pt modelId="{5A297AE6-C2D2-4191-A786-3869B61B0FF4}" type="sibTrans" cxnId="{728960D0-D9C7-44AB-BFA4-5DA3D1BF0C5F}">
      <dgm:prSet/>
      <dgm:spPr/>
      <dgm:t>
        <a:bodyPr/>
        <a:lstStyle/>
        <a:p>
          <a:endParaRPr lang="es-CO"/>
        </a:p>
      </dgm:t>
    </dgm:pt>
    <dgm:pt modelId="{97F68057-B889-404C-B41A-BECD1E025D3B}" type="pres">
      <dgm:prSet presAssocID="{8F42841C-63B1-4747-825D-2C5ACA7D4C09}" presName="theList" presStyleCnt="0">
        <dgm:presLayoutVars>
          <dgm:dir/>
          <dgm:animLvl val="lvl"/>
          <dgm:resizeHandles val="exact"/>
        </dgm:presLayoutVars>
      </dgm:prSet>
      <dgm:spPr/>
      <dgm:t>
        <a:bodyPr/>
        <a:lstStyle/>
        <a:p>
          <a:endParaRPr lang="es-CO"/>
        </a:p>
      </dgm:t>
    </dgm:pt>
    <dgm:pt modelId="{42128B77-F084-41B9-9D5F-564979E458EE}" type="pres">
      <dgm:prSet presAssocID="{9D2A1E3B-92AC-453A-97FB-05110E92FD0F}" presName="compNode" presStyleCnt="0"/>
      <dgm:spPr/>
    </dgm:pt>
    <dgm:pt modelId="{1DF3B3F9-99C8-45BD-A708-089D88F6CB77}" type="pres">
      <dgm:prSet presAssocID="{9D2A1E3B-92AC-453A-97FB-05110E92FD0F}" presName="aNode" presStyleLbl="bgShp" presStyleIdx="0" presStyleCnt="8" custScaleX="46412"/>
      <dgm:spPr/>
      <dgm:t>
        <a:bodyPr/>
        <a:lstStyle/>
        <a:p>
          <a:endParaRPr lang="es-CO"/>
        </a:p>
      </dgm:t>
    </dgm:pt>
    <dgm:pt modelId="{9B4A382A-7370-43A5-86F3-72FCA83936DB}" type="pres">
      <dgm:prSet presAssocID="{9D2A1E3B-92AC-453A-97FB-05110E92FD0F}" presName="textNode" presStyleLbl="bgShp" presStyleIdx="0" presStyleCnt="8"/>
      <dgm:spPr/>
      <dgm:t>
        <a:bodyPr/>
        <a:lstStyle/>
        <a:p>
          <a:endParaRPr lang="es-CO"/>
        </a:p>
      </dgm:t>
    </dgm:pt>
    <dgm:pt modelId="{888BCF08-8061-49F1-9F55-835FB67CD39D}" type="pres">
      <dgm:prSet presAssocID="{9D2A1E3B-92AC-453A-97FB-05110E92FD0F}" presName="compChildNode" presStyleCnt="0"/>
      <dgm:spPr/>
    </dgm:pt>
    <dgm:pt modelId="{74837874-1DEC-46B1-8228-33EB58C92A8A}" type="pres">
      <dgm:prSet presAssocID="{9D2A1E3B-92AC-453A-97FB-05110E92FD0F}" presName="theInnerList" presStyleCnt="0"/>
      <dgm:spPr/>
    </dgm:pt>
    <dgm:pt modelId="{ECDCA86F-3CB1-45CF-8A56-4A57DDA7198F}" type="pres">
      <dgm:prSet presAssocID="{B2AAFA26-EB2B-44E1-8CDA-3E58645C99BF}" presName="childNode" presStyleLbl="node1" presStyleIdx="0" presStyleCnt="48" custScaleX="56056" custScaleY="2000000" custLinFactY="-3102576" custLinFactNeighborY="-3200000">
        <dgm:presLayoutVars>
          <dgm:bulletEnabled val="1"/>
        </dgm:presLayoutVars>
      </dgm:prSet>
      <dgm:spPr/>
      <dgm:t>
        <a:bodyPr/>
        <a:lstStyle/>
        <a:p>
          <a:endParaRPr lang="es-CO"/>
        </a:p>
      </dgm:t>
    </dgm:pt>
    <dgm:pt modelId="{823954BF-B275-4B2E-AF9B-D245A6ECF72A}" type="pres">
      <dgm:prSet presAssocID="{B2AAFA26-EB2B-44E1-8CDA-3E58645C99BF}" presName="aSpace2" presStyleCnt="0"/>
      <dgm:spPr/>
    </dgm:pt>
    <dgm:pt modelId="{3418A98D-E8F1-4766-B88E-6FA91EED1E2A}" type="pres">
      <dgm:prSet presAssocID="{94546650-6648-4A51-920C-CA00FC51294B}" presName="childNode" presStyleLbl="node1" presStyleIdx="1" presStyleCnt="48" custScaleX="56056" custScaleY="2000000" custLinFactY="-2838065" custLinFactNeighborY="-2900000">
        <dgm:presLayoutVars>
          <dgm:bulletEnabled val="1"/>
        </dgm:presLayoutVars>
      </dgm:prSet>
      <dgm:spPr/>
      <dgm:t>
        <a:bodyPr/>
        <a:lstStyle/>
        <a:p>
          <a:endParaRPr lang="es-CO"/>
        </a:p>
      </dgm:t>
    </dgm:pt>
    <dgm:pt modelId="{CE421B7C-5216-4470-965D-413BE495B82C}" type="pres">
      <dgm:prSet presAssocID="{94546650-6648-4A51-920C-CA00FC51294B}" presName="aSpace2" presStyleCnt="0"/>
      <dgm:spPr/>
    </dgm:pt>
    <dgm:pt modelId="{BC29D5B2-3604-484D-AA9A-1B40242582BA}" type="pres">
      <dgm:prSet presAssocID="{1FDDC844-D8BB-4CBA-9FD9-A3B1C0903447}" presName="childNode" presStyleLbl="node1" presStyleIdx="2" presStyleCnt="48" custScaleX="56056" custScaleY="2000000" custLinFactY="-2575072" custLinFactNeighborY="-2600000">
        <dgm:presLayoutVars>
          <dgm:bulletEnabled val="1"/>
        </dgm:presLayoutVars>
      </dgm:prSet>
      <dgm:spPr/>
      <dgm:t>
        <a:bodyPr/>
        <a:lstStyle/>
        <a:p>
          <a:endParaRPr lang="es-CO"/>
        </a:p>
      </dgm:t>
    </dgm:pt>
    <dgm:pt modelId="{8CAF7CA6-BC65-41BF-89E7-6545016B95EA}" type="pres">
      <dgm:prSet presAssocID="{1FDDC844-D8BB-4CBA-9FD9-A3B1C0903447}" presName="aSpace2" presStyleCnt="0"/>
      <dgm:spPr/>
    </dgm:pt>
    <dgm:pt modelId="{7AEFE92F-673A-41EE-963F-1918B0228F12}" type="pres">
      <dgm:prSet presAssocID="{34F2FADC-4268-4D88-A63E-835539963D8E}" presName="childNode" presStyleLbl="node1" presStyleIdx="3" presStyleCnt="48" custScaleX="56056" custScaleY="2000000" custLinFactY="-2300000" custLinFactNeighborY="-2373568">
        <dgm:presLayoutVars>
          <dgm:bulletEnabled val="1"/>
        </dgm:presLayoutVars>
      </dgm:prSet>
      <dgm:spPr/>
      <dgm:t>
        <a:bodyPr/>
        <a:lstStyle/>
        <a:p>
          <a:endParaRPr lang="es-CO"/>
        </a:p>
      </dgm:t>
    </dgm:pt>
    <dgm:pt modelId="{5C0787D2-48F2-466D-A24C-C9B05B7B9F14}" type="pres">
      <dgm:prSet presAssocID="{34F2FADC-4268-4D88-A63E-835539963D8E}" presName="aSpace2" presStyleCnt="0"/>
      <dgm:spPr/>
    </dgm:pt>
    <dgm:pt modelId="{3519158D-3377-4C2F-A5AC-C7CE6F24E23F}" type="pres">
      <dgm:prSet presAssocID="{1C2B56B2-2573-4932-94AF-3B3050994BC0}" presName="childNode" presStyleLbl="node1" presStyleIdx="4" presStyleCnt="48" custScaleX="56056" custScaleY="2000000" custLinFactY="-2032181" custLinFactNeighborY="-2100000">
        <dgm:presLayoutVars>
          <dgm:bulletEnabled val="1"/>
        </dgm:presLayoutVars>
      </dgm:prSet>
      <dgm:spPr/>
      <dgm:t>
        <a:bodyPr/>
        <a:lstStyle/>
        <a:p>
          <a:endParaRPr lang="es-CO"/>
        </a:p>
      </dgm:t>
    </dgm:pt>
    <dgm:pt modelId="{7BB65F40-42BE-487E-9BE6-639EEEB59C71}" type="pres">
      <dgm:prSet presAssocID="{1C2B56B2-2573-4932-94AF-3B3050994BC0}" presName="aSpace2" presStyleCnt="0"/>
      <dgm:spPr/>
    </dgm:pt>
    <dgm:pt modelId="{282FAE89-C4FD-4A5B-8DEA-187685E8A57B}" type="pres">
      <dgm:prSet presAssocID="{29EF8AE4-EFE0-46B8-B37C-249F046CE84A}" presName="childNode" presStyleLbl="node1" presStyleIdx="5" presStyleCnt="48" custScaleX="56056" custScaleY="2000000" custLinFactY="-1788921" custLinFactNeighborY="-1800000">
        <dgm:presLayoutVars>
          <dgm:bulletEnabled val="1"/>
        </dgm:presLayoutVars>
      </dgm:prSet>
      <dgm:spPr/>
      <dgm:t>
        <a:bodyPr/>
        <a:lstStyle/>
        <a:p>
          <a:endParaRPr lang="es-CO"/>
        </a:p>
      </dgm:t>
    </dgm:pt>
    <dgm:pt modelId="{18549488-AF56-43D7-90E4-DB1960144FC7}" type="pres">
      <dgm:prSet presAssocID="{9D2A1E3B-92AC-453A-97FB-05110E92FD0F}" presName="aSpace" presStyleCnt="0"/>
      <dgm:spPr/>
    </dgm:pt>
    <dgm:pt modelId="{3170A7A6-B61F-4FC6-AC7B-8C7DB29E287F}" type="pres">
      <dgm:prSet presAssocID="{91E34C98-923A-48F2-B631-F5A3790A3312}" presName="compNode" presStyleCnt="0"/>
      <dgm:spPr/>
    </dgm:pt>
    <dgm:pt modelId="{3A555E55-3DF4-435F-96EB-D8E32FC45958}" type="pres">
      <dgm:prSet presAssocID="{91E34C98-923A-48F2-B631-F5A3790A3312}" presName="aNode" presStyleLbl="bgShp" presStyleIdx="1" presStyleCnt="8" custScaleX="137362" custLinFactNeighborY="-1786"/>
      <dgm:spPr/>
      <dgm:t>
        <a:bodyPr/>
        <a:lstStyle/>
        <a:p>
          <a:endParaRPr lang="es-CO"/>
        </a:p>
      </dgm:t>
    </dgm:pt>
    <dgm:pt modelId="{CF1FFF84-8BA1-49AD-97B6-DD65F98C6A45}" type="pres">
      <dgm:prSet presAssocID="{91E34C98-923A-48F2-B631-F5A3790A3312}" presName="textNode" presStyleLbl="bgShp" presStyleIdx="1" presStyleCnt="8"/>
      <dgm:spPr/>
      <dgm:t>
        <a:bodyPr/>
        <a:lstStyle/>
        <a:p>
          <a:endParaRPr lang="es-CO"/>
        </a:p>
      </dgm:t>
    </dgm:pt>
    <dgm:pt modelId="{1B473A87-1C1E-4D48-8564-017DC25976C8}" type="pres">
      <dgm:prSet presAssocID="{91E34C98-923A-48F2-B631-F5A3790A3312}" presName="compChildNode" presStyleCnt="0"/>
      <dgm:spPr/>
    </dgm:pt>
    <dgm:pt modelId="{4F40F236-3B8B-4AA9-8413-42BFF277F5C3}" type="pres">
      <dgm:prSet presAssocID="{91E34C98-923A-48F2-B631-F5A3790A3312}" presName="theInnerList" presStyleCnt="0"/>
      <dgm:spPr/>
    </dgm:pt>
    <dgm:pt modelId="{005BF979-10B1-469F-B80E-D2ECCDB643B1}" type="pres">
      <dgm:prSet presAssocID="{226D1EA2-DCB1-430F-ACBD-6AF49972B457}" presName="childNode" presStyleLbl="node1" presStyleIdx="6" presStyleCnt="48" custScaleX="170503" custScaleY="2000000" custLinFactY="-3096990" custLinFactNeighborY="-3100000">
        <dgm:presLayoutVars>
          <dgm:bulletEnabled val="1"/>
        </dgm:presLayoutVars>
      </dgm:prSet>
      <dgm:spPr/>
      <dgm:t>
        <a:bodyPr/>
        <a:lstStyle/>
        <a:p>
          <a:endParaRPr lang="es-CO"/>
        </a:p>
      </dgm:t>
    </dgm:pt>
    <dgm:pt modelId="{47BF97FE-DA17-4BB1-937D-01EEA125D777}" type="pres">
      <dgm:prSet presAssocID="{226D1EA2-DCB1-430F-ACBD-6AF49972B457}" presName="aSpace2" presStyleCnt="0"/>
      <dgm:spPr/>
    </dgm:pt>
    <dgm:pt modelId="{613A71D2-63F0-417A-8E84-AC59D02D1BDF}" type="pres">
      <dgm:prSet presAssocID="{493655A1-04D9-45F3-8DF9-03BE1878032E}" presName="childNode" presStyleLbl="node1" presStyleIdx="7" presStyleCnt="48" custScaleX="170503" custScaleY="2000000" custLinFactY="-2817096" custLinFactNeighborY="-2900000">
        <dgm:presLayoutVars>
          <dgm:bulletEnabled val="1"/>
        </dgm:presLayoutVars>
      </dgm:prSet>
      <dgm:spPr/>
      <dgm:t>
        <a:bodyPr/>
        <a:lstStyle/>
        <a:p>
          <a:endParaRPr lang="es-CO"/>
        </a:p>
      </dgm:t>
    </dgm:pt>
    <dgm:pt modelId="{8ED252EF-5BAE-494B-A996-315F42F4FFB6}" type="pres">
      <dgm:prSet presAssocID="{493655A1-04D9-45F3-8DF9-03BE1878032E}" presName="aSpace2" presStyleCnt="0"/>
      <dgm:spPr/>
    </dgm:pt>
    <dgm:pt modelId="{F6BE30F0-6321-4D63-A060-45C38CC475BE}" type="pres">
      <dgm:prSet presAssocID="{7E05C8A4-E6AF-4CA4-A5D7-4ECFD8FA5B56}" presName="childNode" presStyleLbl="node1" presStyleIdx="8" presStyleCnt="48" custScaleX="170503" custScaleY="2000000" custLinFactY="-2554102" custLinFactNeighborY="-2600000">
        <dgm:presLayoutVars>
          <dgm:bulletEnabled val="1"/>
        </dgm:presLayoutVars>
      </dgm:prSet>
      <dgm:spPr/>
      <dgm:t>
        <a:bodyPr/>
        <a:lstStyle/>
        <a:p>
          <a:endParaRPr lang="es-CO"/>
        </a:p>
      </dgm:t>
    </dgm:pt>
    <dgm:pt modelId="{4175630B-2DA6-4828-9AEA-980062AF6799}" type="pres">
      <dgm:prSet presAssocID="{7E05C8A4-E6AF-4CA4-A5D7-4ECFD8FA5B56}" presName="aSpace2" presStyleCnt="0"/>
      <dgm:spPr/>
    </dgm:pt>
    <dgm:pt modelId="{91453BC0-321B-45B8-86B2-FC83A7637524}" type="pres">
      <dgm:prSet presAssocID="{0C43D23E-676C-43EF-9718-5FD6AD669D6A}" presName="childNode" presStyleLbl="node1" presStyleIdx="9" presStyleCnt="48" custScaleX="170503" custScaleY="2000000" custLinFactY="-2294416" custLinFactNeighborY="-2300000">
        <dgm:presLayoutVars>
          <dgm:bulletEnabled val="1"/>
        </dgm:presLayoutVars>
      </dgm:prSet>
      <dgm:spPr/>
      <dgm:t>
        <a:bodyPr/>
        <a:lstStyle/>
        <a:p>
          <a:endParaRPr lang="es-CO"/>
        </a:p>
      </dgm:t>
    </dgm:pt>
    <dgm:pt modelId="{67AFFA2D-8B94-4D65-BAAF-FF58170B3963}" type="pres">
      <dgm:prSet presAssocID="{0C43D23E-676C-43EF-9718-5FD6AD669D6A}" presName="aSpace2" presStyleCnt="0"/>
      <dgm:spPr/>
    </dgm:pt>
    <dgm:pt modelId="{CAEE6673-EB54-485F-81DA-0B5C8EC27E1F}" type="pres">
      <dgm:prSet presAssocID="{4782240F-2D7B-496F-9C11-5E6ACED540FA}" presName="childNode" presStyleLbl="node1" presStyleIdx="10" presStyleCnt="48" custScaleX="170503" custScaleY="2000000" custLinFactY="-2028955" custLinFactNeighborY="-2100000">
        <dgm:presLayoutVars>
          <dgm:bulletEnabled val="1"/>
        </dgm:presLayoutVars>
      </dgm:prSet>
      <dgm:spPr/>
      <dgm:t>
        <a:bodyPr/>
        <a:lstStyle/>
        <a:p>
          <a:endParaRPr lang="es-CO"/>
        </a:p>
      </dgm:t>
    </dgm:pt>
    <dgm:pt modelId="{3A843934-A018-485A-BB2A-51E7B9419D21}" type="pres">
      <dgm:prSet presAssocID="{4782240F-2D7B-496F-9C11-5E6ACED540FA}" presName="aSpace2" presStyleCnt="0"/>
      <dgm:spPr/>
    </dgm:pt>
    <dgm:pt modelId="{94F806A1-0AEA-496F-973E-0161AE53D1D2}" type="pres">
      <dgm:prSet presAssocID="{839B6BA1-15D4-4B93-995A-418C9F55E969}" presName="childNode" presStyleLbl="node1" presStyleIdx="11" presStyleCnt="48" custScaleX="170503" custScaleY="2000000" custLinFactY="-1785694" custLinFactNeighborY="-1800000">
        <dgm:presLayoutVars>
          <dgm:bulletEnabled val="1"/>
        </dgm:presLayoutVars>
      </dgm:prSet>
      <dgm:spPr/>
      <dgm:t>
        <a:bodyPr/>
        <a:lstStyle/>
        <a:p>
          <a:endParaRPr lang="es-CO"/>
        </a:p>
      </dgm:t>
    </dgm:pt>
    <dgm:pt modelId="{C1C08A57-3EBE-4209-981F-45E2BE0F06DA}" type="pres">
      <dgm:prSet presAssocID="{91E34C98-923A-48F2-B631-F5A3790A3312}" presName="aSpace" presStyleCnt="0"/>
      <dgm:spPr/>
    </dgm:pt>
    <dgm:pt modelId="{E8DF6DFB-6A41-454E-9649-DE33663B3876}" type="pres">
      <dgm:prSet presAssocID="{C5C95F0A-F665-4DBF-B24E-60ED36C8EB6A}" presName="compNode" presStyleCnt="0"/>
      <dgm:spPr/>
    </dgm:pt>
    <dgm:pt modelId="{77880994-0319-49A7-829D-A1CFFD4927F6}" type="pres">
      <dgm:prSet presAssocID="{C5C95F0A-F665-4DBF-B24E-60ED36C8EB6A}" presName="aNode" presStyleLbl="bgShp" presStyleIdx="2" presStyleCnt="8" custScaleX="135380"/>
      <dgm:spPr/>
      <dgm:t>
        <a:bodyPr/>
        <a:lstStyle/>
        <a:p>
          <a:endParaRPr lang="es-CO"/>
        </a:p>
      </dgm:t>
    </dgm:pt>
    <dgm:pt modelId="{BE07546F-07F2-4CB3-98C3-8CC1296D5587}" type="pres">
      <dgm:prSet presAssocID="{C5C95F0A-F665-4DBF-B24E-60ED36C8EB6A}" presName="textNode" presStyleLbl="bgShp" presStyleIdx="2" presStyleCnt="8"/>
      <dgm:spPr/>
      <dgm:t>
        <a:bodyPr/>
        <a:lstStyle/>
        <a:p>
          <a:endParaRPr lang="es-CO"/>
        </a:p>
      </dgm:t>
    </dgm:pt>
    <dgm:pt modelId="{96BECD5A-1930-4434-BE26-01C84532568A}" type="pres">
      <dgm:prSet presAssocID="{C5C95F0A-F665-4DBF-B24E-60ED36C8EB6A}" presName="compChildNode" presStyleCnt="0"/>
      <dgm:spPr/>
    </dgm:pt>
    <dgm:pt modelId="{79051DB0-543C-4185-BA71-9DE395754A0F}" type="pres">
      <dgm:prSet presAssocID="{C5C95F0A-F665-4DBF-B24E-60ED36C8EB6A}" presName="theInnerList" presStyleCnt="0"/>
      <dgm:spPr/>
    </dgm:pt>
    <dgm:pt modelId="{DB947C83-A44A-47DF-93F3-150714D52A3A}" type="pres">
      <dgm:prSet presAssocID="{259390A8-C939-41A1-8A10-090FC6C44D23}" presName="childNode" presStyleLbl="node1" presStyleIdx="12" presStyleCnt="48" custScaleX="163843" custScaleY="2000000" custLinFactY="-3096990" custLinFactNeighborY="-3100000">
        <dgm:presLayoutVars>
          <dgm:bulletEnabled val="1"/>
        </dgm:presLayoutVars>
      </dgm:prSet>
      <dgm:spPr/>
      <dgm:t>
        <a:bodyPr/>
        <a:lstStyle/>
        <a:p>
          <a:endParaRPr lang="es-CO"/>
        </a:p>
      </dgm:t>
    </dgm:pt>
    <dgm:pt modelId="{594C4AA0-07B2-4616-9B61-D6D16611C374}" type="pres">
      <dgm:prSet presAssocID="{259390A8-C939-41A1-8A10-090FC6C44D23}" presName="aSpace2" presStyleCnt="0"/>
      <dgm:spPr/>
    </dgm:pt>
    <dgm:pt modelId="{FBC30780-A510-49B2-9803-CF6ABB654131}" type="pres">
      <dgm:prSet presAssocID="{3E10A84A-8C89-44B7-8510-84F5FF1AA583}" presName="childNode" presStyleLbl="node1" presStyleIdx="13" presStyleCnt="48" custScaleX="163843" custScaleY="2000000" custLinFactY="-2817096" custLinFactNeighborY="-2900000">
        <dgm:presLayoutVars>
          <dgm:bulletEnabled val="1"/>
        </dgm:presLayoutVars>
      </dgm:prSet>
      <dgm:spPr/>
      <dgm:t>
        <a:bodyPr/>
        <a:lstStyle/>
        <a:p>
          <a:endParaRPr lang="es-CO"/>
        </a:p>
      </dgm:t>
    </dgm:pt>
    <dgm:pt modelId="{AAC4D166-C705-4407-85DF-8F25C93AEACD}" type="pres">
      <dgm:prSet presAssocID="{3E10A84A-8C89-44B7-8510-84F5FF1AA583}" presName="aSpace2" presStyleCnt="0"/>
      <dgm:spPr/>
    </dgm:pt>
    <dgm:pt modelId="{3FD7FA80-6F32-4547-9628-8927404E1CD3}" type="pres">
      <dgm:prSet presAssocID="{785811DA-5DD9-4D78-990F-541621FA46FB}" presName="childNode" presStyleLbl="node1" presStyleIdx="14" presStyleCnt="48" custScaleX="163843" custScaleY="2000000" custLinFactY="-2554102" custLinFactNeighborY="-2600000">
        <dgm:presLayoutVars>
          <dgm:bulletEnabled val="1"/>
        </dgm:presLayoutVars>
      </dgm:prSet>
      <dgm:spPr/>
      <dgm:t>
        <a:bodyPr/>
        <a:lstStyle/>
        <a:p>
          <a:endParaRPr lang="es-CO"/>
        </a:p>
      </dgm:t>
    </dgm:pt>
    <dgm:pt modelId="{964E207F-5144-4D3B-8B1F-2EAA25E90326}" type="pres">
      <dgm:prSet presAssocID="{785811DA-5DD9-4D78-990F-541621FA46FB}" presName="aSpace2" presStyleCnt="0"/>
      <dgm:spPr/>
    </dgm:pt>
    <dgm:pt modelId="{662A6BEA-EF90-4220-B859-E3F1D119E2D5}" type="pres">
      <dgm:prSet presAssocID="{4B0B54DA-3EB4-44E6-BC76-F9A0C9CFF2E2}" presName="childNode" presStyleLbl="node1" presStyleIdx="15" presStyleCnt="48" custScaleX="163843" custScaleY="2000000" custLinFactY="-2294416" custLinFactNeighborY="-2300000">
        <dgm:presLayoutVars>
          <dgm:bulletEnabled val="1"/>
        </dgm:presLayoutVars>
      </dgm:prSet>
      <dgm:spPr/>
      <dgm:t>
        <a:bodyPr/>
        <a:lstStyle/>
        <a:p>
          <a:endParaRPr lang="es-CO"/>
        </a:p>
      </dgm:t>
    </dgm:pt>
    <dgm:pt modelId="{3A4B6CF3-56A7-490C-A73A-71CC0A268CFE}" type="pres">
      <dgm:prSet presAssocID="{4B0B54DA-3EB4-44E6-BC76-F9A0C9CFF2E2}" presName="aSpace2" presStyleCnt="0"/>
      <dgm:spPr/>
    </dgm:pt>
    <dgm:pt modelId="{2749CFD3-7448-4C3C-B62E-D9754A7E7352}" type="pres">
      <dgm:prSet presAssocID="{6F1DBC57-8284-40FF-A069-79B3689638A1}" presName="childNode" presStyleLbl="node1" presStyleIdx="16" presStyleCnt="48" custScaleX="163843" custScaleY="2000000" custLinFactY="-2028955" custLinFactNeighborY="-2100000">
        <dgm:presLayoutVars>
          <dgm:bulletEnabled val="1"/>
        </dgm:presLayoutVars>
      </dgm:prSet>
      <dgm:spPr/>
      <dgm:t>
        <a:bodyPr/>
        <a:lstStyle/>
        <a:p>
          <a:endParaRPr lang="es-CO"/>
        </a:p>
      </dgm:t>
    </dgm:pt>
    <dgm:pt modelId="{A1B7C85E-43CD-45BF-88C2-F0DEDF64216F}" type="pres">
      <dgm:prSet presAssocID="{6F1DBC57-8284-40FF-A069-79B3689638A1}" presName="aSpace2" presStyleCnt="0"/>
      <dgm:spPr/>
    </dgm:pt>
    <dgm:pt modelId="{90E80215-B260-43C0-9BFA-D21582AEE414}" type="pres">
      <dgm:prSet presAssocID="{6D1650E5-ACA5-494F-9F85-4D7F85A03883}" presName="childNode" presStyleLbl="node1" presStyleIdx="17" presStyleCnt="48" custScaleX="163843" custScaleY="2000000" custLinFactY="-1785694" custLinFactNeighborY="-1800000">
        <dgm:presLayoutVars>
          <dgm:bulletEnabled val="1"/>
        </dgm:presLayoutVars>
      </dgm:prSet>
      <dgm:spPr/>
      <dgm:t>
        <a:bodyPr/>
        <a:lstStyle/>
        <a:p>
          <a:endParaRPr lang="es-CO"/>
        </a:p>
      </dgm:t>
    </dgm:pt>
    <dgm:pt modelId="{1E47D34E-60D6-494B-A4A5-BAC023E050C5}" type="pres">
      <dgm:prSet presAssocID="{C5C95F0A-F665-4DBF-B24E-60ED36C8EB6A}" presName="aSpace" presStyleCnt="0"/>
      <dgm:spPr/>
    </dgm:pt>
    <dgm:pt modelId="{C6ABA976-19BE-42A9-ABEF-DE05B17D9ADD}" type="pres">
      <dgm:prSet presAssocID="{3F8C8066-4408-4983-AEEA-70F469F4BF96}" presName="compNode" presStyleCnt="0"/>
      <dgm:spPr/>
    </dgm:pt>
    <dgm:pt modelId="{E47E39EF-869C-426A-8D93-3AC8C0AE3067}" type="pres">
      <dgm:prSet presAssocID="{3F8C8066-4408-4983-AEEA-70F469F4BF96}" presName="aNode" presStyleLbl="bgShp" presStyleIdx="3" presStyleCnt="8"/>
      <dgm:spPr/>
      <dgm:t>
        <a:bodyPr/>
        <a:lstStyle/>
        <a:p>
          <a:endParaRPr lang="es-CO"/>
        </a:p>
      </dgm:t>
    </dgm:pt>
    <dgm:pt modelId="{E1DC3CEA-6E82-4D7D-9A43-4FD066CC3CD7}" type="pres">
      <dgm:prSet presAssocID="{3F8C8066-4408-4983-AEEA-70F469F4BF96}" presName="textNode" presStyleLbl="bgShp" presStyleIdx="3" presStyleCnt="8"/>
      <dgm:spPr/>
      <dgm:t>
        <a:bodyPr/>
        <a:lstStyle/>
        <a:p>
          <a:endParaRPr lang="es-CO"/>
        </a:p>
      </dgm:t>
    </dgm:pt>
    <dgm:pt modelId="{A30E6481-151C-4282-A71E-5F191A96F83C}" type="pres">
      <dgm:prSet presAssocID="{3F8C8066-4408-4983-AEEA-70F469F4BF96}" presName="compChildNode" presStyleCnt="0"/>
      <dgm:spPr/>
    </dgm:pt>
    <dgm:pt modelId="{EDE8E3E7-87C5-4DA1-8402-65D79C783639}" type="pres">
      <dgm:prSet presAssocID="{3F8C8066-4408-4983-AEEA-70F469F4BF96}" presName="theInnerList" presStyleCnt="0"/>
      <dgm:spPr/>
    </dgm:pt>
    <dgm:pt modelId="{2EC7B6CA-419E-4AEB-B9C7-DE960F8E2AEF}" type="pres">
      <dgm:prSet presAssocID="{EFE66DD4-230D-4E68-A3D0-52E537CE6E68}" presName="childNode" presStyleLbl="node1" presStyleIdx="18" presStyleCnt="48" custScaleY="2000000" custLinFactY="-3094113" custLinFactNeighborY="-3100000">
        <dgm:presLayoutVars>
          <dgm:bulletEnabled val="1"/>
        </dgm:presLayoutVars>
      </dgm:prSet>
      <dgm:spPr/>
      <dgm:t>
        <a:bodyPr/>
        <a:lstStyle/>
        <a:p>
          <a:endParaRPr lang="es-CO"/>
        </a:p>
      </dgm:t>
    </dgm:pt>
    <dgm:pt modelId="{810EA9D8-2989-4569-9A41-0916C52B7865}" type="pres">
      <dgm:prSet presAssocID="{EFE66DD4-230D-4E68-A3D0-52E537CE6E68}" presName="aSpace2" presStyleCnt="0"/>
      <dgm:spPr/>
    </dgm:pt>
    <dgm:pt modelId="{2DEFA5A1-82F3-41A9-9063-B01CA8C436B8}" type="pres">
      <dgm:prSet presAssocID="{3A0AD541-1EDA-4776-8F76-140CE113B10E}" presName="childNode" presStyleLbl="node1" presStyleIdx="19" presStyleCnt="48" custScaleY="2000000" custLinFactY="-2814862" custLinFactNeighborY="-2900000">
        <dgm:presLayoutVars>
          <dgm:bulletEnabled val="1"/>
        </dgm:presLayoutVars>
      </dgm:prSet>
      <dgm:spPr/>
      <dgm:t>
        <a:bodyPr/>
        <a:lstStyle/>
        <a:p>
          <a:endParaRPr lang="es-CO"/>
        </a:p>
      </dgm:t>
    </dgm:pt>
    <dgm:pt modelId="{BF6ED773-2B8A-49D0-9A7D-9453FE9BBAC9}" type="pres">
      <dgm:prSet presAssocID="{3A0AD541-1EDA-4776-8F76-140CE113B10E}" presName="aSpace2" presStyleCnt="0"/>
      <dgm:spPr/>
    </dgm:pt>
    <dgm:pt modelId="{3688423A-6559-4089-8DB7-DBB9B4B55D11}" type="pres">
      <dgm:prSet presAssocID="{BD2F9CEE-2FFF-4FBC-B602-5E02E5102B71}" presName="childNode" presStyleLbl="node1" presStyleIdx="20" presStyleCnt="48" custScaleY="2000000" custLinFactY="-2551868" custLinFactNeighborY="-2600000">
        <dgm:presLayoutVars>
          <dgm:bulletEnabled val="1"/>
        </dgm:presLayoutVars>
      </dgm:prSet>
      <dgm:spPr/>
      <dgm:t>
        <a:bodyPr/>
        <a:lstStyle/>
        <a:p>
          <a:endParaRPr lang="es-CO"/>
        </a:p>
      </dgm:t>
    </dgm:pt>
    <dgm:pt modelId="{54848BAF-680B-428E-84E2-8DD6C8380869}" type="pres">
      <dgm:prSet presAssocID="{BD2F9CEE-2FFF-4FBC-B602-5E02E5102B71}" presName="aSpace2" presStyleCnt="0"/>
      <dgm:spPr/>
    </dgm:pt>
    <dgm:pt modelId="{FC6D5B3E-B48C-4A48-A7B6-CB1A2F1A5129}" type="pres">
      <dgm:prSet presAssocID="{7ABA1387-2A99-4D0E-BB43-A4D5B7C5C444}" presName="childNode" presStyleLbl="node1" presStyleIdx="21" presStyleCnt="48" custScaleY="2000000" custLinFactY="-2292182" custLinFactNeighborY="-2300000">
        <dgm:presLayoutVars>
          <dgm:bulletEnabled val="1"/>
        </dgm:presLayoutVars>
      </dgm:prSet>
      <dgm:spPr/>
      <dgm:t>
        <a:bodyPr/>
        <a:lstStyle/>
        <a:p>
          <a:endParaRPr lang="es-CO"/>
        </a:p>
      </dgm:t>
    </dgm:pt>
    <dgm:pt modelId="{4ED17776-2D59-478F-AE76-8D84208071B5}" type="pres">
      <dgm:prSet presAssocID="{7ABA1387-2A99-4D0E-BB43-A4D5B7C5C444}" presName="aSpace2" presStyleCnt="0"/>
      <dgm:spPr/>
    </dgm:pt>
    <dgm:pt modelId="{044C7145-1832-49BA-BE88-C7DB57FDF7C7}" type="pres">
      <dgm:prSet presAssocID="{79777A5B-838A-451E-B767-9DCD9CD4402A}" presName="childNode" presStyleLbl="node1" presStyleIdx="22" presStyleCnt="48" custScaleY="2000000" custLinFactY="-2028611" custLinFactNeighborY="-2100000">
        <dgm:presLayoutVars>
          <dgm:bulletEnabled val="1"/>
        </dgm:presLayoutVars>
      </dgm:prSet>
      <dgm:spPr/>
      <dgm:t>
        <a:bodyPr/>
        <a:lstStyle/>
        <a:p>
          <a:endParaRPr lang="es-CO"/>
        </a:p>
      </dgm:t>
    </dgm:pt>
    <dgm:pt modelId="{5ED590DA-EFBA-4809-84B6-151B35B339F8}" type="pres">
      <dgm:prSet presAssocID="{79777A5B-838A-451E-B767-9DCD9CD4402A}" presName="aSpace2" presStyleCnt="0"/>
      <dgm:spPr/>
    </dgm:pt>
    <dgm:pt modelId="{3C8E9D6F-2629-49C2-B57B-599663404F36}" type="pres">
      <dgm:prSet presAssocID="{7BB3F975-6A3C-49C4-98EF-5A444EE4984E}" presName="childNode" presStyleLbl="node1" presStyleIdx="23" presStyleCnt="48" custScaleY="2000000" custLinFactY="-1785351" custLinFactNeighborY="-1800000">
        <dgm:presLayoutVars>
          <dgm:bulletEnabled val="1"/>
        </dgm:presLayoutVars>
      </dgm:prSet>
      <dgm:spPr/>
      <dgm:t>
        <a:bodyPr/>
        <a:lstStyle/>
        <a:p>
          <a:endParaRPr lang="es-CO"/>
        </a:p>
      </dgm:t>
    </dgm:pt>
    <dgm:pt modelId="{63502854-5742-4E5E-9FC1-E230147F0AF1}" type="pres">
      <dgm:prSet presAssocID="{3F8C8066-4408-4983-AEEA-70F469F4BF96}" presName="aSpace" presStyleCnt="0"/>
      <dgm:spPr/>
    </dgm:pt>
    <dgm:pt modelId="{78483C91-A10F-4E0C-829A-98F6E4C5A8DE}" type="pres">
      <dgm:prSet presAssocID="{B5AE2E90-2544-4B67-AF46-9ECB0847518C}" presName="compNode" presStyleCnt="0"/>
      <dgm:spPr/>
    </dgm:pt>
    <dgm:pt modelId="{EC1F4007-5135-436E-9F79-420125D0F4EE}" type="pres">
      <dgm:prSet presAssocID="{B5AE2E90-2544-4B67-AF46-9ECB0847518C}" presName="aNode" presStyleLbl="bgShp" presStyleIdx="4" presStyleCnt="8"/>
      <dgm:spPr/>
      <dgm:t>
        <a:bodyPr/>
        <a:lstStyle/>
        <a:p>
          <a:endParaRPr lang="es-CO"/>
        </a:p>
      </dgm:t>
    </dgm:pt>
    <dgm:pt modelId="{696AE021-EF0B-4252-A6F1-4438B9CC07A7}" type="pres">
      <dgm:prSet presAssocID="{B5AE2E90-2544-4B67-AF46-9ECB0847518C}" presName="textNode" presStyleLbl="bgShp" presStyleIdx="4" presStyleCnt="8"/>
      <dgm:spPr/>
      <dgm:t>
        <a:bodyPr/>
        <a:lstStyle/>
        <a:p>
          <a:endParaRPr lang="es-CO"/>
        </a:p>
      </dgm:t>
    </dgm:pt>
    <dgm:pt modelId="{D31755BB-D5DF-46FF-A154-5DC1D1668970}" type="pres">
      <dgm:prSet presAssocID="{B5AE2E90-2544-4B67-AF46-9ECB0847518C}" presName="compChildNode" presStyleCnt="0"/>
      <dgm:spPr/>
    </dgm:pt>
    <dgm:pt modelId="{3097881E-4AF8-4D54-BDB2-BF6CAD8E5285}" type="pres">
      <dgm:prSet presAssocID="{B5AE2E90-2544-4B67-AF46-9ECB0847518C}" presName="theInnerList" presStyleCnt="0"/>
      <dgm:spPr/>
    </dgm:pt>
    <dgm:pt modelId="{A219892A-9234-4E43-B0FC-839C4AF50127}" type="pres">
      <dgm:prSet presAssocID="{6EC0F970-106E-446C-9B8D-002F19B156D3}" presName="childNode" presStyleLbl="node1" presStyleIdx="24" presStyleCnt="48" custScaleY="2000000" custLinFactY="-3094113" custLinFactNeighborY="-3100000">
        <dgm:presLayoutVars>
          <dgm:bulletEnabled val="1"/>
        </dgm:presLayoutVars>
      </dgm:prSet>
      <dgm:spPr/>
      <dgm:t>
        <a:bodyPr/>
        <a:lstStyle/>
        <a:p>
          <a:endParaRPr lang="es-CO"/>
        </a:p>
      </dgm:t>
    </dgm:pt>
    <dgm:pt modelId="{2DD72527-AFB7-49EE-8BA8-B76041BBEFE0}" type="pres">
      <dgm:prSet presAssocID="{6EC0F970-106E-446C-9B8D-002F19B156D3}" presName="aSpace2" presStyleCnt="0"/>
      <dgm:spPr/>
    </dgm:pt>
    <dgm:pt modelId="{225E0679-DD55-4C68-A12E-4D713927BC64}" type="pres">
      <dgm:prSet presAssocID="{4BB97467-8802-45D7-BFCA-150D116C93A8}" presName="childNode" presStyleLbl="node1" presStyleIdx="25" presStyleCnt="48" custScaleY="2000000" custLinFactY="-2814862" custLinFactNeighborY="-2900000">
        <dgm:presLayoutVars>
          <dgm:bulletEnabled val="1"/>
        </dgm:presLayoutVars>
      </dgm:prSet>
      <dgm:spPr/>
      <dgm:t>
        <a:bodyPr/>
        <a:lstStyle/>
        <a:p>
          <a:endParaRPr lang="es-CO"/>
        </a:p>
      </dgm:t>
    </dgm:pt>
    <dgm:pt modelId="{E8257F6D-19D4-41EF-99DB-660B343D15B2}" type="pres">
      <dgm:prSet presAssocID="{4BB97467-8802-45D7-BFCA-150D116C93A8}" presName="aSpace2" presStyleCnt="0"/>
      <dgm:spPr/>
    </dgm:pt>
    <dgm:pt modelId="{12CF80E3-8D4D-43F5-A84A-6622DCD789F0}" type="pres">
      <dgm:prSet presAssocID="{CFFF4147-31F6-4B54-8AEE-401E7C8F4083}" presName="childNode" presStyleLbl="node1" presStyleIdx="26" presStyleCnt="48" custScaleY="2000000" custLinFactY="-2551868" custLinFactNeighborY="-2600000">
        <dgm:presLayoutVars>
          <dgm:bulletEnabled val="1"/>
        </dgm:presLayoutVars>
      </dgm:prSet>
      <dgm:spPr/>
      <dgm:t>
        <a:bodyPr/>
        <a:lstStyle/>
        <a:p>
          <a:endParaRPr lang="es-CO"/>
        </a:p>
      </dgm:t>
    </dgm:pt>
    <dgm:pt modelId="{58D874DF-2E96-4C52-9C22-29950D962BF9}" type="pres">
      <dgm:prSet presAssocID="{CFFF4147-31F6-4B54-8AEE-401E7C8F4083}" presName="aSpace2" presStyleCnt="0"/>
      <dgm:spPr/>
    </dgm:pt>
    <dgm:pt modelId="{32195127-D7DF-480A-8126-44018786F123}" type="pres">
      <dgm:prSet presAssocID="{2D813B34-BBE9-4855-98C8-0F13C05DFF2C}" presName="childNode" presStyleLbl="node1" presStyleIdx="27" presStyleCnt="48" custScaleY="2000000" custLinFactY="-2292182" custLinFactNeighborY="-2300000">
        <dgm:presLayoutVars>
          <dgm:bulletEnabled val="1"/>
        </dgm:presLayoutVars>
      </dgm:prSet>
      <dgm:spPr/>
      <dgm:t>
        <a:bodyPr/>
        <a:lstStyle/>
        <a:p>
          <a:endParaRPr lang="es-CO"/>
        </a:p>
      </dgm:t>
    </dgm:pt>
    <dgm:pt modelId="{165A5434-3507-4642-A2ED-3297FED39430}" type="pres">
      <dgm:prSet presAssocID="{2D813B34-BBE9-4855-98C8-0F13C05DFF2C}" presName="aSpace2" presStyleCnt="0"/>
      <dgm:spPr/>
    </dgm:pt>
    <dgm:pt modelId="{75D65030-80AA-497D-9433-154B9F67EB17}" type="pres">
      <dgm:prSet presAssocID="{81675594-4F5E-4891-8E94-DE6D50BC6515}" presName="childNode" presStyleLbl="node1" presStyleIdx="28" presStyleCnt="48" custScaleY="2000000" custLinFactY="-2028611" custLinFactNeighborY="-2100000">
        <dgm:presLayoutVars>
          <dgm:bulletEnabled val="1"/>
        </dgm:presLayoutVars>
      </dgm:prSet>
      <dgm:spPr/>
      <dgm:t>
        <a:bodyPr/>
        <a:lstStyle/>
        <a:p>
          <a:endParaRPr lang="es-CO"/>
        </a:p>
      </dgm:t>
    </dgm:pt>
    <dgm:pt modelId="{5B9DC7E4-57ED-497E-A3F7-A52E63FA76A1}" type="pres">
      <dgm:prSet presAssocID="{81675594-4F5E-4891-8E94-DE6D50BC6515}" presName="aSpace2" presStyleCnt="0"/>
      <dgm:spPr/>
    </dgm:pt>
    <dgm:pt modelId="{2DD3B8EB-4C17-45DC-AB2E-E96BAB3D315E}" type="pres">
      <dgm:prSet presAssocID="{243322B0-80D2-42A8-8761-A295418A64A8}" presName="childNode" presStyleLbl="node1" presStyleIdx="29" presStyleCnt="48" custScaleY="2000000" custLinFactY="-1785351" custLinFactNeighborY="-1800000">
        <dgm:presLayoutVars>
          <dgm:bulletEnabled val="1"/>
        </dgm:presLayoutVars>
      </dgm:prSet>
      <dgm:spPr/>
      <dgm:t>
        <a:bodyPr/>
        <a:lstStyle/>
        <a:p>
          <a:endParaRPr lang="es-CO"/>
        </a:p>
      </dgm:t>
    </dgm:pt>
    <dgm:pt modelId="{323B0D89-E2F3-451E-AE5D-5840ABAF2BFC}" type="pres">
      <dgm:prSet presAssocID="{B5AE2E90-2544-4B67-AF46-9ECB0847518C}" presName="aSpace" presStyleCnt="0"/>
      <dgm:spPr/>
    </dgm:pt>
    <dgm:pt modelId="{3C62475A-1D82-47BC-828E-BBD1B9816C6B}" type="pres">
      <dgm:prSet presAssocID="{FCE69D35-BA66-4444-9E1B-4453448D6086}" presName="compNode" presStyleCnt="0"/>
      <dgm:spPr/>
    </dgm:pt>
    <dgm:pt modelId="{CF6FD4AC-1801-4F76-A85D-EFD239C804F1}" type="pres">
      <dgm:prSet presAssocID="{FCE69D35-BA66-4444-9E1B-4453448D6086}" presName="aNode" presStyleLbl="bgShp" presStyleIdx="5" presStyleCnt="8" custScaleX="64589" custLinFactNeighborX="4778"/>
      <dgm:spPr/>
      <dgm:t>
        <a:bodyPr/>
        <a:lstStyle/>
        <a:p>
          <a:endParaRPr lang="es-CO"/>
        </a:p>
      </dgm:t>
    </dgm:pt>
    <dgm:pt modelId="{43143A1F-D89A-46C3-8BEE-2BE552C3A6F2}" type="pres">
      <dgm:prSet presAssocID="{FCE69D35-BA66-4444-9E1B-4453448D6086}" presName="textNode" presStyleLbl="bgShp" presStyleIdx="5" presStyleCnt="8"/>
      <dgm:spPr/>
      <dgm:t>
        <a:bodyPr/>
        <a:lstStyle/>
        <a:p>
          <a:endParaRPr lang="es-CO"/>
        </a:p>
      </dgm:t>
    </dgm:pt>
    <dgm:pt modelId="{3FE4A947-FEA1-43E0-838A-A27297D4DA1B}" type="pres">
      <dgm:prSet presAssocID="{FCE69D35-BA66-4444-9E1B-4453448D6086}" presName="compChildNode" presStyleCnt="0"/>
      <dgm:spPr/>
    </dgm:pt>
    <dgm:pt modelId="{F2308DE1-D394-442D-AD66-BECF1128A19C}" type="pres">
      <dgm:prSet presAssocID="{FCE69D35-BA66-4444-9E1B-4453448D6086}" presName="theInnerList" presStyleCnt="0"/>
      <dgm:spPr/>
    </dgm:pt>
    <dgm:pt modelId="{87773CEC-B812-461A-A650-5D1EA5E729F6}" type="pres">
      <dgm:prSet presAssocID="{06578E42-83E1-42F1-98D5-A5153FAD28AA}" presName="childNode" presStyleLbl="node1" presStyleIdx="30" presStyleCnt="48" custScaleX="63472" custScaleY="2000000" custLinFactY="-3094113" custLinFactNeighborY="-3100000">
        <dgm:presLayoutVars>
          <dgm:bulletEnabled val="1"/>
        </dgm:presLayoutVars>
      </dgm:prSet>
      <dgm:spPr/>
      <dgm:t>
        <a:bodyPr/>
        <a:lstStyle/>
        <a:p>
          <a:endParaRPr lang="es-CO"/>
        </a:p>
      </dgm:t>
    </dgm:pt>
    <dgm:pt modelId="{B92720CF-8337-4F34-9BCE-EB0B846C52E6}" type="pres">
      <dgm:prSet presAssocID="{06578E42-83E1-42F1-98D5-A5153FAD28AA}" presName="aSpace2" presStyleCnt="0"/>
      <dgm:spPr/>
    </dgm:pt>
    <dgm:pt modelId="{F021144B-8CA6-466B-BCAA-53CAA073AE5F}" type="pres">
      <dgm:prSet presAssocID="{00E5377A-721A-48C4-BA32-1A80C2D5AF8A}" presName="childNode" presStyleLbl="node1" presStyleIdx="31" presStyleCnt="48" custScaleX="63472" custScaleY="2000000" custLinFactY="-2814862" custLinFactNeighborY="-2900000">
        <dgm:presLayoutVars>
          <dgm:bulletEnabled val="1"/>
        </dgm:presLayoutVars>
      </dgm:prSet>
      <dgm:spPr/>
      <dgm:t>
        <a:bodyPr/>
        <a:lstStyle/>
        <a:p>
          <a:endParaRPr lang="es-CO"/>
        </a:p>
      </dgm:t>
    </dgm:pt>
    <dgm:pt modelId="{241F0908-B177-4DEB-A3E3-713AB0DB723A}" type="pres">
      <dgm:prSet presAssocID="{00E5377A-721A-48C4-BA32-1A80C2D5AF8A}" presName="aSpace2" presStyleCnt="0"/>
      <dgm:spPr/>
    </dgm:pt>
    <dgm:pt modelId="{DADD9094-A47B-4C93-9D38-661B7B6B54C5}" type="pres">
      <dgm:prSet presAssocID="{E5519957-7920-421C-86D0-90AB922EE631}" presName="childNode" presStyleLbl="node1" presStyleIdx="32" presStyleCnt="48" custScaleX="63472" custScaleY="2000000" custLinFactY="-2551868" custLinFactNeighborY="-2600000">
        <dgm:presLayoutVars>
          <dgm:bulletEnabled val="1"/>
        </dgm:presLayoutVars>
      </dgm:prSet>
      <dgm:spPr/>
      <dgm:t>
        <a:bodyPr/>
        <a:lstStyle/>
        <a:p>
          <a:endParaRPr lang="es-CO"/>
        </a:p>
      </dgm:t>
    </dgm:pt>
    <dgm:pt modelId="{194FF591-BBEE-4A83-A562-8D8429C35547}" type="pres">
      <dgm:prSet presAssocID="{E5519957-7920-421C-86D0-90AB922EE631}" presName="aSpace2" presStyleCnt="0"/>
      <dgm:spPr/>
    </dgm:pt>
    <dgm:pt modelId="{EEBA34D8-196C-4E27-A6D9-2F7613A47553}" type="pres">
      <dgm:prSet presAssocID="{BAABCA1A-4ACA-4383-AC4E-128E9A954413}" presName="childNode" presStyleLbl="node1" presStyleIdx="33" presStyleCnt="48" custScaleX="63472" custScaleY="2000000" custLinFactY="-2292182" custLinFactNeighborY="-2300000">
        <dgm:presLayoutVars>
          <dgm:bulletEnabled val="1"/>
        </dgm:presLayoutVars>
      </dgm:prSet>
      <dgm:spPr/>
      <dgm:t>
        <a:bodyPr/>
        <a:lstStyle/>
        <a:p>
          <a:endParaRPr lang="es-CO"/>
        </a:p>
      </dgm:t>
    </dgm:pt>
    <dgm:pt modelId="{3A3307C4-44A9-46C4-B25A-123090909E03}" type="pres">
      <dgm:prSet presAssocID="{BAABCA1A-4ACA-4383-AC4E-128E9A954413}" presName="aSpace2" presStyleCnt="0"/>
      <dgm:spPr/>
    </dgm:pt>
    <dgm:pt modelId="{4CDBCA31-53C5-49EE-A343-3C11E3C5A3EC}" type="pres">
      <dgm:prSet presAssocID="{99D02D49-04A3-4216-8196-46A0B13BDDDD}" presName="childNode" presStyleLbl="node1" presStyleIdx="34" presStyleCnt="48" custScaleX="63472" custScaleY="2000000" custLinFactY="-2028611" custLinFactNeighborY="-2100000">
        <dgm:presLayoutVars>
          <dgm:bulletEnabled val="1"/>
        </dgm:presLayoutVars>
      </dgm:prSet>
      <dgm:spPr/>
      <dgm:t>
        <a:bodyPr/>
        <a:lstStyle/>
        <a:p>
          <a:endParaRPr lang="es-CO"/>
        </a:p>
      </dgm:t>
    </dgm:pt>
    <dgm:pt modelId="{7E44B302-5234-4BBB-A086-7235B3E1A8A4}" type="pres">
      <dgm:prSet presAssocID="{99D02D49-04A3-4216-8196-46A0B13BDDDD}" presName="aSpace2" presStyleCnt="0"/>
      <dgm:spPr/>
    </dgm:pt>
    <dgm:pt modelId="{5AD6CE17-EE98-4D46-9846-E27BEBD9DE83}" type="pres">
      <dgm:prSet presAssocID="{B2DBE317-8BE7-4A42-BF44-C43DBC2C396E}" presName="childNode" presStyleLbl="node1" presStyleIdx="35" presStyleCnt="48" custScaleX="63472" custScaleY="2000000" custLinFactY="-1785351" custLinFactNeighborY="-1800000">
        <dgm:presLayoutVars>
          <dgm:bulletEnabled val="1"/>
        </dgm:presLayoutVars>
      </dgm:prSet>
      <dgm:spPr/>
      <dgm:t>
        <a:bodyPr/>
        <a:lstStyle/>
        <a:p>
          <a:endParaRPr lang="es-CO"/>
        </a:p>
      </dgm:t>
    </dgm:pt>
    <dgm:pt modelId="{BECEA93D-E2E6-4771-933D-0C0EEAF92E95}" type="pres">
      <dgm:prSet presAssocID="{FCE69D35-BA66-4444-9E1B-4453448D6086}" presName="aSpace" presStyleCnt="0"/>
      <dgm:spPr/>
    </dgm:pt>
    <dgm:pt modelId="{E29542DF-2B76-43DC-9B34-11C6AD529E63}" type="pres">
      <dgm:prSet presAssocID="{E1356F13-0DE2-47DB-97FA-A8D906929370}" presName="compNode" presStyleCnt="0"/>
      <dgm:spPr/>
    </dgm:pt>
    <dgm:pt modelId="{40718378-6B9C-43D4-A74B-7237F2CBAF1A}" type="pres">
      <dgm:prSet presAssocID="{E1356F13-0DE2-47DB-97FA-A8D906929370}" presName="aNode" presStyleLbl="bgShp" presStyleIdx="6" presStyleCnt="8" custScaleX="63813" custLinFactNeighborY="-1786"/>
      <dgm:spPr/>
      <dgm:t>
        <a:bodyPr/>
        <a:lstStyle/>
        <a:p>
          <a:endParaRPr lang="es-CO"/>
        </a:p>
      </dgm:t>
    </dgm:pt>
    <dgm:pt modelId="{0D4C5F0B-CA6C-4D57-858A-E38CAECFEF3E}" type="pres">
      <dgm:prSet presAssocID="{E1356F13-0DE2-47DB-97FA-A8D906929370}" presName="textNode" presStyleLbl="bgShp" presStyleIdx="6" presStyleCnt="8"/>
      <dgm:spPr/>
      <dgm:t>
        <a:bodyPr/>
        <a:lstStyle/>
        <a:p>
          <a:endParaRPr lang="es-CO"/>
        </a:p>
      </dgm:t>
    </dgm:pt>
    <dgm:pt modelId="{834E85C4-5F69-483A-8632-7EA3BD0C3212}" type="pres">
      <dgm:prSet presAssocID="{E1356F13-0DE2-47DB-97FA-A8D906929370}" presName="compChildNode" presStyleCnt="0"/>
      <dgm:spPr/>
    </dgm:pt>
    <dgm:pt modelId="{849BC32F-FAA5-4655-8F69-A27C50A04499}" type="pres">
      <dgm:prSet presAssocID="{E1356F13-0DE2-47DB-97FA-A8D906929370}" presName="theInnerList" presStyleCnt="0"/>
      <dgm:spPr/>
    </dgm:pt>
    <dgm:pt modelId="{954809BB-35B6-490E-A8BD-E51E47C562B8}" type="pres">
      <dgm:prSet presAssocID="{35E78980-5307-46A7-90B7-E101E883678C}" presName="childNode" presStyleLbl="node1" presStyleIdx="36" presStyleCnt="48" custScaleX="63472" custScaleY="2000000" custLinFactY="-3102576" custLinFactNeighborY="-3200000">
        <dgm:presLayoutVars>
          <dgm:bulletEnabled val="1"/>
        </dgm:presLayoutVars>
      </dgm:prSet>
      <dgm:spPr/>
      <dgm:t>
        <a:bodyPr/>
        <a:lstStyle/>
        <a:p>
          <a:endParaRPr lang="es-CO"/>
        </a:p>
      </dgm:t>
    </dgm:pt>
    <dgm:pt modelId="{AAD5FF94-4C1D-432B-A5F9-45D1C26263BB}" type="pres">
      <dgm:prSet presAssocID="{35E78980-5307-46A7-90B7-E101E883678C}" presName="aSpace2" presStyleCnt="0"/>
      <dgm:spPr/>
    </dgm:pt>
    <dgm:pt modelId="{251F2611-B9FB-4F38-B5BA-E987DB219828}" type="pres">
      <dgm:prSet presAssocID="{873202A3-569B-4BEC-989B-4114C8AAB1CC}" presName="childNode" presStyleLbl="node1" presStyleIdx="37" presStyleCnt="48" custScaleX="63472" custScaleY="2000000" custLinFactY="-2838826" custLinFactNeighborY="-2900000">
        <dgm:presLayoutVars>
          <dgm:bulletEnabled val="1"/>
        </dgm:presLayoutVars>
      </dgm:prSet>
      <dgm:spPr/>
      <dgm:t>
        <a:bodyPr/>
        <a:lstStyle/>
        <a:p>
          <a:endParaRPr lang="es-CO"/>
        </a:p>
      </dgm:t>
    </dgm:pt>
    <dgm:pt modelId="{3B9DACD4-15B0-40AE-8A28-BA155A591E7D}" type="pres">
      <dgm:prSet presAssocID="{873202A3-569B-4BEC-989B-4114C8AAB1CC}" presName="aSpace2" presStyleCnt="0"/>
      <dgm:spPr/>
    </dgm:pt>
    <dgm:pt modelId="{69F579E2-64E5-4AC8-8EEC-8101A4634449}" type="pres">
      <dgm:prSet presAssocID="{E316FEF6-8B6E-4819-B06B-FA8FF1031F26}" presName="childNode" presStyleLbl="node1" presStyleIdx="38" presStyleCnt="48" custScaleX="63472" custScaleY="2000000" custLinFactY="-2575072" custLinFactNeighborY="-2600000">
        <dgm:presLayoutVars>
          <dgm:bulletEnabled val="1"/>
        </dgm:presLayoutVars>
      </dgm:prSet>
      <dgm:spPr/>
      <dgm:t>
        <a:bodyPr/>
        <a:lstStyle/>
        <a:p>
          <a:endParaRPr lang="es-CO"/>
        </a:p>
      </dgm:t>
    </dgm:pt>
    <dgm:pt modelId="{83746A30-5535-4832-B073-3D643986C75F}" type="pres">
      <dgm:prSet presAssocID="{E316FEF6-8B6E-4819-B06B-FA8FF1031F26}" presName="aSpace2" presStyleCnt="0"/>
      <dgm:spPr/>
    </dgm:pt>
    <dgm:pt modelId="{3851C518-7B64-4009-900B-48FCCA44D36F}" type="pres">
      <dgm:prSet presAssocID="{20745994-A3AF-433F-9AC6-6F19C7621EB1}" presName="childNode" presStyleLbl="node1" presStyleIdx="39" presStyleCnt="48" custScaleX="63472" custScaleY="2000000" custLinFactY="-2300000" custLinFactNeighborY="-2373568">
        <dgm:presLayoutVars>
          <dgm:bulletEnabled val="1"/>
        </dgm:presLayoutVars>
      </dgm:prSet>
      <dgm:spPr/>
      <dgm:t>
        <a:bodyPr/>
        <a:lstStyle/>
        <a:p>
          <a:endParaRPr lang="es-CO"/>
        </a:p>
      </dgm:t>
    </dgm:pt>
    <dgm:pt modelId="{AEECC4D0-80D7-4FA5-8C2D-06C3EEA377C1}" type="pres">
      <dgm:prSet presAssocID="{20745994-A3AF-433F-9AC6-6F19C7621EB1}" presName="aSpace2" presStyleCnt="0"/>
      <dgm:spPr/>
    </dgm:pt>
    <dgm:pt modelId="{BF198718-547F-42F8-8BFF-70F8F1C61AA6}" type="pres">
      <dgm:prSet presAssocID="{4BD712E5-EBBD-4548-8249-EAE0808ACA9E}" presName="childNode" presStyleLbl="node1" presStyleIdx="40" presStyleCnt="48" custScaleX="63472" custScaleY="2000000" custLinFactY="-2032181" custLinFactNeighborY="-2100000">
        <dgm:presLayoutVars>
          <dgm:bulletEnabled val="1"/>
        </dgm:presLayoutVars>
      </dgm:prSet>
      <dgm:spPr/>
      <dgm:t>
        <a:bodyPr/>
        <a:lstStyle/>
        <a:p>
          <a:endParaRPr lang="es-CO"/>
        </a:p>
      </dgm:t>
    </dgm:pt>
    <dgm:pt modelId="{DE6A1F38-798F-467E-A6B9-CA6B3D104101}" type="pres">
      <dgm:prSet presAssocID="{4BD712E5-EBBD-4548-8249-EAE0808ACA9E}" presName="aSpace2" presStyleCnt="0"/>
      <dgm:spPr/>
    </dgm:pt>
    <dgm:pt modelId="{528E6851-7931-462F-AD4A-743B9F423D6F}" type="pres">
      <dgm:prSet presAssocID="{92D5DDD7-72B0-4C14-B298-C5D8312D5126}" presName="childNode" presStyleLbl="node1" presStyleIdx="41" presStyleCnt="48" custScaleX="63472" custScaleY="2000000" custLinFactY="-1788921" custLinFactNeighborY="-1800000">
        <dgm:presLayoutVars>
          <dgm:bulletEnabled val="1"/>
        </dgm:presLayoutVars>
      </dgm:prSet>
      <dgm:spPr/>
      <dgm:t>
        <a:bodyPr/>
        <a:lstStyle/>
        <a:p>
          <a:endParaRPr lang="es-CO"/>
        </a:p>
      </dgm:t>
    </dgm:pt>
    <dgm:pt modelId="{E07E39E1-CDDA-4F3C-B3EC-77E2217909A3}" type="pres">
      <dgm:prSet presAssocID="{E1356F13-0DE2-47DB-97FA-A8D906929370}" presName="aSpace" presStyleCnt="0"/>
      <dgm:spPr/>
    </dgm:pt>
    <dgm:pt modelId="{D8D8D048-425A-472C-91D8-B0EC901AAD29}" type="pres">
      <dgm:prSet presAssocID="{398306D9-FE4B-4429-8422-1DCE0578F068}" presName="compNode" presStyleCnt="0"/>
      <dgm:spPr/>
    </dgm:pt>
    <dgm:pt modelId="{21FD339D-77A2-4B85-A3B5-1784321546F6}" type="pres">
      <dgm:prSet presAssocID="{398306D9-FE4B-4429-8422-1DCE0578F068}" presName="aNode" presStyleLbl="bgShp" presStyleIdx="7" presStyleCnt="8" custScaleX="63622" custLinFactNeighborX="-40" custLinFactNeighborY="1437"/>
      <dgm:spPr/>
      <dgm:t>
        <a:bodyPr/>
        <a:lstStyle/>
        <a:p>
          <a:endParaRPr lang="es-CO"/>
        </a:p>
      </dgm:t>
    </dgm:pt>
    <dgm:pt modelId="{308ABC33-51E5-4830-9E75-44B4A88E8B3E}" type="pres">
      <dgm:prSet presAssocID="{398306D9-FE4B-4429-8422-1DCE0578F068}" presName="textNode" presStyleLbl="bgShp" presStyleIdx="7" presStyleCnt="8"/>
      <dgm:spPr/>
      <dgm:t>
        <a:bodyPr/>
        <a:lstStyle/>
        <a:p>
          <a:endParaRPr lang="es-CO"/>
        </a:p>
      </dgm:t>
    </dgm:pt>
    <dgm:pt modelId="{3C111BA0-C8F0-483B-B9E7-0D4A17B60B62}" type="pres">
      <dgm:prSet presAssocID="{398306D9-FE4B-4429-8422-1DCE0578F068}" presName="compChildNode" presStyleCnt="0"/>
      <dgm:spPr/>
    </dgm:pt>
    <dgm:pt modelId="{1E5BBADB-E8F8-4A43-B97C-ADB6991E67C2}" type="pres">
      <dgm:prSet presAssocID="{398306D9-FE4B-4429-8422-1DCE0578F068}" presName="theInnerList" presStyleCnt="0"/>
      <dgm:spPr/>
    </dgm:pt>
    <dgm:pt modelId="{D22F4CF8-C960-4D50-A7C5-4E299E1C325D}" type="pres">
      <dgm:prSet presAssocID="{1EE952BE-6FC9-41E8-A5A2-92B9AA02F407}" presName="childNode" presStyleLbl="node1" presStyleIdx="42" presStyleCnt="48" custScaleX="63472" custScaleY="2000000" custLinFactY="-3088609" custLinFactNeighborX="-745" custLinFactNeighborY="-3100000">
        <dgm:presLayoutVars>
          <dgm:bulletEnabled val="1"/>
        </dgm:presLayoutVars>
      </dgm:prSet>
      <dgm:spPr/>
      <dgm:t>
        <a:bodyPr/>
        <a:lstStyle/>
        <a:p>
          <a:endParaRPr lang="es-CO"/>
        </a:p>
      </dgm:t>
    </dgm:pt>
    <dgm:pt modelId="{AA9A07A9-B160-438E-9FCA-C34156F9CC22}" type="pres">
      <dgm:prSet presAssocID="{1EE952BE-6FC9-41E8-A5A2-92B9AA02F407}" presName="aSpace2" presStyleCnt="0"/>
      <dgm:spPr/>
    </dgm:pt>
    <dgm:pt modelId="{9C4FD8A3-21C5-49C8-93A4-0076067A7214}" type="pres">
      <dgm:prSet presAssocID="{E4EB16AB-9A8A-4000-9C0F-872B5E7899B2}" presName="childNode" presStyleLbl="node1" presStyleIdx="43" presStyleCnt="48" custScaleX="63472" custScaleY="2000000" custLinFactY="-2838826" custLinFactNeighborX="-900" custLinFactNeighborY="-2900000">
        <dgm:presLayoutVars>
          <dgm:bulletEnabled val="1"/>
        </dgm:presLayoutVars>
      </dgm:prSet>
      <dgm:spPr/>
      <dgm:t>
        <a:bodyPr/>
        <a:lstStyle/>
        <a:p>
          <a:endParaRPr lang="es-CO"/>
        </a:p>
      </dgm:t>
    </dgm:pt>
    <dgm:pt modelId="{7B2EFD28-A55F-4942-B179-7600ADCB2742}" type="pres">
      <dgm:prSet presAssocID="{E4EB16AB-9A8A-4000-9C0F-872B5E7899B2}" presName="aSpace2" presStyleCnt="0"/>
      <dgm:spPr/>
    </dgm:pt>
    <dgm:pt modelId="{7BCF81B1-8209-4BE0-A907-037F249460AE}" type="pres">
      <dgm:prSet presAssocID="{B7614CE8-6217-430D-9D65-B3B5D0503C49}" presName="childNode" presStyleLbl="node1" presStyleIdx="44" presStyleCnt="48" custScaleX="63472" custScaleY="2000000" custLinFactY="-2575071" custLinFactNeighborX="-900" custLinFactNeighborY="-2600000">
        <dgm:presLayoutVars>
          <dgm:bulletEnabled val="1"/>
        </dgm:presLayoutVars>
      </dgm:prSet>
      <dgm:spPr/>
      <dgm:t>
        <a:bodyPr/>
        <a:lstStyle/>
        <a:p>
          <a:endParaRPr lang="es-CO"/>
        </a:p>
      </dgm:t>
    </dgm:pt>
    <dgm:pt modelId="{6EB9A268-6AAD-4821-93A8-1E82B9E7F30A}" type="pres">
      <dgm:prSet presAssocID="{B7614CE8-6217-430D-9D65-B3B5D0503C49}" presName="aSpace2" presStyleCnt="0"/>
      <dgm:spPr/>
    </dgm:pt>
    <dgm:pt modelId="{CB405CD7-D006-4062-ABAB-5868647E624B}" type="pres">
      <dgm:prSet presAssocID="{DB35A29B-E919-423B-9629-374207D1F35E}" presName="childNode" presStyleLbl="node1" presStyleIdx="45" presStyleCnt="48" custScaleX="63472" custScaleY="2000000" custLinFactY="-2300000" custLinFactNeighborX="-900" custLinFactNeighborY="-2373579">
        <dgm:presLayoutVars>
          <dgm:bulletEnabled val="1"/>
        </dgm:presLayoutVars>
      </dgm:prSet>
      <dgm:spPr/>
      <dgm:t>
        <a:bodyPr/>
        <a:lstStyle/>
        <a:p>
          <a:endParaRPr lang="es-CO"/>
        </a:p>
      </dgm:t>
    </dgm:pt>
    <dgm:pt modelId="{AC357539-5B6E-4F33-A275-7C4C7729277A}" type="pres">
      <dgm:prSet presAssocID="{DB35A29B-E919-423B-9629-374207D1F35E}" presName="aSpace2" presStyleCnt="0"/>
      <dgm:spPr/>
    </dgm:pt>
    <dgm:pt modelId="{792F2393-AAAC-42E4-9C5F-DAA5D17F1BC4}" type="pres">
      <dgm:prSet presAssocID="{A964F2C3-ED7A-4B2B-8AFF-33BC975E0BF1}" presName="childNode" presStyleLbl="node1" presStyleIdx="46" presStyleCnt="48" custScaleX="65206" custScaleY="2000000" custLinFactY="-2032184" custLinFactNeighborX="-900" custLinFactNeighborY="-2100000">
        <dgm:presLayoutVars>
          <dgm:bulletEnabled val="1"/>
        </dgm:presLayoutVars>
      </dgm:prSet>
      <dgm:spPr/>
      <dgm:t>
        <a:bodyPr/>
        <a:lstStyle/>
        <a:p>
          <a:endParaRPr lang="es-CO"/>
        </a:p>
      </dgm:t>
    </dgm:pt>
    <dgm:pt modelId="{FD5CE49F-EFA7-40C3-BFBE-A4572B3811C0}" type="pres">
      <dgm:prSet presAssocID="{A964F2C3-ED7A-4B2B-8AFF-33BC975E0BF1}" presName="aSpace2" presStyleCnt="0"/>
      <dgm:spPr/>
    </dgm:pt>
    <dgm:pt modelId="{5381B70A-B047-4DEC-A443-6AFF63593590}" type="pres">
      <dgm:prSet presAssocID="{B09E0CD3-540B-4E59-ACF9-0E6AD69F1082}" presName="childNode" presStyleLbl="node1" presStyleIdx="47" presStyleCnt="48" custScaleX="63472" custScaleY="2000000" custLinFactY="-1768430" custLinFactNeighborX="-900" custLinFactNeighborY="-1800000">
        <dgm:presLayoutVars>
          <dgm:bulletEnabled val="1"/>
        </dgm:presLayoutVars>
      </dgm:prSet>
      <dgm:spPr/>
      <dgm:t>
        <a:bodyPr/>
        <a:lstStyle/>
        <a:p>
          <a:endParaRPr lang="es-CO"/>
        </a:p>
      </dgm:t>
    </dgm:pt>
  </dgm:ptLst>
  <dgm:cxnLst>
    <dgm:cxn modelId="{832F81EB-E133-4CB2-83D9-A2433B59A7E8}" type="presOf" srcId="{7E05C8A4-E6AF-4CA4-A5D7-4ECFD8FA5B56}" destId="{F6BE30F0-6321-4D63-A060-45C38CC475BE}" srcOrd="0" destOrd="0" presId="urn:microsoft.com/office/officeart/2005/8/layout/lProcess2"/>
    <dgm:cxn modelId="{98442918-B64E-491B-B055-D3637768C29D}" srcId="{C5C95F0A-F665-4DBF-B24E-60ED36C8EB6A}" destId="{259390A8-C939-41A1-8A10-090FC6C44D23}" srcOrd="0" destOrd="0" parTransId="{55927EF1-6628-4020-8ACC-5AB1D7EDDFE2}" sibTransId="{1AE7286E-38CA-4932-A73A-EC68551FF287}"/>
    <dgm:cxn modelId="{6497C2DF-0C2C-4B5D-9729-F7D30663A51D}" type="presOf" srcId="{94546650-6648-4A51-920C-CA00FC51294B}" destId="{3418A98D-E8F1-4766-B88E-6FA91EED1E2A}" srcOrd="0" destOrd="0" presId="urn:microsoft.com/office/officeart/2005/8/layout/lProcess2"/>
    <dgm:cxn modelId="{F9AEBD2B-E36F-4FE9-AD9E-65341B180748}" srcId="{91E34C98-923A-48F2-B631-F5A3790A3312}" destId="{839B6BA1-15D4-4B93-995A-418C9F55E969}" srcOrd="5" destOrd="0" parTransId="{9B12BD03-8490-426A-ADFC-55F55C4B05D2}" sibTransId="{60A4BD5A-994A-4313-B27D-0289313BDD19}"/>
    <dgm:cxn modelId="{0F7D9EB2-170E-4EB3-90F6-81C063079900}" srcId="{3F8C8066-4408-4983-AEEA-70F469F4BF96}" destId="{79777A5B-838A-451E-B767-9DCD9CD4402A}" srcOrd="4" destOrd="0" parTransId="{58C69A8F-18D3-465D-BA58-B0A770F14BA4}" sibTransId="{6AC926BD-172F-4BAC-BB3A-944E04655BD1}"/>
    <dgm:cxn modelId="{8FFABBC2-B7DC-42BB-B900-04AF9527A0C5}" type="presOf" srcId="{00E5377A-721A-48C4-BA32-1A80C2D5AF8A}" destId="{F021144B-8CA6-466B-BCAA-53CAA073AE5F}" srcOrd="0" destOrd="0" presId="urn:microsoft.com/office/officeart/2005/8/layout/lProcess2"/>
    <dgm:cxn modelId="{62DFD5E7-4B4A-4502-8B76-A72F17C65B8A}" type="presOf" srcId="{B2AAFA26-EB2B-44E1-8CDA-3E58645C99BF}" destId="{ECDCA86F-3CB1-45CF-8A56-4A57DDA7198F}" srcOrd="0" destOrd="0" presId="urn:microsoft.com/office/officeart/2005/8/layout/lProcess2"/>
    <dgm:cxn modelId="{9C6AC6BF-26F5-48B3-B789-889DA2FC7BA5}" srcId="{FCE69D35-BA66-4444-9E1B-4453448D6086}" destId="{BAABCA1A-4ACA-4383-AC4E-128E9A954413}" srcOrd="3" destOrd="0" parTransId="{9505546D-A907-4BBE-BF28-48964C0A3614}" sibTransId="{537D4F0B-5370-4F24-8263-DA38B4F6B128}"/>
    <dgm:cxn modelId="{CE0BC718-BC4A-4A64-86DA-43A3761F14A1}" srcId="{91E34C98-923A-48F2-B631-F5A3790A3312}" destId="{4782240F-2D7B-496F-9C11-5E6ACED540FA}" srcOrd="4" destOrd="0" parTransId="{13CD6D1C-57BF-4897-B751-CD262A004FFB}" sibTransId="{DB9D060C-FFEF-43EE-A7EB-D1319DBDDB6A}"/>
    <dgm:cxn modelId="{EE110F98-26C9-4B68-AC61-D818D6844BEC}" type="presOf" srcId="{35E78980-5307-46A7-90B7-E101E883678C}" destId="{954809BB-35B6-490E-A8BD-E51E47C562B8}" srcOrd="0" destOrd="0" presId="urn:microsoft.com/office/officeart/2005/8/layout/lProcess2"/>
    <dgm:cxn modelId="{53BFEEDF-F549-4DEE-9399-6642F66C2837}" srcId="{8F42841C-63B1-4747-825D-2C5ACA7D4C09}" destId="{FCE69D35-BA66-4444-9E1B-4453448D6086}" srcOrd="5" destOrd="0" parTransId="{5F4AEE59-AB2F-43D5-AADE-2833E185F998}" sibTransId="{53EBC4FA-129A-497B-A10D-2E2D04EACFDD}"/>
    <dgm:cxn modelId="{AAD6B50F-71F7-4BAE-99B1-58B791EC8C4B}" type="presOf" srcId="{B5AE2E90-2544-4B67-AF46-9ECB0847518C}" destId="{EC1F4007-5135-436E-9F79-420125D0F4EE}" srcOrd="0" destOrd="0" presId="urn:microsoft.com/office/officeart/2005/8/layout/lProcess2"/>
    <dgm:cxn modelId="{F0B5320C-9468-417F-AF27-FC25C7FF9422}" srcId="{398306D9-FE4B-4429-8422-1DCE0578F068}" destId="{A964F2C3-ED7A-4B2B-8AFF-33BC975E0BF1}" srcOrd="4" destOrd="0" parTransId="{A1C2D105-76D4-4A09-A8D6-B19478EFCEC2}" sibTransId="{A34A0968-9FFB-4B33-AB89-F46B70366629}"/>
    <dgm:cxn modelId="{F2580235-7E9E-472D-8E34-E70FFE75C11A}" type="presOf" srcId="{3F8C8066-4408-4983-AEEA-70F469F4BF96}" destId="{E47E39EF-869C-426A-8D93-3AC8C0AE3067}" srcOrd="0" destOrd="0" presId="urn:microsoft.com/office/officeart/2005/8/layout/lProcess2"/>
    <dgm:cxn modelId="{D1911203-E1C5-426B-916B-DA08B84A8F46}" srcId="{C5C95F0A-F665-4DBF-B24E-60ED36C8EB6A}" destId="{4B0B54DA-3EB4-44E6-BC76-F9A0C9CFF2E2}" srcOrd="3" destOrd="0" parTransId="{138BF99B-FF44-456C-ABCD-162BEA1F9673}" sibTransId="{34A97228-F836-4979-87FE-5106F032A4CA}"/>
    <dgm:cxn modelId="{1FDE82B6-2E4A-470A-8DD0-B935AFA2C0AE}" type="presOf" srcId="{B09E0CD3-540B-4E59-ACF9-0E6AD69F1082}" destId="{5381B70A-B047-4DEC-A443-6AFF63593590}" srcOrd="0" destOrd="0" presId="urn:microsoft.com/office/officeart/2005/8/layout/lProcess2"/>
    <dgm:cxn modelId="{0A06C01A-E193-4406-90F3-D2FE93651492}" type="presOf" srcId="{E316FEF6-8B6E-4819-B06B-FA8FF1031F26}" destId="{69F579E2-64E5-4AC8-8EEC-8101A4634449}" srcOrd="0" destOrd="0" presId="urn:microsoft.com/office/officeart/2005/8/layout/lProcess2"/>
    <dgm:cxn modelId="{B1686B73-CCDC-4710-887C-E541D73CF2FE}" srcId="{9D2A1E3B-92AC-453A-97FB-05110E92FD0F}" destId="{94546650-6648-4A51-920C-CA00FC51294B}" srcOrd="1" destOrd="0" parTransId="{A816E5F3-E143-43C2-98EA-E00A984597EB}" sibTransId="{47C9AC28-AF27-43E1-A77E-5CFF58A797B5}"/>
    <dgm:cxn modelId="{1174D41C-155E-40E5-814D-CFB2ABD72ACE}" type="presOf" srcId="{873202A3-569B-4BEC-989B-4114C8AAB1CC}" destId="{251F2611-B9FB-4F38-B5BA-E987DB219828}" srcOrd="0" destOrd="0" presId="urn:microsoft.com/office/officeart/2005/8/layout/lProcess2"/>
    <dgm:cxn modelId="{B15BD794-05AC-436C-AC74-A3F2B92B8EC1}" srcId="{91E34C98-923A-48F2-B631-F5A3790A3312}" destId="{493655A1-04D9-45F3-8DF9-03BE1878032E}" srcOrd="1" destOrd="0" parTransId="{90C0F807-067B-4DEC-956E-0A6AF194D8BA}" sibTransId="{4EC792DC-552C-4A1C-9C3E-E9CEB74AD4EF}"/>
    <dgm:cxn modelId="{A8ADC9C4-3B31-4F24-9149-7F7402379D1E}" type="presOf" srcId="{E5519957-7920-421C-86D0-90AB922EE631}" destId="{DADD9094-A47B-4C93-9D38-661B7B6B54C5}" srcOrd="0" destOrd="0" presId="urn:microsoft.com/office/officeart/2005/8/layout/lProcess2"/>
    <dgm:cxn modelId="{23375F1B-B76C-483A-BC4F-42FC99F74E8B}" type="presOf" srcId="{3A0AD541-1EDA-4776-8F76-140CE113B10E}" destId="{2DEFA5A1-82F3-41A9-9063-B01CA8C436B8}" srcOrd="0" destOrd="0" presId="urn:microsoft.com/office/officeart/2005/8/layout/lProcess2"/>
    <dgm:cxn modelId="{67E69A46-0243-4649-8C03-5249194A27AC}" srcId="{E1356F13-0DE2-47DB-97FA-A8D906929370}" destId="{4BD712E5-EBBD-4548-8249-EAE0808ACA9E}" srcOrd="4" destOrd="0" parTransId="{34F51F1F-620F-4E9B-8D24-B81090ADA55E}" sibTransId="{2BEDF226-0B21-4F4C-8E82-4F8D5CE31EF6}"/>
    <dgm:cxn modelId="{9A520272-2ADD-49AB-AD10-035A44E4D45A}" type="presOf" srcId="{243322B0-80D2-42A8-8761-A295418A64A8}" destId="{2DD3B8EB-4C17-45DC-AB2E-E96BAB3D315E}" srcOrd="0" destOrd="0" presId="urn:microsoft.com/office/officeart/2005/8/layout/lProcess2"/>
    <dgm:cxn modelId="{5EC75A8F-D41F-426E-801E-B901A34C7B79}" srcId="{E1356F13-0DE2-47DB-97FA-A8D906929370}" destId="{E316FEF6-8B6E-4819-B06B-FA8FF1031F26}" srcOrd="2" destOrd="0" parTransId="{69EF3FF0-0ED6-431C-B417-976B3EF843C0}" sibTransId="{1937E630-53B9-4659-8F8A-E5EE2B44A827}"/>
    <dgm:cxn modelId="{27805900-0996-4A11-A0AE-4F85AEE3BB21}" srcId="{91E34C98-923A-48F2-B631-F5A3790A3312}" destId="{0C43D23E-676C-43EF-9718-5FD6AD669D6A}" srcOrd="3" destOrd="0" parTransId="{8E4E4758-2A37-4C5F-8E5A-0E31DB98FFF6}" sibTransId="{C2860173-1FE8-4EEE-8D22-55B882289173}"/>
    <dgm:cxn modelId="{C9CE24BC-9ED2-4313-B4DB-CD6DA9D0FA6F}" type="presOf" srcId="{29EF8AE4-EFE0-46B8-B37C-249F046CE84A}" destId="{282FAE89-C4FD-4A5B-8DEA-187685E8A57B}" srcOrd="0" destOrd="0" presId="urn:microsoft.com/office/officeart/2005/8/layout/lProcess2"/>
    <dgm:cxn modelId="{339A0266-33DE-4C75-92AD-8E035C146506}" type="presOf" srcId="{6D1650E5-ACA5-494F-9F85-4D7F85A03883}" destId="{90E80215-B260-43C0-9BFA-D21582AEE414}" srcOrd="0" destOrd="0" presId="urn:microsoft.com/office/officeart/2005/8/layout/lProcess2"/>
    <dgm:cxn modelId="{5F308FD5-814A-476A-8744-BBC5ECD73B56}" srcId="{9D2A1E3B-92AC-453A-97FB-05110E92FD0F}" destId="{1FDDC844-D8BB-4CBA-9FD9-A3B1C0903447}" srcOrd="2" destOrd="0" parTransId="{D6FB4AA1-7FC9-4587-AD4B-7A569EA05B2D}" sibTransId="{FF0FFBE4-19C0-4737-AA7C-AB5457770098}"/>
    <dgm:cxn modelId="{84B7E6C9-1772-4695-B57C-9199C5F7B237}" srcId="{3F8C8066-4408-4983-AEEA-70F469F4BF96}" destId="{7ABA1387-2A99-4D0E-BB43-A4D5B7C5C444}" srcOrd="3" destOrd="0" parTransId="{E79D3948-7244-401F-8D09-D3CC63D9405C}" sibTransId="{6D9A7D24-98D6-4FB0-9AE9-7DD7E5BF5AC4}"/>
    <dgm:cxn modelId="{BAD0546D-FA74-4C2D-AABB-E45643A4DFFF}" type="presOf" srcId="{C5C95F0A-F665-4DBF-B24E-60ED36C8EB6A}" destId="{77880994-0319-49A7-829D-A1CFFD4927F6}" srcOrd="0" destOrd="0" presId="urn:microsoft.com/office/officeart/2005/8/layout/lProcess2"/>
    <dgm:cxn modelId="{98E74B04-8409-4EF7-9409-C9AE0ABC8606}" type="presOf" srcId="{91E34C98-923A-48F2-B631-F5A3790A3312}" destId="{3A555E55-3DF4-435F-96EB-D8E32FC45958}" srcOrd="0" destOrd="0" presId="urn:microsoft.com/office/officeart/2005/8/layout/lProcess2"/>
    <dgm:cxn modelId="{5A2BC826-3D38-4FF6-9984-1AD755EBD49A}" srcId="{398306D9-FE4B-4429-8422-1DCE0578F068}" destId="{DB35A29B-E919-423B-9629-374207D1F35E}" srcOrd="3" destOrd="0" parTransId="{4BFFBB0C-9542-4B78-B383-C362A0811553}" sibTransId="{F4A03347-3188-41AF-B8C9-9A3C6D121DA8}"/>
    <dgm:cxn modelId="{17BC97BA-7B3B-4F58-8100-AB5DF21228EC}" srcId="{E1356F13-0DE2-47DB-97FA-A8D906929370}" destId="{873202A3-569B-4BEC-989B-4114C8AAB1CC}" srcOrd="1" destOrd="0" parTransId="{F5080A95-AACD-4330-A9E5-8AE9A0535D81}" sibTransId="{D9AB8ADC-1797-4C04-B526-FBAC804020FD}"/>
    <dgm:cxn modelId="{8C6CB833-741D-4892-94E5-6006518ABF4B}" srcId="{3F8C8066-4408-4983-AEEA-70F469F4BF96}" destId="{EFE66DD4-230D-4E68-A3D0-52E537CE6E68}" srcOrd="0" destOrd="0" parTransId="{495A0468-258C-4DC3-AF55-1EF35F6EB9AA}" sibTransId="{FB4350AE-A591-4511-BF0F-1BF1A6190815}"/>
    <dgm:cxn modelId="{D05E1E3A-B1AC-4EEC-8B3E-EC7D18962AF1}" srcId="{FCE69D35-BA66-4444-9E1B-4453448D6086}" destId="{06578E42-83E1-42F1-98D5-A5153FAD28AA}" srcOrd="0" destOrd="0" parTransId="{B34DCEED-F9E5-438D-877C-F95B3B890209}" sibTransId="{09AB6527-F5A8-4C87-9631-C12A5D47FC44}"/>
    <dgm:cxn modelId="{16D75ACB-9537-41F2-999D-986B723A58D0}" srcId="{9D2A1E3B-92AC-453A-97FB-05110E92FD0F}" destId="{B2AAFA26-EB2B-44E1-8CDA-3E58645C99BF}" srcOrd="0" destOrd="0" parTransId="{5F546239-7F97-4FF2-AF96-60480906A66F}" sibTransId="{85280A14-BA75-4F0D-BE7B-D154140E6BB8}"/>
    <dgm:cxn modelId="{D3C7F950-7C61-455C-BC1A-C9615BEE429A}" type="presOf" srcId="{4782240F-2D7B-496F-9C11-5E6ACED540FA}" destId="{CAEE6673-EB54-485F-81DA-0B5C8EC27E1F}" srcOrd="0" destOrd="0" presId="urn:microsoft.com/office/officeart/2005/8/layout/lProcess2"/>
    <dgm:cxn modelId="{911B438D-0EC7-4F6B-A99D-A7B469A41DA2}" type="presOf" srcId="{91E34C98-923A-48F2-B631-F5A3790A3312}" destId="{CF1FFF84-8BA1-49AD-97B6-DD65F98C6A45}" srcOrd="1" destOrd="0" presId="urn:microsoft.com/office/officeart/2005/8/layout/lProcess2"/>
    <dgm:cxn modelId="{EA37E4F9-6809-4CE9-B7E6-237097CEA34C}" type="presOf" srcId="{81675594-4F5E-4891-8E94-DE6D50BC6515}" destId="{75D65030-80AA-497D-9433-154B9F67EB17}" srcOrd="0" destOrd="0" presId="urn:microsoft.com/office/officeart/2005/8/layout/lProcess2"/>
    <dgm:cxn modelId="{F0FF5B27-61ED-4D13-A42D-6EB6CCFA02B5}" type="presOf" srcId="{99D02D49-04A3-4216-8196-46A0B13BDDDD}" destId="{4CDBCA31-53C5-49EE-A343-3C11E3C5A3EC}" srcOrd="0" destOrd="0" presId="urn:microsoft.com/office/officeart/2005/8/layout/lProcess2"/>
    <dgm:cxn modelId="{C0A7B31C-A8D0-4FF8-A94E-9DCB2C7D66FC}" srcId="{C5C95F0A-F665-4DBF-B24E-60ED36C8EB6A}" destId="{6D1650E5-ACA5-494F-9F85-4D7F85A03883}" srcOrd="5" destOrd="0" parTransId="{303CC4CB-E65B-48AE-A9EB-2C085F5CF5A9}" sibTransId="{354C8E9B-1CB1-445B-8153-C721FBDE45EC}"/>
    <dgm:cxn modelId="{857276F6-71F7-4FCC-ABDE-C2E46053CC87}" srcId="{3F8C8066-4408-4983-AEEA-70F469F4BF96}" destId="{3A0AD541-1EDA-4776-8F76-140CE113B10E}" srcOrd="1" destOrd="0" parTransId="{8369304E-FB43-49C8-90F4-00AA3FE781EB}" sibTransId="{3F6CD17C-6EF8-44E3-8C20-70D044802E75}"/>
    <dgm:cxn modelId="{93896305-ED3B-493C-A98E-F54649E04C2B}" type="presOf" srcId="{839B6BA1-15D4-4B93-995A-418C9F55E969}" destId="{94F806A1-0AEA-496F-973E-0161AE53D1D2}" srcOrd="0" destOrd="0" presId="urn:microsoft.com/office/officeart/2005/8/layout/lProcess2"/>
    <dgm:cxn modelId="{35FAFE28-D661-4181-9CF7-B368325134F4}" type="presOf" srcId="{1C2B56B2-2573-4932-94AF-3B3050994BC0}" destId="{3519158D-3377-4C2F-A5AC-C7CE6F24E23F}" srcOrd="0" destOrd="0" presId="urn:microsoft.com/office/officeart/2005/8/layout/lProcess2"/>
    <dgm:cxn modelId="{70BF2799-5055-4650-BDA5-D1D7BADF184E}" type="presOf" srcId="{785811DA-5DD9-4D78-990F-541621FA46FB}" destId="{3FD7FA80-6F32-4547-9628-8927404E1CD3}" srcOrd="0" destOrd="0" presId="urn:microsoft.com/office/officeart/2005/8/layout/lProcess2"/>
    <dgm:cxn modelId="{C30AB873-208C-418F-BEB9-6F7C8E02039E}" type="presOf" srcId="{BAABCA1A-4ACA-4383-AC4E-128E9A954413}" destId="{EEBA34D8-196C-4E27-A6D9-2F7613A47553}" srcOrd="0" destOrd="0" presId="urn:microsoft.com/office/officeart/2005/8/layout/lProcess2"/>
    <dgm:cxn modelId="{E9293B65-A226-4CBE-ABD4-FA385D6CE9A4}" type="presOf" srcId="{06578E42-83E1-42F1-98D5-A5153FAD28AA}" destId="{87773CEC-B812-461A-A650-5D1EA5E729F6}" srcOrd="0" destOrd="0" presId="urn:microsoft.com/office/officeart/2005/8/layout/lProcess2"/>
    <dgm:cxn modelId="{728960D0-D9C7-44AB-BFA4-5DA3D1BF0C5F}" srcId="{398306D9-FE4B-4429-8422-1DCE0578F068}" destId="{B09E0CD3-540B-4E59-ACF9-0E6AD69F1082}" srcOrd="5" destOrd="0" parTransId="{237F5259-FAEB-44EF-AE39-6B70DEEB204C}" sibTransId="{5A297AE6-C2D2-4191-A786-3869B61B0FF4}"/>
    <dgm:cxn modelId="{7C69A65C-396D-43E4-B23D-5C1E97C926A8}" type="presOf" srcId="{92D5DDD7-72B0-4C14-B298-C5D8312D5126}" destId="{528E6851-7931-462F-AD4A-743B9F423D6F}" srcOrd="0" destOrd="0" presId="urn:microsoft.com/office/officeart/2005/8/layout/lProcess2"/>
    <dgm:cxn modelId="{616CE02D-4CE5-4BBD-9446-87C091480BC4}" type="presOf" srcId="{B5AE2E90-2544-4B67-AF46-9ECB0847518C}" destId="{696AE021-EF0B-4252-A6F1-4438B9CC07A7}" srcOrd="1" destOrd="0" presId="urn:microsoft.com/office/officeart/2005/8/layout/lProcess2"/>
    <dgm:cxn modelId="{FD57BA93-0B5C-4A09-A18C-AE98875FEF61}" type="presOf" srcId="{9D2A1E3B-92AC-453A-97FB-05110E92FD0F}" destId="{1DF3B3F9-99C8-45BD-A708-089D88F6CB77}" srcOrd="0" destOrd="0" presId="urn:microsoft.com/office/officeart/2005/8/layout/lProcess2"/>
    <dgm:cxn modelId="{995BDEEE-930E-4B7E-998C-1224CCD2D501}" type="presOf" srcId="{259390A8-C939-41A1-8A10-090FC6C44D23}" destId="{DB947C83-A44A-47DF-93F3-150714D52A3A}" srcOrd="0" destOrd="0" presId="urn:microsoft.com/office/officeart/2005/8/layout/lProcess2"/>
    <dgm:cxn modelId="{934EBF4C-4E4A-4A34-B1AE-B1FBE641FF2D}" srcId="{8F42841C-63B1-4747-825D-2C5ACA7D4C09}" destId="{B5AE2E90-2544-4B67-AF46-9ECB0847518C}" srcOrd="4" destOrd="0" parTransId="{08075E6C-27D5-4F60-A893-A74A43FF3BF3}" sibTransId="{D785989E-112B-413F-9679-661292BA0363}"/>
    <dgm:cxn modelId="{D10ABB32-2F4D-41FC-9D11-85104A9A4062}" type="presOf" srcId="{6F1DBC57-8284-40FF-A069-79B3689638A1}" destId="{2749CFD3-7448-4C3C-B62E-D9754A7E7352}" srcOrd="0" destOrd="0" presId="urn:microsoft.com/office/officeart/2005/8/layout/lProcess2"/>
    <dgm:cxn modelId="{EEE812F7-E69E-4A23-99C4-ED0487FD9CB2}" srcId="{C5C95F0A-F665-4DBF-B24E-60ED36C8EB6A}" destId="{785811DA-5DD9-4D78-990F-541621FA46FB}" srcOrd="2" destOrd="0" parTransId="{C3763E79-D212-4797-860C-72B553C106BF}" sibTransId="{B49F6855-7D9A-4E14-B0E2-4F198CDDE6B1}"/>
    <dgm:cxn modelId="{53BCD7D2-5EEC-43E2-A228-7CC298E752DA}" type="presOf" srcId="{34F2FADC-4268-4D88-A63E-835539963D8E}" destId="{7AEFE92F-673A-41EE-963F-1918B0228F12}" srcOrd="0" destOrd="0" presId="urn:microsoft.com/office/officeart/2005/8/layout/lProcess2"/>
    <dgm:cxn modelId="{2123A1B7-C8A7-4222-B747-A1BFFE9FA860}" type="presOf" srcId="{8F42841C-63B1-4747-825D-2C5ACA7D4C09}" destId="{97F68057-B889-404C-B41A-BECD1E025D3B}" srcOrd="0" destOrd="0" presId="urn:microsoft.com/office/officeart/2005/8/layout/lProcess2"/>
    <dgm:cxn modelId="{21FD8031-70E7-4452-A626-610157C0AE11}" type="presOf" srcId="{EFE66DD4-230D-4E68-A3D0-52E537CE6E68}" destId="{2EC7B6CA-419E-4AEB-B9C7-DE960F8E2AEF}" srcOrd="0" destOrd="0" presId="urn:microsoft.com/office/officeart/2005/8/layout/lProcess2"/>
    <dgm:cxn modelId="{7CB50117-E312-419C-B659-69F53A2F1EB8}" srcId="{8F42841C-63B1-4747-825D-2C5ACA7D4C09}" destId="{398306D9-FE4B-4429-8422-1DCE0578F068}" srcOrd="7" destOrd="0" parTransId="{1C28353D-F527-418D-B75C-8E33BEA3F5E4}" sibTransId="{23D595E0-18DF-4579-9E27-0B45D606A6D8}"/>
    <dgm:cxn modelId="{95BC5C1D-8D96-4554-A10C-4EFA316F3ACA}" srcId="{E1356F13-0DE2-47DB-97FA-A8D906929370}" destId="{35E78980-5307-46A7-90B7-E101E883678C}" srcOrd="0" destOrd="0" parTransId="{4181C9EF-EA02-49FE-B3F2-089AADBB15CD}" sibTransId="{491DF07B-FB19-45AD-B10B-552EB93A79D9}"/>
    <dgm:cxn modelId="{206BED35-016F-45A6-ABA7-53C27EB48B45}" type="presOf" srcId="{7ABA1387-2A99-4D0E-BB43-A4D5B7C5C444}" destId="{FC6D5B3E-B48C-4A48-A7B6-CB1A2F1A5129}" srcOrd="0" destOrd="0" presId="urn:microsoft.com/office/officeart/2005/8/layout/lProcess2"/>
    <dgm:cxn modelId="{61FDA294-A75C-4F6D-9002-C88E62DA1445}" srcId="{C5C95F0A-F665-4DBF-B24E-60ED36C8EB6A}" destId="{3E10A84A-8C89-44B7-8510-84F5FF1AA583}" srcOrd="1" destOrd="0" parTransId="{B0C45790-6C54-44C5-AEA6-70D7127F2C34}" sibTransId="{6057460D-204D-4C9F-B2C6-E28CBC40A75C}"/>
    <dgm:cxn modelId="{EF684614-8B3B-4AA6-8406-C52C13270758}" type="presOf" srcId="{FCE69D35-BA66-4444-9E1B-4453448D6086}" destId="{43143A1F-D89A-46C3-8BEE-2BE552C3A6F2}" srcOrd="1" destOrd="0" presId="urn:microsoft.com/office/officeart/2005/8/layout/lProcess2"/>
    <dgm:cxn modelId="{134AB565-BDF6-4A58-9FC5-8D85669D1054}" srcId="{8F42841C-63B1-4747-825D-2C5ACA7D4C09}" destId="{E1356F13-0DE2-47DB-97FA-A8D906929370}" srcOrd="6" destOrd="0" parTransId="{46AD6364-85A0-42AE-BA8E-33C880411462}" sibTransId="{11538DC7-6B03-4C1A-B68A-B679AD332B4B}"/>
    <dgm:cxn modelId="{AFC04AAA-4CEC-4D23-9A7E-E9C6AD7DB1D3}" type="presOf" srcId="{4B0B54DA-3EB4-44E6-BC76-F9A0C9CFF2E2}" destId="{662A6BEA-EF90-4220-B859-E3F1D119E2D5}" srcOrd="0" destOrd="0" presId="urn:microsoft.com/office/officeart/2005/8/layout/lProcess2"/>
    <dgm:cxn modelId="{ED72A3C3-C972-4399-83FD-E6E32DEFA2EB}" srcId="{91E34C98-923A-48F2-B631-F5A3790A3312}" destId="{226D1EA2-DCB1-430F-ACBD-6AF49972B457}" srcOrd="0" destOrd="0" parTransId="{5587B3D1-E6B5-46A9-9321-EB6475061135}" sibTransId="{3FD373DA-2BB0-4BB8-BBC7-94A2F38B4050}"/>
    <dgm:cxn modelId="{07F2A08E-CED8-4E4D-8A33-66E7560F1067}" srcId="{FCE69D35-BA66-4444-9E1B-4453448D6086}" destId="{B2DBE317-8BE7-4A42-BF44-C43DBC2C396E}" srcOrd="5" destOrd="0" parTransId="{B6CEF46E-D8D2-4956-A213-A954347FFC8A}" sibTransId="{448DC1F3-5318-4CE2-A062-F7FED8413A74}"/>
    <dgm:cxn modelId="{FEB5E6C1-9EE2-4FE6-BE44-DFE3C8768854}" type="presOf" srcId="{398306D9-FE4B-4429-8422-1DCE0578F068}" destId="{308ABC33-51E5-4830-9E75-44B4A88E8B3E}" srcOrd="1" destOrd="0" presId="urn:microsoft.com/office/officeart/2005/8/layout/lProcess2"/>
    <dgm:cxn modelId="{37ACE7A8-3396-4B72-B0C8-FEC7C2868965}" type="presOf" srcId="{B7614CE8-6217-430D-9D65-B3B5D0503C49}" destId="{7BCF81B1-8209-4BE0-A907-037F249460AE}" srcOrd="0" destOrd="0" presId="urn:microsoft.com/office/officeart/2005/8/layout/lProcess2"/>
    <dgm:cxn modelId="{60AD26BF-9CB8-4025-B40C-2CB8FBE85EB0}" srcId="{398306D9-FE4B-4429-8422-1DCE0578F068}" destId="{E4EB16AB-9A8A-4000-9C0F-872B5E7899B2}" srcOrd="1" destOrd="0" parTransId="{A9DAB9E3-1009-4B27-80D4-C92220987377}" sibTransId="{29E32FB4-FD4C-4153-A6E6-8BE3D52D4BC4}"/>
    <dgm:cxn modelId="{FAB2E80F-3CC2-4C4B-A026-145125D911F2}" srcId="{B5AE2E90-2544-4B67-AF46-9ECB0847518C}" destId="{4BB97467-8802-45D7-BFCA-150D116C93A8}" srcOrd="1" destOrd="0" parTransId="{4AF174D9-0EB8-40CD-9B47-22E487DE6FC8}" sibTransId="{250EFE87-B89A-49D1-9DA2-1BF36C90ADBF}"/>
    <dgm:cxn modelId="{E668A9EF-4776-4CCD-8EF1-D694F373B87C}" srcId="{8F42841C-63B1-4747-825D-2C5ACA7D4C09}" destId="{9D2A1E3B-92AC-453A-97FB-05110E92FD0F}" srcOrd="0" destOrd="0" parTransId="{F06E913A-EEE2-4A86-802D-038CD1AFBCFD}" sibTransId="{D4AAB73F-1962-41C8-A4D3-64D8C2B7CEE6}"/>
    <dgm:cxn modelId="{6FA8DF13-C414-41EA-ADB1-1B2BA1F3C4AB}" srcId="{9D2A1E3B-92AC-453A-97FB-05110E92FD0F}" destId="{29EF8AE4-EFE0-46B8-B37C-249F046CE84A}" srcOrd="5" destOrd="0" parTransId="{EB63D51C-3D0C-4925-B203-06670C0E3B55}" sibTransId="{99AF52A7-1FCF-4F41-9FE9-C02A0BCBFB25}"/>
    <dgm:cxn modelId="{BF3AAB80-09E2-4BEC-A723-EE3D38E21631}" srcId="{B5AE2E90-2544-4B67-AF46-9ECB0847518C}" destId="{2D813B34-BBE9-4855-98C8-0F13C05DFF2C}" srcOrd="3" destOrd="0" parTransId="{49CD4247-49E2-4F4F-ACF6-A05515683F5A}" sibTransId="{D30DEEA2-A150-448E-B6B5-FEE9432A16AC}"/>
    <dgm:cxn modelId="{77A88001-D82C-4BC9-81A8-6C8E5FB5A918}" type="presOf" srcId="{1FDDC844-D8BB-4CBA-9FD9-A3B1C0903447}" destId="{BC29D5B2-3604-484D-AA9A-1B40242582BA}" srcOrd="0" destOrd="0" presId="urn:microsoft.com/office/officeart/2005/8/layout/lProcess2"/>
    <dgm:cxn modelId="{9F4836B2-7442-4825-BD29-832FABA1D963}" srcId="{FCE69D35-BA66-4444-9E1B-4453448D6086}" destId="{99D02D49-04A3-4216-8196-46A0B13BDDDD}" srcOrd="4" destOrd="0" parTransId="{F3966E02-B0A2-4D96-843E-AD5BF3AE8FEB}" sibTransId="{4A17E8BF-3975-43A1-B99B-7C90B7208400}"/>
    <dgm:cxn modelId="{7855A924-E81A-42E2-8045-A52EFE788966}" srcId="{9D2A1E3B-92AC-453A-97FB-05110E92FD0F}" destId="{34F2FADC-4268-4D88-A63E-835539963D8E}" srcOrd="3" destOrd="0" parTransId="{21C84519-1320-4E14-B1DB-41ADFA0C9A8C}" sibTransId="{CE66346F-C8FF-4991-9B61-5A845192CBFF}"/>
    <dgm:cxn modelId="{731F494A-0DB4-4A0E-AC12-C5A2E375EEED}" type="presOf" srcId="{E1356F13-0DE2-47DB-97FA-A8D906929370}" destId="{40718378-6B9C-43D4-A74B-7237F2CBAF1A}" srcOrd="0" destOrd="0" presId="urn:microsoft.com/office/officeart/2005/8/layout/lProcess2"/>
    <dgm:cxn modelId="{1245B4A5-D706-423B-B461-CE01F43B8078}" type="presOf" srcId="{2D813B34-BBE9-4855-98C8-0F13C05DFF2C}" destId="{32195127-D7DF-480A-8126-44018786F123}" srcOrd="0" destOrd="0" presId="urn:microsoft.com/office/officeart/2005/8/layout/lProcess2"/>
    <dgm:cxn modelId="{8E78F667-84B8-4DCE-B837-0239D5E6E22A}" srcId="{398306D9-FE4B-4429-8422-1DCE0578F068}" destId="{B7614CE8-6217-430D-9D65-B3B5D0503C49}" srcOrd="2" destOrd="0" parTransId="{28707D99-C199-4532-A7D3-8144901BE919}" sibTransId="{777DB5FF-AB94-41A2-A772-563C08D33CFF}"/>
    <dgm:cxn modelId="{657FF688-AA9F-4748-9D2C-9B6B87610951}" type="presOf" srcId="{FCE69D35-BA66-4444-9E1B-4453448D6086}" destId="{CF6FD4AC-1801-4F76-A85D-EFD239C804F1}" srcOrd="0" destOrd="0" presId="urn:microsoft.com/office/officeart/2005/8/layout/lProcess2"/>
    <dgm:cxn modelId="{5216A3B1-DE7C-4B74-A663-4435015C2B13}" type="presOf" srcId="{4BD712E5-EBBD-4548-8249-EAE0808ACA9E}" destId="{BF198718-547F-42F8-8BFF-70F8F1C61AA6}" srcOrd="0" destOrd="0" presId="urn:microsoft.com/office/officeart/2005/8/layout/lProcess2"/>
    <dgm:cxn modelId="{8EC4B965-80D0-4499-9802-4CB3780956C3}" type="presOf" srcId="{E4EB16AB-9A8A-4000-9C0F-872B5E7899B2}" destId="{9C4FD8A3-21C5-49C8-93A4-0076067A7214}" srcOrd="0" destOrd="0" presId="urn:microsoft.com/office/officeart/2005/8/layout/lProcess2"/>
    <dgm:cxn modelId="{07964280-E130-4019-8AC6-0148C3C9B4C6}" srcId="{8F42841C-63B1-4747-825D-2C5ACA7D4C09}" destId="{91E34C98-923A-48F2-B631-F5A3790A3312}" srcOrd="1" destOrd="0" parTransId="{11E04581-E6FC-444C-ACF6-395DAB30ACAC}" sibTransId="{B246F615-A851-4B46-843D-9CE47C0ECB09}"/>
    <dgm:cxn modelId="{13796C2E-E4A8-4B5F-A8EF-6ED0914CB87D}" srcId="{FCE69D35-BA66-4444-9E1B-4453448D6086}" destId="{E5519957-7920-421C-86D0-90AB922EE631}" srcOrd="2" destOrd="0" parTransId="{40728FC9-3694-4E90-A586-30E2BC56CDBB}" sibTransId="{F25BC02D-BFD3-4260-90DA-1F8DED77D660}"/>
    <dgm:cxn modelId="{BDF0038D-8B5A-4395-9E39-37FA33DCB764}" type="presOf" srcId="{A964F2C3-ED7A-4B2B-8AFF-33BC975E0BF1}" destId="{792F2393-AAAC-42E4-9C5F-DAA5D17F1BC4}" srcOrd="0" destOrd="0" presId="urn:microsoft.com/office/officeart/2005/8/layout/lProcess2"/>
    <dgm:cxn modelId="{512846AE-84E6-4D6A-8FCC-4EF96C2FDDAA}" type="presOf" srcId="{BD2F9CEE-2FFF-4FBC-B602-5E02E5102B71}" destId="{3688423A-6559-4089-8DB7-DBB9B4B55D11}" srcOrd="0" destOrd="0" presId="urn:microsoft.com/office/officeart/2005/8/layout/lProcess2"/>
    <dgm:cxn modelId="{19AFA235-58B2-4FD8-99EA-58EB8DC071FA}" type="presOf" srcId="{398306D9-FE4B-4429-8422-1DCE0578F068}" destId="{21FD339D-77A2-4B85-A3B5-1784321546F6}" srcOrd="0" destOrd="0" presId="urn:microsoft.com/office/officeart/2005/8/layout/lProcess2"/>
    <dgm:cxn modelId="{A2338160-743D-40DE-BB16-396CB3844CE5}" srcId="{398306D9-FE4B-4429-8422-1DCE0578F068}" destId="{1EE952BE-6FC9-41E8-A5A2-92B9AA02F407}" srcOrd="0" destOrd="0" parTransId="{045296BD-238E-4502-BA51-3BF0D1DF3CCB}" sibTransId="{A60DB037-B490-4BE4-89EE-B0A29C386054}"/>
    <dgm:cxn modelId="{92C38811-58D2-44C3-AD82-E09333D03F3E}" type="presOf" srcId="{CFFF4147-31F6-4B54-8AEE-401E7C8F4083}" destId="{12CF80E3-8D4D-43F5-A84A-6622DCD789F0}" srcOrd="0" destOrd="0" presId="urn:microsoft.com/office/officeart/2005/8/layout/lProcess2"/>
    <dgm:cxn modelId="{6C82B746-44EF-4709-9F39-74E34BBC8EE2}" srcId="{E1356F13-0DE2-47DB-97FA-A8D906929370}" destId="{92D5DDD7-72B0-4C14-B298-C5D8312D5126}" srcOrd="5" destOrd="0" parTransId="{6934D731-F45C-4EA2-A217-68AF1CCAA200}" sibTransId="{F41F3EA6-91AD-47D2-A99B-C93709439268}"/>
    <dgm:cxn modelId="{E6FDC8D5-B843-4E80-819C-61F7B373166C}" srcId="{91E34C98-923A-48F2-B631-F5A3790A3312}" destId="{7E05C8A4-E6AF-4CA4-A5D7-4ECFD8FA5B56}" srcOrd="2" destOrd="0" parTransId="{58E54B04-4A6D-4209-A176-32FCE864A0E8}" sibTransId="{60FA3170-1BF3-4A20-BDD6-87C99B75C59C}"/>
    <dgm:cxn modelId="{93E83879-95CF-4759-923E-FCE0A1B24984}" srcId="{B5AE2E90-2544-4B67-AF46-9ECB0847518C}" destId="{6EC0F970-106E-446C-9B8D-002F19B156D3}" srcOrd="0" destOrd="0" parTransId="{7F7A626C-F932-410E-B22D-0BABF64EDB93}" sibTransId="{43749E65-0BDC-497D-8846-60ADFEFA543E}"/>
    <dgm:cxn modelId="{133961CA-33C6-4318-9EC4-216ACB0DE280}" type="presOf" srcId="{79777A5B-838A-451E-B767-9DCD9CD4402A}" destId="{044C7145-1832-49BA-BE88-C7DB57FDF7C7}" srcOrd="0" destOrd="0" presId="urn:microsoft.com/office/officeart/2005/8/layout/lProcess2"/>
    <dgm:cxn modelId="{55B965CF-88B0-4797-A78D-1FD46677A6FC}" type="presOf" srcId="{3E10A84A-8C89-44B7-8510-84F5FF1AA583}" destId="{FBC30780-A510-49B2-9803-CF6ABB654131}" srcOrd="0" destOrd="0" presId="urn:microsoft.com/office/officeart/2005/8/layout/lProcess2"/>
    <dgm:cxn modelId="{3EAE1478-193C-46BE-AA18-831134FD9CF1}" type="presOf" srcId="{226D1EA2-DCB1-430F-ACBD-6AF49972B457}" destId="{005BF979-10B1-469F-B80E-D2ECCDB643B1}" srcOrd="0" destOrd="0" presId="urn:microsoft.com/office/officeart/2005/8/layout/lProcess2"/>
    <dgm:cxn modelId="{CD5DD8F4-61E7-41CA-A06F-27914082A205}" type="presOf" srcId="{9D2A1E3B-92AC-453A-97FB-05110E92FD0F}" destId="{9B4A382A-7370-43A5-86F3-72FCA83936DB}" srcOrd="1" destOrd="0" presId="urn:microsoft.com/office/officeart/2005/8/layout/lProcess2"/>
    <dgm:cxn modelId="{983CD07A-D960-4C42-8B11-96A77B18EBAB}" srcId="{FCE69D35-BA66-4444-9E1B-4453448D6086}" destId="{00E5377A-721A-48C4-BA32-1A80C2D5AF8A}" srcOrd="1" destOrd="0" parTransId="{BC8A4FFB-2882-4BDA-90C2-224CB0306FA5}" sibTransId="{92136F2D-535F-4A2C-A40D-F331BC53E4B3}"/>
    <dgm:cxn modelId="{51458A56-78F0-4C98-AB02-694C969ADFCE}" srcId="{B5AE2E90-2544-4B67-AF46-9ECB0847518C}" destId="{81675594-4F5E-4891-8E94-DE6D50BC6515}" srcOrd="4" destOrd="0" parTransId="{AD0FF390-E023-48CE-8BE6-9CF0C1CCA70C}" sibTransId="{4A274925-6E87-472F-A7B3-8437908BF1C7}"/>
    <dgm:cxn modelId="{42941414-FC96-42EB-A01D-2B95BB6A60B1}" type="presOf" srcId="{20745994-A3AF-433F-9AC6-6F19C7621EB1}" destId="{3851C518-7B64-4009-900B-48FCCA44D36F}" srcOrd="0" destOrd="0" presId="urn:microsoft.com/office/officeart/2005/8/layout/lProcess2"/>
    <dgm:cxn modelId="{DC683FA7-8D4A-4F7F-8A23-49D85DAC9A1A}" type="presOf" srcId="{6EC0F970-106E-446C-9B8D-002F19B156D3}" destId="{A219892A-9234-4E43-B0FC-839C4AF50127}" srcOrd="0" destOrd="0" presId="urn:microsoft.com/office/officeart/2005/8/layout/lProcess2"/>
    <dgm:cxn modelId="{2194F344-0F6C-44E5-806E-4F3CB85DA7C7}" srcId="{8F42841C-63B1-4747-825D-2C5ACA7D4C09}" destId="{3F8C8066-4408-4983-AEEA-70F469F4BF96}" srcOrd="3" destOrd="0" parTransId="{76AAD28D-1E68-4B44-B779-F5F5DD04A5AB}" sibTransId="{8F03539C-C211-4C2C-BBBB-BDF3709D67C7}"/>
    <dgm:cxn modelId="{350D1E70-F3CF-4297-9D2A-C0FACA586AE1}" type="presOf" srcId="{7BB3F975-6A3C-49C4-98EF-5A444EE4984E}" destId="{3C8E9D6F-2629-49C2-B57B-599663404F36}" srcOrd="0" destOrd="0" presId="urn:microsoft.com/office/officeart/2005/8/layout/lProcess2"/>
    <dgm:cxn modelId="{60D85916-0469-44FD-A7B8-543617553D0B}" type="presOf" srcId="{E1356F13-0DE2-47DB-97FA-A8D906929370}" destId="{0D4C5F0B-CA6C-4D57-858A-E38CAECFEF3E}" srcOrd="1" destOrd="0" presId="urn:microsoft.com/office/officeart/2005/8/layout/lProcess2"/>
    <dgm:cxn modelId="{D40A1EF3-E242-4415-8386-B447ACC1A717}" type="presOf" srcId="{3F8C8066-4408-4983-AEEA-70F469F4BF96}" destId="{E1DC3CEA-6E82-4D7D-9A43-4FD066CC3CD7}" srcOrd="1" destOrd="0" presId="urn:microsoft.com/office/officeart/2005/8/layout/lProcess2"/>
    <dgm:cxn modelId="{3A61F3A9-4638-4271-8E0C-6E6D657FE22F}" srcId="{8F42841C-63B1-4747-825D-2C5ACA7D4C09}" destId="{C5C95F0A-F665-4DBF-B24E-60ED36C8EB6A}" srcOrd="2" destOrd="0" parTransId="{ECFC8B6A-667E-4258-B381-377BEEECB6EA}" sibTransId="{46B94913-0E8E-4821-8CDE-95F76D7A23FB}"/>
    <dgm:cxn modelId="{4005A94C-C20A-40A1-B3FF-9AC9F56FC950}" type="presOf" srcId="{0C43D23E-676C-43EF-9718-5FD6AD669D6A}" destId="{91453BC0-321B-45B8-86B2-FC83A7637524}" srcOrd="0" destOrd="0" presId="urn:microsoft.com/office/officeart/2005/8/layout/lProcess2"/>
    <dgm:cxn modelId="{9A9F51FA-42FF-4E95-B013-19F96279DB87}" type="presOf" srcId="{1EE952BE-6FC9-41E8-A5A2-92B9AA02F407}" destId="{D22F4CF8-C960-4D50-A7C5-4E299E1C325D}" srcOrd="0" destOrd="0" presId="urn:microsoft.com/office/officeart/2005/8/layout/lProcess2"/>
    <dgm:cxn modelId="{47E93019-968B-4E23-838B-AE508AD71CEF}" type="presOf" srcId="{493655A1-04D9-45F3-8DF9-03BE1878032E}" destId="{613A71D2-63F0-417A-8E84-AC59D02D1BDF}" srcOrd="0" destOrd="0" presId="urn:microsoft.com/office/officeart/2005/8/layout/lProcess2"/>
    <dgm:cxn modelId="{B640239C-66BC-458D-BEFB-56BFD72DDEDC}" srcId="{3F8C8066-4408-4983-AEEA-70F469F4BF96}" destId="{BD2F9CEE-2FFF-4FBC-B602-5E02E5102B71}" srcOrd="2" destOrd="0" parTransId="{8A395293-5534-4A42-A707-BBA268D9E7D1}" sibTransId="{FBA05DDD-0EB8-466C-B1DA-832FD16A98FB}"/>
    <dgm:cxn modelId="{6CD493D9-A821-4832-B748-87ECC7C480D3}" srcId="{E1356F13-0DE2-47DB-97FA-A8D906929370}" destId="{20745994-A3AF-433F-9AC6-6F19C7621EB1}" srcOrd="3" destOrd="0" parTransId="{64708E1F-3D57-4169-ABE5-549A4B50894B}" sibTransId="{3C309479-DB6D-4049-8025-A945A5C668E6}"/>
    <dgm:cxn modelId="{21C03C20-85EB-424F-BE84-74B8DE5AB57A}" type="presOf" srcId="{B2DBE317-8BE7-4A42-BF44-C43DBC2C396E}" destId="{5AD6CE17-EE98-4D46-9846-E27BEBD9DE83}" srcOrd="0" destOrd="0" presId="urn:microsoft.com/office/officeart/2005/8/layout/lProcess2"/>
    <dgm:cxn modelId="{EBC7AC3F-6632-4D94-AF2B-206F275D2513}" srcId="{B5AE2E90-2544-4B67-AF46-9ECB0847518C}" destId="{243322B0-80D2-42A8-8761-A295418A64A8}" srcOrd="5" destOrd="0" parTransId="{E2DF535C-C28B-4B1D-99D8-5D5040C03AA4}" sibTransId="{27F594E9-9BF0-4B32-B800-8754B4F67B0B}"/>
    <dgm:cxn modelId="{2ED8E770-EF2A-41F6-BC50-93B0E2D343EB}" srcId="{3F8C8066-4408-4983-AEEA-70F469F4BF96}" destId="{7BB3F975-6A3C-49C4-98EF-5A444EE4984E}" srcOrd="5" destOrd="0" parTransId="{ADC6C197-A520-47D6-B146-9EBB745D1117}" sibTransId="{2E8CF3B3-728E-418F-855A-2A72C5A42553}"/>
    <dgm:cxn modelId="{139D3B59-793B-431C-BF4A-94BAAB63A22F}" srcId="{C5C95F0A-F665-4DBF-B24E-60ED36C8EB6A}" destId="{6F1DBC57-8284-40FF-A069-79B3689638A1}" srcOrd="4" destOrd="0" parTransId="{7003CF13-0E9F-4CC2-A661-3C40A2A498F2}" sibTransId="{815776E1-05AA-42A5-9406-B40357A4F1F5}"/>
    <dgm:cxn modelId="{975A8734-03A8-4CFB-AE2F-EC33F68A85CF}" type="presOf" srcId="{C5C95F0A-F665-4DBF-B24E-60ED36C8EB6A}" destId="{BE07546F-07F2-4CB3-98C3-8CC1296D5587}" srcOrd="1" destOrd="0" presId="urn:microsoft.com/office/officeart/2005/8/layout/lProcess2"/>
    <dgm:cxn modelId="{E62E7280-EFE6-44E5-9ACB-E3B0C1B410D9}" type="presOf" srcId="{4BB97467-8802-45D7-BFCA-150D116C93A8}" destId="{225E0679-DD55-4C68-A12E-4D713927BC64}" srcOrd="0" destOrd="0" presId="urn:microsoft.com/office/officeart/2005/8/layout/lProcess2"/>
    <dgm:cxn modelId="{1E4C48D2-B93D-4AE4-9075-F05F0033A089}" srcId="{B5AE2E90-2544-4B67-AF46-9ECB0847518C}" destId="{CFFF4147-31F6-4B54-8AEE-401E7C8F4083}" srcOrd="2" destOrd="0" parTransId="{B8F61967-0328-4BFC-8870-D0C1E1588A9F}" sibTransId="{E7D0F1E2-55F2-46B3-8BFD-0D75228AF365}"/>
    <dgm:cxn modelId="{AA486377-87FB-4F74-B09C-E4324550DA06}" srcId="{9D2A1E3B-92AC-453A-97FB-05110E92FD0F}" destId="{1C2B56B2-2573-4932-94AF-3B3050994BC0}" srcOrd="4" destOrd="0" parTransId="{30E72167-0AAE-4EBE-BF4A-1C5F21F49556}" sibTransId="{EB88AFC9-2C88-4398-AE5E-1FC2EEACE36C}"/>
    <dgm:cxn modelId="{5BB0ADBC-0FB1-4896-9A9F-688AB0D22929}" type="presOf" srcId="{DB35A29B-E919-423B-9629-374207D1F35E}" destId="{CB405CD7-D006-4062-ABAB-5868647E624B}" srcOrd="0" destOrd="0" presId="urn:microsoft.com/office/officeart/2005/8/layout/lProcess2"/>
    <dgm:cxn modelId="{667ABC4E-4870-471C-9AC7-D1AD1B471C17}" type="presParOf" srcId="{97F68057-B889-404C-B41A-BECD1E025D3B}" destId="{42128B77-F084-41B9-9D5F-564979E458EE}" srcOrd="0" destOrd="0" presId="urn:microsoft.com/office/officeart/2005/8/layout/lProcess2"/>
    <dgm:cxn modelId="{30D3EC44-308B-44F4-B841-17A4D57BEA77}" type="presParOf" srcId="{42128B77-F084-41B9-9D5F-564979E458EE}" destId="{1DF3B3F9-99C8-45BD-A708-089D88F6CB77}" srcOrd="0" destOrd="0" presId="urn:microsoft.com/office/officeart/2005/8/layout/lProcess2"/>
    <dgm:cxn modelId="{BEF0413D-5597-4876-B85E-27D1012BCDCA}" type="presParOf" srcId="{42128B77-F084-41B9-9D5F-564979E458EE}" destId="{9B4A382A-7370-43A5-86F3-72FCA83936DB}" srcOrd="1" destOrd="0" presId="urn:microsoft.com/office/officeart/2005/8/layout/lProcess2"/>
    <dgm:cxn modelId="{2041C5CF-CC4C-4CFF-826B-714EA88A9A21}" type="presParOf" srcId="{42128B77-F084-41B9-9D5F-564979E458EE}" destId="{888BCF08-8061-49F1-9F55-835FB67CD39D}" srcOrd="2" destOrd="0" presId="urn:microsoft.com/office/officeart/2005/8/layout/lProcess2"/>
    <dgm:cxn modelId="{B0858959-1644-4C92-A85E-A437AA1CF775}" type="presParOf" srcId="{888BCF08-8061-49F1-9F55-835FB67CD39D}" destId="{74837874-1DEC-46B1-8228-33EB58C92A8A}" srcOrd="0" destOrd="0" presId="urn:microsoft.com/office/officeart/2005/8/layout/lProcess2"/>
    <dgm:cxn modelId="{75856FD3-82AF-4152-AD7F-5F69908157AC}" type="presParOf" srcId="{74837874-1DEC-46B1-8228-33EB58C92A8A}" destId="{ECDCA86F-3CB1-45CF-8A56-4A57DDA7198F}" srcOrd="0" destOrd="0" presId="urn:microsoft.com/office/officeart/2005/8/layout/lProcess2"/>
    <dgm:cxn modelId="{94CF8EAD-2281-46A5-B460-AC4B86124984}" type="presParOf" srcId="{74837874-1DEC-46B1-8228-33EB58C92A8A}" destId="{823954BF-B275-4B2E-AF9B-D245A6ECF72A}" srcOrd="1" destOrd="0" presId="urn:microsoft.com/office/officeart/2005/8/layout/lProcess2"/>
    <dgm:cxn modelId="{C2419417-FBF4-4D6D-819B-6B137732E9EC}" type="presParOf" srcId="{74837874-1DEC-46B1-8228-33EB58C92A8A}" destId="{3418A98D-E8F1-4766-B88E-6FA91EED1E2A}" srcOrd="2" destOrd="0" presId="urn:microsoft.com/office/officeart/2005/8/layout/lProcess2"/>
    <dgm:cxn modelId="{7F7B86DC-2765-473F-B9EE-5BD5CEC83C6B}" type="presParOf" srcId="{74837874-1DEC-46B1-8228-33EB58C92A8A}" destId="{CE421B7C-5216-4470-965D-413BE495B82C}" srcOrd="3" destOrd="0" presId="urn:microsoft.com/office/officeart/2005/8/layout/lProcess2"/>
    <dgm:cxn modelId="{83820652-9083-4F00-B3E2-9F142690D365}" type="presParOf" srcId="{74837874-1DEC-46B1-8228-33EB58C92A8A}" destId="{BC29D5B2-3604-484D-AA9A-1B40242582BA}" srcOrd="4" destOrd="0" presId="urn:microsoft.com/office/officeart/2005/8/layout/lProcess2"/>
    <dgm:cxn modelId="{0E33C947-AA28-40AC-8DE4-3C448DF31171}" type="presParOf" srcId="{74837874-1DEC-46B1-8228-33EB58C92A8A}" destId="{8CAF7CA6-BC65-41BF-89E7-6545016B95EA}" srcOrd="5" destOrd="0" presId="urn:microsoft.com/office/officeart/2005/8/layout/lProcess2"/>
    <dgm:cxn modelId="{198B18B3-28D1-47C3-A34D-5B1975554417}" type="presParOf" srcId="{74837874-1DEC-46B1-8228-33EB58C92A8A}" destId="{7AEFE92F-673A-41EE-963F-1918B0228F12}" srcOrd="6" destOrd="0" presId="urn:microsoft.com/office/officeart/2005/8/layout/lProcess2"/>
    <dgm:cxn modelId="{676F3A8B-45B7-46AF-8BB1-3067B50C4AA0}" type="presParOf" srcId="{74837874-1DEC-46B1-8228-33EB58C92A8A}" destId="{5C0787D2-48F2-466D-A24C-C9B05B7B9F14}" srcOrd="7" destOrd="0" presId="urn:microsoft.com/office/officeart/2005/8/layout/lProcess2"/>
    <dgm:cxn modelId="{FF8FCFEE-191D-4994-9DA6-51FC520859DF}" type="presParOf" srcId="{74837874-1DEC-46B1-8228-33EB58C92A8A}" destId="{3519158D-3377-4C2F-A5AC-C7CE6F24E23F}" srcOrd="8" destOrd="0" presId="urn:microsoft.com/office/officeart/2005/8/layout/lProcess2"/>
    <dgm:cxn modelId="{8DCE03F8-0F41-4057-B370-82F86A24EEA1}" type="presParOf" srcId="{74837874-1DEC-46B1-8228-33EB58C92A8A}" destId="{7BB65F40-42BE-487E-9BE6-639EEEB59C71}" srcOrd="9" destOrd="0" presId="urn:microsoft.com/office/officeart/2005/8/layout/lProcess2"/>
    <dgm:cxn modelId="{D8D1C42A-D18C-45B6-B219-9010E089AD8A}" type="presParOf" srcId="{74837874-1DEC-46B1-8228-33EB58C92A8A}" destId="{282FAE89-C4FD-4A5B-8DEA-187685E8A57B}" srcOrd="10" destOrd="0" presId="urn:microsoft.com/office/officeart/2005/8/layout/lProcess2"/>
    <dgm:cxn modelId="{E7BD0FBA-73E9-4A83-B2C5-23DFF86808E2}" type="presParOf" srcId="{97F68057-B889-404C-B41A-BECD1E025D3B}" destId="{18549488-AF56-43D7-90E4-DB1960144FC7}" srcOrd="1" destOrd="0" presId="urn:microsoft.com/office/officeart/2005/8/layout/lProcess2"/>
    <dgm:cxn modelId="{42C4229A-BA89-48F2-A5C0-6E4AD35E8A2A}" type="presParOf" srcId="{97F68057-B889-404C-B41A-BECD1E025D3B}" destId="{3170A7A6-B61F-4FC6-AC7B-8C7DB29E287F}" srcOrd="2" destOrd="0" presId="urn:microsoft.com/office/officeart/2005/8/layout/lProcess2"/>
    <dgm:cxn modelId="{D4A2704B-568F-4536-9DFD-A48E69159B30}" type="presParOf" srcId="{3170A7A6-B61F-4FC6-AC7B-8C7DB29E287F}" destId="{3A555E55-3DF4-435F-96EB-D8E32FC45958}" srcOrd="0" destOrd="0" presId="urn:microsoft.com/office/officeart/2005/8/layout/lProcess2"/>
    <dgm:cxn modelId="{3C0ED38C-2574-49E3-B1BA-AE13A4E0419A}" type="presParOf" srcId="{3170A7A6-B61F-4FC6-AC7B-8C7DB29E287F}" destId="{CF1FFF84-8BA1-49AD-97B6-DD65F98C6A45}" srcOrd="1" destOrd="0" presId="urn:microsoft.com/office/officeart/2005/8/layout/lProcess2"/>
    <dgm:cxn modelId="{7E1A3B51-E581-4D07-826A-B8D5B3CBA18A}" type="presParOf" srcId="{3170A7A6-B61F-4FC6-AC7B-8C7DB29E287F}" destId="{1B473A87-1C1E-4D48-8564-017DC25976C8}" srcOrd="2" destOrd="0" presId="urn:microsoft.com/office/officeart/2005/8/layout/lProcess2"/>
    <dgm:cxn modelId="{7C2D591F-DF7C-403C-B563-C2E77C9E65A8}" type="presParOf" srcId="{1B473A87-1C1E-4D48-8564-017DC25976C8}" destId="{4F40F236-3B8B-4AA9-8413-42BFF277F5C3}" srcOrd="0" destOrd="0" presId="urn:microsoft.com/office/officeart/2005/8/layout/lProcess2"/>
    <dgm:cxn modelId="{BE2135CC-5595-4EB3-A7A9-894EE4EB5D2F}" type="presParOf" srcId="{4F40F236-3B8B-4AA9-8413-42BFF277F5C3}" destId="{005BF979-10B1-469F-B80E-D2ECCDB643B1}" srcOrd="0" destOrd="0" presId="urn:microsoft.com/office/officeart/2005/8/layout/lProcess2"/>
    <dgm:cxn modelId="{4E3F2DB8-5D62-4CDB-8102-5E8191349023}" type="presParOf" srcId="{4F40F236-3B8B-4AA9-8413-42BFF277F5C3}" destId="{47BF97FE-DA17-4BB1-937D-01EEA125D777}" srcOrd="1" destOrd="0" presId="urn:microsoft.com/office/officeart/2005/8/layout/lProcess2"/>
    <dgm:cxn modelId="{E28AE8E8-04A6-432C-BFE3-2FCE1A1B7BB2}" type="presParOf" srcId="{4F40F236-3B8B-4AA9-8413-42BFF277F5C3}" destId="{613A71D2-63F0-417A-8E84-AC59D02D1BDF}" srcOrd="2" destOrd="0" presId="urn:microsoft.com/office/officeart/2005/8/layout/lProcess2"/>
    <dgm:cxn modelId="{B64257D7-2A5B-46FC-A89E-1C477B6A79E1}" type="presParOf" srcId="{4F40F236-3B8B-4AA9-8413-42BFF277F5C3}" destId="{8ED252EF-5BAE-494B-A996-315F42F4FFB6}" srcOrd="3" destOrd="0" presId="urn:microsoft.com/office/officeart/2005/8/layout/lProcess2"/>
    <dgm:cxn modelId="{1D878AF9-0BF4-4340-9915-EB8D40572038}" type="presParOf" srcId="{4F40F236-3B8B-4AA9-8413-42BFF277F5C3}" destId="{F6BE30F0-6321-4D63-A060-45C38CC475BE}" srcOrd="4" destOrd="0" presId="urn:microsoft.com/office/officeart/2005/8/layout/lProcess2"/>
    <dgm:cxn modelId="{745F4B3C-2CD5-4FFD-BDFC-C65E34DBBB7C}" type="presParOf" srcId="{4F40F236-3B8B-4AA9-8413-42BFF277F5C3}" destId="{4175630B-2DA6-4828-9AEA-980062AF6799}" srcOrd="5" destOrd="0" presId="urn:microsoft.com/office/officeart/2005/8/layout/lProcess2"/>
    <dgm:cxn modelId="{9B957EBD-2F40-4CE8-9AC5-FFFDB9081694}" type="presParOf" srcId="{4F40F236-3B8B-4AA9-8413-42BFF277F5C3}" destId="{91453BC0-321B-45B8-86B2-FC83A7637524}" srcOrd="6" destOrd="0" presId="urn:microsoft.com/office/officeart/2005/8/layout/lProcess2"/>
    <dgm:cxn modelId="{8AE197F0-45B7-49A5-8C9B-3297B6952B3B}" type="presParOf" srcId="{4F40F236-3B8B-4AA9-8413-42BFF277F5C3}" destId="{67AFFA2D-8B94-4D65-BAAF-FF58170B3963}" srcOrd="7" destOrd="0" presId="urn:microsoft.com/office/officeart/2005/8/layout/lProcess2"/>
    <dgm:cxn modelId="{686AA0E5-5BBA-4B09-BE15-78536AE91560}" type="presParOf" srcId="{4F40F236-3B8B-4AA9-8413-42BFF277F5C3}" destId="{CAEE6673-EB54-485F-81DA-0B5C8EC27E1F}" srcOrd="8" destOrd="0" presId="urn:microsoft.com/office/officeart/2005/8/layout/lProcess2"/>
    <dgm:cxn modelId="{C4E9E69B-E25F-49FE-A4CB-279D1BB5BCF6}" type="presParOf" srcId="{4F40F236-3B8B-4AA9-8413-42BFF277F5C3}" destId="{3A843934-A018-485A-BB2A-51E7B9419D21}" srcOrd="9" destOrd="0" presId="urn:microsoft.com/office/officeart/2005/8/layout/lProcess2"/>
    <dgm:cxn modelId="{379C2128-6807-4204-A12C-30205C1CE7AE}" type="presParOf" srcId="{4F40F236-3B8B-4AA9-8413-42BFF277F5C3}" destId="{94F806A1-0AEA-496F-973E-0161AE53D1D2}" srcOrd="10" destOrd="0" presId="urn:microsoft.com/office/officeart/2005/8/layout/lProcess2"/>
    <dgm:cxn modelId="{78CED821-F080-4A13-8F77-424ED730DC9A}" type="presParOf" srcId="{97F68057-B889-404C-B41A-BECD1E025D3B}" destId="{C1C08A57-3EBE-4209-981F-45E2BE0F06DA}" srcOrd="3" destOrd="0" presId="urn:microsoft.com/office/officeart/2005/8/layout/lProcess2"/>
    <dgm:cxn modelId="{91C91624-0CBD-4D8C-8AF2-F57D5E4FEE60}" type="presParOf" srcId="{97F68057-B889-404C-B41A-BECD1E025D3B}" destId="{E8DF6DFB-6A41-454E-9649-DE33663B3876}" srcOrd="4" destOrd="0" presId="urn:microsoft.com/office/officeart/2005/8/layout/lProcess2"/>
    <dgm:cxn modelId="{E2BBD5C0-AD75-4E01-A54D-FF00A5CCFFEE}" type="presParOf" srcId="{E8DF6DFB-6A41-454E-9649-DE33663B3876}" destId="{77880994-0319-49A7-829D-A1CFFD4927F6}" srcOrd="0" destOrd="0" presId="urn:microsoft.com/office/officeart/2005/8/layout/lProcess2"/>
    <dgm:cxn modelId="{6E309D1A-78B8-46BC-84DA-22CA95553413}" type="presParOf" srcId="{E8DF6DFB-6A41-454E-9649-DE33663B3876}" destId="{BE07546F-07F2-4CB3-98C3-8CC1296D5587}" srcOrd="1" destOrd="0" presId="urn:microsoft.com/office/officeart/2005/8/layout/lProcess2"/>
    <dgm:cxn modelId="{A1EA6CCE-B179-4E77-8DB0-963FC6730174}" type="presParOf" srcId="{E8DF6DFB-6A41-454E-9649-DE33663B3876}" destId="{96BECD5A-1930-4434-BE26-01C84532568A}" srcOrd="2" destOrd="0" presId="urn:microsoft.com/office/officeart/2005/8/layout/lProcess2"/>
    <dgm:cxn modelId="{72D0F7AB-456C-4E2D-B33B-B009AE4A70E0}" type="presParOf" srcId="{96BECD5A-1930-4434-BE26-01C84532568A}" destId="{79051DB0-543C-4185-BA71-9DE395754A0F}" srcOrd="0" destOrd="0" presId="urn:microsoft.com/office/officeart/2005/8/layout/lProcess2"/>
    <dgm:cxn modelId="{C9238A90-CC12-444D-92B0-8261B9ED767C}" type="presParOf" srcId="{79051DB0-543C-4185-BA71-9DE395754A0F}" destId="{DB947C83-A44A-47DF-93F3-150714D52A3A}" srcOrd="0" destOrd="0" presId="urn:microsoft.com/office/officeart/2005/8/layout/lProcess2"/>
    <dgm:cxn modelId="{70C5F537-7B7E-478E-BEEA-230C66E7BFA9}" type="presParOf" srcId="{79051DB0-543C-4185-BA71-9DE395754A0F}" destId="{594C4AA0-07B2-4616-9B61-D6D16611C374}" srcOrd="1" destOrd="0" presId="urn:microsoft.com/office/officeart/2005/8/layout/lProcess2"/>
    <dgm:cxn modelId="{A1A68C51-CE50-48D1-A504-08AE6EBD09F4}" type="presParOf" srcId="{79051DB0-543C-4185-BA71-9DE395754A0F}" destId="{FBC30780-A510-49B2-9803-CF6ABB654131}" srcOrd="2" destOrd="0" presId="urn:microsoft.com/office/officeart/2005/8/layout/lProcess2"/>
    <dgm:cxn modelId="{727278D8-610C-48B7-A03E-A85DB2FC51C2}" type="presParOf" srcId="{79051DB0-543C-4185-BA71-9DE395754A0F}" destId="{AAC4D166-C705-4407-85DF-8F25C93AEACD}" srcOrd="3" destOrd="0" presId="urn:microsoft.com/office/officeart/2005/8/layout/lProcess2"/>
    <dgm:cxn modelId="{A5AC20BC-E636-4687-B0A4-3ACAC564D5B9}" type="presParOf" srcId="{79051DB0-543C-4185-BA71-9DE395754A0F}" destId="{3FD7FA80-6F32-4547-9628-8927404E1CD3}" srcOrd="4" destOrd="0" presId="urn:microsoft.com/office/officeart/2005/8/layout/lProcess2"/>
    <dgm:cxn modelId="{ED0D576E-B398-4C62-A76E-1F74F6ACFBCC}" type="presParOf" srcId="{79051DB0-543C-4185-BA71-9DE395754A0F}" destId="{964E207F-5144-4D3B-8B1F-2EAA25E90326}" srcOrd="5" destOrd="0" presId="urn:microsoft.com/office/officeart/2005/8/layout/lProcess2"/>
    <dgm:cxn modelId="{C45B5730-5BBA-4293-A213-EF65BB82C98C}" type="presParOf" srcId="{79051DB0-543C-4185-BA71-9DE395754A0F}" destId="{662A6BEA-EF90-4220-B859-E3F1D119E2D5}" srcOrd="6" destOrd="0" presId="urn:microsoft.com/office/officeart/2005/8/layout/lProcess2"/>
    <dgm:cxn modelId="{D03A3DC6-59AE-432C-AAC7-DD6E356362D3}" type="presParOf" srcId="{79051DB0-543C-4185-BA71-9DE395754A0F}" destId="{3A4B6CF3-56A7-490C-A73A-71CC0A268CFE}" srcOrd="7" destOrd="0" presId="urn:microsoft.com/office/officeart/2005/8/layout/lProcess2"/>
    <dgm:cxn modelId="{A59D68A4-AFDB-4A0E-A271-6D1742EF0EB2}" type="presParOf" srcId="{79051DB0-543C-4185-BA71-9DE395754A0F}" destId="{2749CFD3-7448-4C3C-B62E-D9754A7E7352}" srcOrd="8" destOrd="0" presId="urn:microsoft.com/office/officeart/2005/8/layout/lProcess2"/>
    <dgm:cxn modelId="{6099A580-9E8A-452F-8B69-6C0E022E80BD}" type="presParOf" srcId="{79051DB0-543C-4185-BA71-9DE395754A0F}" destId="{A1B7C85E-43CD-45BF-88C2-F0DEDF64216F}" srcOrd="9" destOrd="0" presId="urn:microsoft.com/office/officeart/2005/8/layout/lProcess2"/>
    <dgm:cxn modelId="{18B68F82-149F-4D8F-8E59-9E845BA9B22D}" type="presParOf" srcId="{79051DB0-543C-4185-BA71-9DE395754A0F}" destId="{90E80215-B260-43C0-9BFA-D21582AEE414}" srcOrd="10" destOrd="0" presId="urn:microsoft.com/office/officeart/2005/8/layout/lProcess2"/>
    <dgm:cxn modelId="{7CC9A9F3-4E94-49D2-97A5-AF7F088B7BDA}" type="presParOf" srcId="{97F68057-B889-404C-B41A-BECD1E025D3B}" destId="{1E47D34E-60D6-494B-A4A5-BAC023E050C5}" srcOrd="5" destOrd="0" presId="urn:microsoft.com/office/officeart/2005/8/layout/lProcess2"/>
    <dgm:cxn modelId="{017AC566-D0EF-4A2D-B6AD-5433A4ABC208}" type="presParOf" srcId="{97F68057-B889-404C-B41A-BECD1E025D3B}" destId="{C6ABA976-19BE-42A9-ABEF-DE05B17D9ADD}" srcOrd="6" destOrd="0" presId="urn:microsoft.com/office/officeart/2005/8/layout/lProcess2"/>
    <dgm:cxn modelId="{47AD9F68-0ABF-4D1B-876A-F3FAC6171AEE}" type="presParOf" srcId="{C6ABA976-19BE-42A9-ABEF-DE05B17D9ADD}" destId="{E47E39EF-869C-426A-8D93-3AC8C0AE3067}" srcOrd="0" destOrd="0" presId="urn:microsoft.com/office/officeart/2005/8/layout/lProcess2"/>
    <dgm:cxn modelId="{6630194B-F6A8-4E0F-961F-2E00AB0C2C01}" type="presParOf" srcId="{C6ABA976-19BE-42A9-ABEF-DE05B17D9ADD}" destId="{E1DC3CEA-6E82-4D7D-9A43-4FD066CC3CD7}" srcOrd="1" destOrd="0" presId="urn:microsoft.com/office/officeart/2005/8/layout/lProcess2"/>
    <dgm:cxn modelId="{EF39C63B-0D6B-4892-A57B-7C7A9BE6829D}" type="presParOf" srcId="{C6ABA976-19BE-42A9-ABEF-DE05B17D9ADD}" destId="{A30E6481-151C-4282-A71E-5F191A96F83C}" srcOrd="2" destOrd="0" presId="urn:microsoft.com/office/officeart/2005/8/layout/lProcess2"/>
    <dgm:cxn modelId="{20054915-C8DE-46CA-BDB6-960124161977}" type="presParOf" srcId="{A30E6481-151C-4282-A71E-5F191A96F83C}" destId="{EDE8E3E7-87C5-4DA1-8402-65D79C783639}" srcOrd="0" destOrd="0" presId="urn:microsoft.com/office/officeart/2005/8/layout/lProcess2"/>
    <dgm:cxn modelId="{D19B8A6E-120A-4A5D-A714-CC06CC3BA5E8}" type="presParOf" srcId="{EDE8E3E7-87C5-4DA1-8402-65D79C783639}" destId="{2EC7B6CA-419E-4AEB-B9C7-DE960F8E2AEF}" srcOrd="0" destOrd="0" presId="urn:microsoft.com/office/officeart/2005/8/layout/lProcess2"/>
    <dgm:cxn modelId="{5E83E6CD-D680-485D-93B5-C79D484E53E1}" type="presParOf" srcId="{EDE8E3E7-87C5-4DA1-8402-65D79C783639}" destId="{810EA9D8-2989-4569-9A41-0916C52B7865}" srcOrd="1" destOrd="0" presId="urn:microsoft.com/office/officeart/2005/8/layout/lProcess2"/>
    <dgm:cxn modelId="{2DF83B29-3980-442B-AF0B-7C0B0EC3A9D2}" type="presParOf" srcId="{EDE8E3E7-87C5-4DA1-8402-65D79C783639}" destId="{2DEFA5A1-82F3-41A9-9063-B01CA8C436B8}" srcOrd="2" destOrd="0" presId="urn:microsoft.com/office/officeart/2005/8/layout/lProcess2"/>
    <dgm:cxn modelId="{6D8694A3-C999-485D-9F47-65A5D687D958}" type="presParOf" srcId="{EDE8E3E7-87C5-4DA1-8402-65D79C783639}" destId="{BF6ED773-2B8A-49D0-9A7D-9453FE9BBAC9}" srcOrd="3" destOrd="0" presId="urn:microsoft.com/office/officeart/2005/8/layout/lProcess2"/>
    <dgm:cxn modelId="{9EA2A405-D797-4CAE-B145-5104F94D8300}" type="presParOf" srcId="{EDE8E3E7-87C5-4DA1-8402-65D79C783639}" destId="{3688423A-6559-4089-8DB7-DBB9B4B55D11}" srcOrd="4" destOrd="0" presId="urn:microsoft.com/office/officeart/2005/8/layout/lProcess2"/>
    <dgm:cxn modelId="{55FA3E4B-D493-4C32-BE76-8B8E61EF8ADA}" type="presParOf" srcId="{EDE8E3E7-87C5-4DA1-8402-65D79C783639}" destId="{54848BAF-680B-428E-84E2-8DD6C8380869}" srcOrd="5" destOrd="0" presId="urn:microsoft.com/office/officeart/2005/8/layout/lProcess2"/>
    <dgm:cxn modelId="{F7E264C5-841E-48FF-AD83-71B40488FBB4}" type="presParOf" srcId="{EDE8E3E7-87C5-4DA1-8402-65D79C783639}" destId="{FC6D5B3E-B48C-4A48-A7B6-CB1A2F1A5129}" srcOrd="6" destOrd="0" presId="urn:microsoft.com/office/officeart/2005/8/layout/lProcess2"/>
    <dgm:cxn modelId="{4499F786-BFB1-4FF0-8570-289C5AD55B49}" type="presParOf" srcId="{EDE8E3E7-87C5-4DA1-8402-65D79C783639}" destId="{4ED17776-2D59-478F-AE76-8D84208071B5}" srcOrd="7" destOrd="0" presId="urn:microsoft.com/office/officeart/2005/8/layout/lProcess2"/>
    <dgm:cxn modelId="{B7A64BAF-B532-4B6E-A625-500DC7D791A3}" type="presParOf" srcId="{EDE8E3E7-87C5-4DA1-8402-65D79C783639}" destId="{044C7145-1832-49BA-BE88-C7DB57FDF7C7}" srcOrd="8" destOrd="0" presId="urn:microsoft.com/office/officeart/2005/8/layout/lProcess2"/>
    <dgm:cxn modelId="{2D38CF21-06B5-4D2D-BCA6-39DF0CCAA5FC}" type="presParOf" srcId="{EDE8E3E7-87C5-4DA1-8402-65D79C783639}" destId="{5ED590DA-EFBA-4809-84B6-151B35B339F8}" srcOrd="9" destOrd="0" presId="urn:microsoft.com/office/officeart/2005/8/layout/lProcess2"/>
    <dgm:cxn modelId="{5A0D1E45-5B5E-49A9-8109-672FC07BDE9E}" type="presParOf" srcId="{EDE8E3E7-87C5-4DA1-8402-65D79C783639}" destId="{3C8E9D6F-2629-49C2-B57B-599663404F36}" srcOrd="10" destOrd="0" presId="urn:microsoft.com/office/officeart/2005/8/layout/lProcess2"/>
    <dgm:cxn modelId="{DCFBD70C-8CE2-4CDD-BEBD-0570566CD819}" type="presParOf" srcId="{97F68057-B889-404C-B41A-BECD1E025D3B}" destId="{63502854-5742-4E5E-9FC1-E230147F0AF1}" srcOrd="7" destOrd="0" presId="urn:microsoft.com/office/officeart/2005/8/layout/lProcess2"/>
    <dgm:cxn modelId="{019A7882-73C2-47B0-BF6A-67EFDABA9965}" type="presParOf" srcId="{97F68057-B889-404C-B41A-BECD1E025D3B}" destId="{78483C91-A10F-4E0C-829A-98F6E4C5A8DE}" srcOrd="8" destOrd="0" presId="urn:microsoft.com/office/officeart/2005/8/layout/lProcess2"/>
    <dgm:cxn modelId="{11104459-DB69-4C99-869A-8BC1EDA4422B}" type="presParOf" srcId="{78483C91-A10F-4E0C-829A-98F6E4C5A8DE}" destId="{EC1F4007-5135-436E-9F79-420125D0F4EE}" srcOrd="0" destOrd="0" presId="urn:microsoft.com/office/officeart/2005/8/layout/lProcess2"/>
    <dgm:cxn modelId="{68D8A59A-7EE1-4D79-8963-0A375298A5EA}" type="presParOf" srcId="{78483C91-A10F-4E0C-829A-98F6E4C5A8DE}" destId="{696AE021-EF0B-4252-A6F1-4438B9CC07A7}" srcOrd="1" destOrd="0" presId="urn:microsoft.com/office/officeart/2005/8/layout/lProcess2"/>
    <dgm:cxn modelId="{42BA61A8-CFDF-4DC4-9EA4-BB7D82B1C53A}" type="presParOf" srcId="{78483C91-A10F-4E0C-829A-98F6E4C5A8DE}" destId="{D31755BB-D5DF-46FF-A154-5DC1D1668970}" srcOrd="2" destOrd="0" presId="urn:microsoft.com/office/officeart/2005/8/layout/lProcess2"/>
    <dgm:cxn modelId="{04F4CB14-21D5-4F4A-8A06-5CCE8ADA10DC}" type="presParOf" srcId="{D31755BB-D5DF-46FF-A154-5DC1D1668970}" destId="{3097881E-4AF8-4D54-BDB2-BF6CAD8E5285}" srcOrd="0" destOrd="0" presId="urn:microsoft.com/office/officeart/2005/8/layout/lProcess2"/>
    <dgm:cxn modelId="{BA5E2497-53C2-4D84-9797-EB1563E1E27B}" type="presParOf" srcId="{3097881E-4AF8-4D54-BDB2-BF6CAD8E5285}" destId="{A219892A-9234-4E43-B0FC-839C4AF50127}" srcOrd="0" destOrd="0" presId="urn:microsoft.com/office/officeart/2005/8/layout/lProcess2"/>
    <dgm:cxn modelId="{DF7AF60E-270A-4708-B282-E2B97180EE9C}" type="presParOf" srcId="{3097881E-4AF8-4D54-BDB2-BF6CAD8E5285}" destId="{2DD72527-AFB7-49EE-8BA8-B76041BBEFE0}" srcOrd="1" destOrd="0" presId="urn:microsoft.com/office/officeart/2005/8/layout/lProcess2"/>
    <dgm:cxn modelId="{D7FFF670-2E38-450B-A373-7825D0FAC762}" type="presParOf" srcId="{3097881E-4AF8-4D54-BDB2-BF6CAD8E5285}" destId="{225E0679-DD55-4C68-A12E-4D713927BC64}" srcOrd="2" destOrd="0" presId="urn:microsoft.com/office/officeart/2005/8/layout/lProcess2"/>
    <dgm:cxn modelId="{08AE4E58-4800-44A6-A5F1-4F6DBD13A148}" type="presParOf" srcId="{3097881E-4AF8-4D54-BDB2-BF6CAD8E5285}" destId="{E8257F6D-19D4-41EF-99DB-660B343D15B2}" srcOrd="3" destOrd="0" presId="urn:microsoft.com/office/officeart/2005/8/layout/lProcess2"/>
    <dgm:cxn modelId="{150FDC9D-A5DF-4C7C-A924-245F41253921}" type="presParOf" srcId="{3097881E-4AF8-4D54-BDB2-BF6CAD8E5285}" destId="{12CF80E3-8D4D-43F5-A84A-6622DCD789F0}" srcOrd="4" destOrd="0" presId="urn:microsoft.com/office/officeart/2005/8/layout/lProcess2"/>
    <dgm:cxn modelId="{DD1A7913-9BBD-4BD0-87D3-13785DA4830C}" type="presParOf" srcId="{3097881E-4AF8-4D54-BDB2-BF6CAD8E5285}" destId="{58D874DF-2E96-4C52-9C22-29950D962BF9}" srcOrd="5" destOrd="0" presId="urn:microsoft.com/office/officeart/2005/8/layout/lProcess2"/>
    <dgm:cxn modelId="{31D9AB44-00F8-4240-A964-7CB655E88403}" type="presParOf" srcId="{3097881E-4AF8-4D54-BDB2-BF6CAD8E5285}" destId="{32195127-D7DF-480A-8126-44018786F123}" srcOrd="6" destOrd="0" presId="urn:microsoft.com/office/officeart/2005/8/layout/lProcess2"/>
    <dgm:cxn modelId="{34FDC94D-CF41-44A0-BDED-F217B795AE49}" type="presParOf" srcId="{3097881E-4AF8-4D54-BDB2-BF6CAD8E5285}" destId="{165A5434-3507-4642-A2ED-3297FED39430}" srcOrd="7" destOrd="0" presId="urn:microsoft.com/office/officeart/2005/8/layout/lProcess2"/>
    <dgm:cxn modelId="{1ED3DD19-760C-43E6-8DEB-0AA8F3407A69}" type="presParOf" srcId="{3097881E-4AF8-4D54-BDB2-BF6CAD8E5285}" destId="{75D65030-80AA-497D-9433-154B9F67EB17}" srcOrd="8" destOrd="0" presId="urn:microsoft.com/office/officeart/2005/8/layout/lProcess2"/>
    <dgm:cxn modelId="{91654696-AFAB-428E-AE12-7CA3E5400D34}" type="presParOf" srcId="{3097881E-4AF8-4D54-BDB2-BF6CAD8E5285}" destId="{5B9DC7E4-57ED-497E-A3F7-A52E63FA76A1}" srcOrd="9" destOrd="0" presId="urn:microsoft.com/office/officeart/2005/8/layout/lProcess2"/>
    <dgm:cxn modelId="{9C5011BA-4D56-48E5-AAD8-3C8004DFFA2E}" type="presParOf" srcId="{3097881E-4AF8-4D54-BDB2-BF6CAD8E5285}" destId="{2DD3B8EB-4C17-45DC-AB2E-E96BAB3D315E}" srcOrd="10" destOrd="0" presId="urn:microsoft.com/office/officeart/2005/8/layout/lProcess2"/>
    <dgm:cxn modelId="{CF3B3FA9-4457-4F23-B672-EF7012870B75}" type="presParOf" srcId="{97F68057-B889-404C-B41A-BECD1E025D3B}" destId="{323B0D89-E2F3-451E-AE5D-5840ABAF2BFC}" srcOrd="9" destOrd="0" presId="urn:microsoft.com/office/officeart/2005/8/layout/lProcess2"/>
    <dgm:cxn modelId="{11B5847C-8388-4D2F-A1D1-5F7E22337DFD}" type="presParOf" srcId="{97F68057-B889-404C-B41A-BECD1E025D3B}" destId="{3C62475A-1D82-47BC-828E-BBD1B9816C6B}" srcOrd="10" destOrd="0" presId="urn:microsoft.com/office/officeart/2005/8/layout/lProcess2"/>
    <dgm:cxn modelId="{F70417EF-C922-43B2-BCA5-605D73977407}" type="presParOf" srcId="{3C62475A-1D82-47BC-828E-BBD1B9816C6B}" destId="{CF6FD4AC-1801-4F76-A85D-EFD239C804F1}" srcOrd="0" destOrd="0" presId="urn:microsoft.com/office/officeart/2005/8/layout/lProcess2"/>
    <dgm:cxn modelId="{27137728-4E3B-4653-B45F-7D9607F05BFC}" type="presParOf" srcId="{3C62475A-1D82-47BC-828E-BBD1B9816C6B}" destId="{43143A1F-D89A-46C3-8BEE-2BE552C3A6F2}" srcOrd="1" destOrd="0" presId="urn:microsoft.com/office/officeart/2005/8/layout/lProcess2"/>
    <dgm:cxn modelId="{ADD8F16E-233C-4FA9-90DA-4DD3AC85FD63}" type="presParOf" srcId="{3C62475A-1D82-47BC-828E-BBD1B9816C6B}" destId="{3FE4A947-FEA1-43E0-838A-A27297D4DA1B}" srcOrd="2" destOrd="0" presId="urn:microsoft.com/office/officeart/2005/8/layout/lProcess2"/>
    <dgm:cxn modelId="{4339EB08-E6FF-4A13-B47C-15AD1CB8B55A}" type="presParOf" srcId="{3FE4A947-FEA1-43E0-838A-A27297D4DA1B}" destId="{F2308DE1-D394-442D-AD66-BECF1128A19C}" srcOrd="0" destOrd="0" presId="urn:microsoft.com/office/officeart/2005/8/layout/lProcess2"/>
    <dgm:cxn modelId="{8A602229-A6FA-48B1-B980-03D5E98B2076}" type="presParOf" srcId="{F2308DE1-D394-442D-AD66-BECF1128A19C}" destId="{87773CEC-B812-461A-A650-5D1EA5E729F6}" srcOrd="0" destOrd="0" presId="urn:microsoft.com/office/officeart/2005/8/layout/lProcess2"/>
    <dgm:cxn modelId="{09949045-A935-4E94-B33B-B23BD1B0082E}" type="presParOf" srcId="{F2308DE1-D394-442D-AD66-BECF1128A19C}" destId="{B92720CF-8337-4F34-9BCE-EB0B846C52E6}" srcOrd="1" destOrd="0" presId="urn:microsoft.com/office/officeart/2005/8/layout/lProcess2"/>
    <dgm:cxn modelId="{2B3B0601-297C-4FD4-9007-A0B13B0BA54B}" type="presParOf" srcId="{F2308DE1-D394-442D-AD66-BECF1128A19C}" destId="{F021144B-8CA6-466B-BCAA-53CAA073AE5F}" srcOrd="2" destOrd="0" presId="urn:microsoft.com/office/officeart/2005/8/layout/lProcess2"/>
    <dgm:cxn modelId="{06CBC5E4-8A40-40C6-8FC4-34B6DB26F7A0}" type="presParOf" srcId="{F2308DE1-D394-442D-AD66-BECF1128A19C}" destId="{241F0908-B177-4DEB-A3E3-713AB0DB723A}" srcOrd="3" destOrd="0" presId="urn:microsoft.com/office/officeart/2005/8/layout/lProcess2"/>
    <dgm:cxn modelId="{5523F862-C000-460A-A6A0-59BBBC402A35}" type="presParOf" srcId="{F2308DE1-D394-442D-AD66-BECF1128A19C}" destId="{DADD9094-A47B-4C93-9D38-661B7B6B54C5}" srcOrd="4" destOrd="0" presId="urn:microsoft.com/office/officeart/2005/8/layout/lProcess2"/>
    <dgm:cxn modelId="{EDE213C9-9241-4AF9-9B3A-49BDE059BC76}" type="presParOf" srcId="{F2308DE1-D394-442D-AD66-BECF1128A19C}" destId="{194FF591-BBEE-4A83-A562-8D8429C35547}" srcOrd="5" destOrd="0" presId="urn:microsoft.com/office/officeart/2005/8/layout/lProcess2"/>
    <dgm:cxn modelId="{AA1E69A0-9048-4DDF-8825-412BE0B5BDBA}" type="presParOf" srcId="{F2308DE1-D394-442D-AD66-BECF1128A19C}" destId="{EEBA34D8-196C-4E27-A6D9-2F7613A47553}" srcOrd="6" destOrd="0" presId="urn:microsoft.com/office/officeart/2005/8/layout/lProcess2"/>
    <dgm:cxn modelId="{1E131320-7AD5-4F7F-9A2D-AE0BBA438479}" type="presParOf" srcId="{F2308DE1-D394-442D-AD66-BECF1128A19C}" destId="{3A3307C4-44A9-46C4-B25A-123090909E03}" srcOrd="7" destOrd="0" presId="urn:microsoft.com/office/officeart/2005/8/layout/lProcess2"/>
    <dgm:cxn modelId="{0E3827D9-7AA9-449A-866B-A00265B814BA}" type="presParOf" srcId="{F2308DE1-D394-442D-AD66-BECF1128A19C}" destId="{4CDBCA31-53C5-49EE-A343-3C11E3C5A3EC}" srcOrd="8" destOrd="0" presId="urn:microsoft.com/office/officeart/2005/8/layout/lProcess2"/>
    <dgm:cxn modelId="{DCAAABB1-9620-4FC5-A814-5D1B5BCAD418}" type="presParOf" srcId="{F2308DE1-D394-442D-AD66-BECF1128A19C}" destId="{7E44B302-5234-4BBB-A086-7235B3E1A8A4}" srcOrd="9" destOrd="0" presId="urn:microsoft.com/office/officeart/2005/8/layout/lProcess2"/>
    <dgm:cxn modelId="{A6FEAAED-7090-4340-9047-50A9BBB63255}" type="presParOf" srcId="{F2308DE1-D394-442D-AD66-BECF1128A19C}" destId="{5AD6CE17-EE98-4D46-9846-E27BEBD9DE83}" srcOrd="10" destOrd="0" presId="urn:microsoft.com/office/officeart/2005/8/layout/lProcess2"/>
    <dgm:cxn modelId="{7185E857-24DE-4F79-A3CF-D0B8528C2721}" type="presParOf" srcId="{97F68057-B889-404C-B41A-BECD1E025D3B}" destId="{BECEA93D-E2E6-4771-933D-0C0EEAF92E95}" srcOrd="11" destOrd="0" presId="urn:microsoft.com/office/officeart/2005/8/layout/lProcess2"/>
    <dgm:cxn modelId="{14BBE4AC-A238-4271-A1A6-70402F432FE7}" type="presParOf" srcId="{97F68057-B889-404C-B41A-BECD1E025D3B}" destId="{E29542DF-2B76-43DC-9B34-11C6AD529E63}" srcOrd="12" destOrd="0" presId="urn:microsoft.com/office/officeart/2005/8/layout/lProcess2"/>
    <dgm:cxn modelId="{176153BC-6907-43B2-8587-EEB7C611D4C3}" type="presParOf" srcId="{E29542DF-2B76-43DC-9B34-11C6AD529E63}" destId="{40718378-6B9C-43D4-A74B-7237F2CBAF1A}" srcOrd="0" destOrd="0" presId="urn:microsoft.com/office/officeart/2005/8/layout/lProcess2"/>
    <dgm:cxn modelId="{0C204B74-78F4-4211-B237-1CBAC0DC32EC}" type="presParOf" srcId="{E29542DF-2B76-43DC-9B34-11C6AD529E63}" destId="{0D4C5F0B-CA6C-4D57-858A-E38CAECFEF3E}" srcOrd="1" destOrd="0" presId="urn:microsoft.com/office/officeart/2005/8/layout/lProcess2"/>
    <dgm:cxn modelId="{D66731E0-DD25-401E-9811-649641B4F8FE}" type="presParOf" srcId="{E29542DF-2B76-43DC-9B34-11C6AD529E63}" destId="{834E85C4-5F69-483A-8632-7EA3BD0C3212}" srcOrd="2" destOrd="0" presId="urn:microsoft.com/office/officeart/2005/8/layout/lProcess2"/>
    <dgm:cxn modelId="{4146C579-71A1-4979-88DE-932BEFC2D9A6}" type="presParOf" srcId="{834E85C4-5F69-483A-8632-7EA3BD0C3212}" destId="{849BC32F-FAA5-4655-8F69-A27C50A04499}" srcOrd="0" destOrd="0" presId="urn:microsoft.com/office/officeart/2005/8/layout/lProcess2"/>
    <dgm:cxn modelId="{2BBC96D2-D1DD-46D4-BBCE-13ED4CAF529F}" type="presParOf" srcId="{849BC32F-FAA5-4655-8F69-A27C50A04499}" destId="{954809BB-35B6-490E-A8BD-E51E47C562B8}" srcOrd="0" destOrd="0" presId="urn:microsoft.com/office/officeart/2005/8/layout/lProcess2"/>
    <dgm:cxn modelId="{AA976DA6-DEB6-4B58-90FC-F315F206991E}" type="presParOf" srcId="{849BC32F-FAA5-4655-8F69-A27C50A04499}" destId="{AAD5FF94-4C1D-432B-A5F9-45D1C26263BB}" srcOrd="1" destOrd="0" presId="urn:microsoft.com/office/officeart/2005/8/layout/lProcess2"/>
    <dgm:cxn modelId="{F490A7B3-9F13-45B6-AA75-A3EB7B0BC7E1}" type="presParOf" srcId="{849BC32F-FAA5-4655-8F69-A27C50A04499}" destId="{251F2611-B9FB-4F38-B5BA-E987DB219828}" srcOrd="2" destOrd="0" presId="urn:microsoft.com/office/officeart/2005/8/layout/lProcess2"/>
    <dgm:cxn modelId="{6660AD8D-C0BC-4D94-9456-92314FEB98F5}" type="presParOf" srcId="{849BC32F-FAA5-4655-8F69-A27C50A04499}" destId="{3B9DACD4-15B0-40AE-8A28-BA155A591E7D}" srcOrd="3" destOrd="0" presId="urn:microsoft.com/office/officeart/2005/8/layout/lProcess2"/>
    <dgm:cxn modelId="{E82DB501-0CC2-4D17-AD30-F50593CFB8F6}" type="presParOf" srcId="{849BC32F-FAA5-4655-8F69-A27C50A04499}" destId="{69F579E2-64E5-4AC8-8EEC-8101A4634449}" srcOrd="4" destOrd="0" presId="urn:microsoft.com/office/officeart/2005/8/layout/lProcess2"/>
    <dgm:cxn modelId="{C7B7FE20-A1E5-467B-8900-28A493F08681}" type="presParOf" srcId="{849BC32F-FAA5-4655-8F69-A27C50A04499}" destId="{83746A30-5535-4832-B073-3D643986C75F}" srcOrd="5" destOrd="0" presId="urn:microsoft.com/office/officeart/2005/8/layout/lProcess2"/>
    <dgm:cxn modelId="{264945DD-E55F-4304-B6FB-072500022143}" type="presParOf" srcId="{849BC32F-FAA5-4655-8F69-A27C50A04499}" destId="{3851C518-7B64-4009-900B-48FCCA44D36F}" srcOrd="6" destOrd="0" presId="urn:microsoft.com/office/officeart/2005/8/layout/lProcess2"/>
    <dgm:cxn modelId="{2EBCDB45-94AE-4473-A6F5-ACDECF4497ED}" type="presParOf" srcId="{849BC32F-FAA5-4655-8F69-A27C50A04499}" destId="{AEECC4D0-80D7-4FA5-8C2D-06C3EEA377C1}" srcOrd="7" destOrd="0" presId="urn:microsoft.com/office/officeart/2005/8/layout/lProcess2"/>
    <dgm:cxn modelId="{2655E997-C8BC-47BB-9587-5D20FDB3563A}" type="presParOf" srcId="{849BC32F-FAA5-4655-8F69-A27C50A04499}" destId="{BF198718-547F-42F8-8BFF-70F8F1C61AA6}" srcOrd="8" destOrd="0" presId="urn:microsoft.com/office/officeart/2005/8/layout/lProcess2"/>
    <dgm:cxn modelId="{E0536E5A-BBB5-420A-884D-47219D061A17}" type="presParOf" srcId="{849BC32F-FAA5-4655-8F69-A27C50A04499}" destId="{DE6A1F38-798F-467E-A6B9-CA6B3D104101}" srcOrd="9" destOrd="0" presId="urn:microsoft.com/office/officeart/2005/8/layout/lProcess2"/>
    <dgm:cxn modelId="{5318DBA5-08C3-4A16-9930-B5E58A3A9CC9}" type="presParOf" srcId="{849BC32F-FAA5-4655-8F69-A27C50A04499}" destId="{528E6851-7931-462F-AD4A-743B9F423D6F}" srcOrd="10" destOrd="0" presId="urn:microsoft.com/office/officeart/2005/8/layout/lProcess2"/>
    <dgm:cxn modelId="{BC503D7A-3C03-4661-84C1-23ACCA0AADF4}" type="presParOf" srcId="{97F68057-B889-404C-B41A-BECD1E025D3B}" destId="{E07E39E1-CDDA-4F3C-B3EC-77E2217909A3}" srcOrd="13" destOrd="0" presId="urn:microsoft.com/office/officeart/2005/8/layout/lProcess2"/>
    <dgm:cxn modelId="{3D1888C9-4080-49EC-91A1-544C794B26E2}" type="presParOf" srcId="{97F68057-B889-404C-B41A-BECD1E025D3B}" destId="{D8D8D048-425A-472C-91D8-B0EC901AAD29}" srcOrd="14" destOrd="0" presId="urn:microsoft.com/office/officeart/2005/8/layout/lProcess2"/>
    <dgm:cxn modelId="{E0C71A71-A248-430C-95E4-B34C0D80CF45}" type="presParOf" srcId="{D8D8D048-425A-472C-91D8-B0EC901AAD29}" destId="{21FD339D-77A2-4B85-A3B5-1784321546F6}" srcOrd="0" destOrd="0" presId="urn:microsoft.com/office/officeart/2005/8/layout/lProcess2"/>
    <dgm:cxn modelId="{54204BE2-E324-4FA7-83D7-69E8B2498B9A}" type="presParOf" srcId="{D8D8D048-425A-472C-91D8-B0EC901AAD29}" destId="{308ABC33-51E5-4830-9E75-44B4A88E8B3E}" srcOrd="1" destOrd="0" presId="urn:microsoft.com/office/officeart/2005/8/layout/lProcess2"/>
    <dgm:cxn modelId="{F1E902E6-36C6-4051-B2D9-767272988D62}" type="presParOf" srcId="{D8D8D048-425A-472C-91D8-B0EC901AAD29}" destId="{3C111BA0-C8F0-483B-B9E7-0D4A17B60B62}" srcOrd="2" destOrd="0" presId="urn:microsoft.com/office/officeart/2005/8/layout/lProcess2"/>
    <dgm:cxn modelId="{18F4EDFF-EC3B-4F61-8FA8-F5567971F1B0}" type="presParOf" srcId="{3C111BA0-C8F0-483B-B9E7-0D4A17B60B62}" destId="{1E5BBADB-E8F8-4A43-B97C-ADB6991E67C2}" srcOrd="0" destOrd="0" presId="urn:microsoft.com/office/officeart/2005/8/layout/lProcess2"/>
    <dgm:cxn modelId="{7CC4366A-95BC-4477-9677-5D39730AFC11}" type="presParOf" srcId="{1E5BBADB-E8F8-4A43-B97C-ADB6991E67C2}" destId="{D22F4CF8-C960-4D50-A7C5-4E299E1C325D}" srcOrd="0" destOrd="0" presId="urn:microsoft.com/office/officeart/2005/8/layout/lProcess2"/>
    <dgm:cxn modelId="{84823EA3-D9E4-42D7-A427-FC769C613D46}" type="presParOf" srcId="{1E5BBADB-E8F8-4A43-B97C-ADB6991E67C2}" destId="{AA9A07A9-B160-438E-9FCA-C34156F9CC22}" srcOrd="1" destOrd="0" presId="urn:microsoft.com/office/officeart/2005/8/layout/lProcess2"/>
    <dgm:cxn modelId="{4D17CD80-F4AB-47B7-B701-D1A403B62BCA}" type="presParOf" srcId="{1E5BBADB-E8F8-4A43-B97C-ADB6991E67C2}" destId="{9C4FD8A3-21C5-49C8-93A4-0076067A7214}" srcOrd="2" destOrd="0" presId="urn:microsoft.com/office/officeart/2005/8/layout/lProcess2"/>
    <dgm:cxn modelId="{2DAB6DF4-2285-4373-A2BF-98E63F853F41}" type="presParOf" srcId="{1E5BBADB-E8F8-4A43-B97C-ADB6991E67C2}" destId="{7B2EFD28-A55F-4942-B179-7600ADCB2742}" srcOrd="3" destOrd="0" presId="urn:microsoft.com/office/officeart/2005/8/layout/lProcess2"/>
    <dgm:cxn modelId="{AB33489B-86A8-43DD-B785-0A0952B96CB1}" type="presParOf" srcId="{1E5BBADB-E8F8-4A43-B97C-ADB6991E67C2}" destId="{7BCF81B1-8209-4BE0-A907-037F249460AE}" srcOrd="4" destOrd="0" presId="urn:microsoft.com/office/officeart/2005/8/layout/lProcess2"/>
    <dgm:cxn modelId="{1FFED3F9-2C21-4A98-89FB-3BCC8856FF39}" type="presParOf" srcId="{1E5BBADB-E8F8-4A43-B97C-ADB6991E67C2}" destId="{6EB9A268-6AAD-4821-93A8-1E82B9E7F30A}" srcOrd="5" destOrd="0" presId="urn:microsoft.com/office/officeart/2005/8/layout/lProcess2"/>
    <dgm:cxn modelId="{4E47193E-5651-44C5-A995-21A604392F80}" type="presParOf" srcId="{1E5BBADB-E8F8-4A43-B97C-ADB6991E67C2}" destId="{CB405CD7-D006-4062-ABAB-5868647E624B}" srcOrd="6" destOrd="0" presId="urn:microsoft.com/office/officeart/2005/8/layout/lProcess2"/>
    <dgm:cxn modelId="{050E67A3-240E-49BC-92D2-08A51A74526C}" type="presParOf" srcId="{1E5BBADB-E8F8-4A43-B97C-ADB6991E67C2}" destId="{AC357539-5B6E-4F33-A275-7C4C7729277A}" srcOrd="7" destOrd="0" presId="urn:microsoft.com/office/officeart/2005/8/layout/lProcess2"/>
    <dgm:cxn modelId="{07803752-64ED-40F9-88A7-4824D285F480}" type="presParOf" srcId="{1E5BBADB-E8F8-4A43-B97C-ADB6991E67C2}" destId="{792F2393-AAAC-42E4-9C5F-DAA5D17F1BC4}" srcOrd="8" destOrd="0" presId="urn:microsoft.com/office/officeart/2005/8/layout/lProcess2"/>
    <dgm:cxn modelId="{70C034F0-799B-4B44-99CD-8CAC6A554CE8}" type="presParOf" srcId="{1E5BBADB-E8F8-4A43-B97C-ADB6991E67C2}" destId="{FD5CE49F-EFA7-40C3-BFBE-A4572B3811C0}" srcOrd="9" destOrd="0" presId="urn:microsoft.com/office/officeart/2005/8/layout/lProcess2"/>
    <dgm:cxn modelId="{039B2F01-4FDC-460D-87F3-A0C1EDDBDA4D}" type="presParOf" srcId="{1E5BBADB-E8F8-4A43-B97C-ADB6991E67C2}" destId="{5381B70A-B047-4DEC-A443-6AFF63593590}"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el marco normativo vigente del ordenamiento jurídico colombiano</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100" dirty="0" smtClean="0"/>
            <a:t>$705 millones</a:t>
          </a:r>
          <a:endParaRPr lang="es-CO" sz="11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000" dirty="0" smtClean="0"/>
            <a:t>Dirección Desarrollo del Derecho  y del Ordenamiento Jurídico</a:t>
          </a:r>
          <a:endParaRPr lang="es-CO" sz="10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 </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A7FCDAD1-D0D7-4BC5-A322-3F52B7A2F5C2}" type="presOf" srcId="{187C3A49-9268-4101-A1C1-38377658C473}" destId="{E30B8D1E-AF4E-4F42-95CC-FF99D938C859}" srcOrd="1" destOrd="0" presId="urn:microsoft.com/office/officeart/2005/8/layout/process4"/>
    <dgm:cxn modelId="{ED9019A4-EAE5-4012-BADF-FD36C5BB3BF4}" type="presOf" srcId="{5F3C8500-C3A5-4087-A164-19590EFE02C9}" destId="{82391F34-F25A-4F5C-A4A2-BA7AAD56A029}" srcOrd="0" destOrd="0" presId="urn:microsoft.com/office/officeart/2005/8/layout/process4"/>
    <dgm:cxn modelId="{D29975A1-EA84-4608-973C-D05CB326B985}" type="presOf" srcId="{E1FBD125-C425-4D06-9EA1-73FA697605A3}" destId="{86AB2B48-9B95-4316-8212-26651651FB65}" srcOrd="0" destOrd="0" presId="urn:microsoft.com/office/officeart/2005/8/layout/process4"/>
    <dgm:cxn modelId="{FD817CD1-928E-47C5-83CF-420B66CB0496}" type="presOf" srcId="{E8CE0281-7FE4-4636-9567-54DA35B4C928}" destId="{937282B0-B880-4C59-9E80-4E31B598E36F}" srcOrd="0"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D97E3E50-FC3C-4950-8A3D-79E5F391BFAB}" type="presOf" srcId="{7D57F050-796B-4DFB-89D5-658C04BF4929}" destId="{DA98E216-AA2C-4502-898A-CF11976FB23E}" srcOrd="0" destOrd="0" presId="urn:microsoft.com/office/officeart/2005/8/layout/process4"/>
    <dgm:cxn modelId="{1F9FB35C-EAF4-4790-BE2B-DAA5629D3181}" type="presOf" srcId="{ECCBDE49-4218-4386-A280-3CD47D5B4C33}" destId="{35D8D127-89F6-4437-BCBC-315DAC616ACF}" srcOrd="0" destOrd="0" presId="urn:microsoft.com/office/officeart/2005/8/layout/process4"/>
    <dgm:cxn modelId="{623EED1F-A1DD-4F59-BF85-9DA70883C5F5}" type="presOf" srcId="{E8CE0281-7FE4-4636-9567-54DA35B4C928}" destId="{FC48E625-9995-454A-98F2-BA132A448028}" srcOrd="1" destOrd="0" presId="urn:microsoft.com/office/officeart/2005/8/layout/process4"/>
    <dgm:cxn modelId="{C212DE5C-9650-4D79-BD79-4A77E29EE830}" type="presOf" srcId="{33AD2649-D111-41C4-9874-A2B2BC789DA9}" destId="{77219671-3534-4633-87A8-972F409CFD58}" srcOrd="1"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FEA336CF-1372-4DA4-BDF8-7C41EDB97E2C}" srcId="{5F3C8500-C3A5-4087-A164-19590EFE02C9}" destId="{33AD2649-D111-41C4-9874-A2B2BC789DA9}" srcOrd="0" destOrd="0" parTransId="{A58E4281-562B-4295-B5AA-A260BBD0A103}" sibTransId="{729E57AD-1D6D-46C2-8C01-76B91D25FDA2}"/>
    <dgm:cxn modelId="{F5F6ADB5-612B-4BCD-8C88-23829E8E9A8C}" srcId="{33AD2649-D111-41C4-9874-A2B2BC789DA9}" destId="{E1FBD125-C425-4D06-9EA1-73FA697605A3}" srcOrd="0" destOrd="0" parTransId="{2AB037F1-655E-4876-BC36-C65997E82693}" sibTransId="{1071619F-D661-44F2-B439-C8B8FE0F4D80}"/>
    <dgm:cxn modelId="{E667FE31-7720-48DE-9CA2-173A2A6CCD5D}" srcId="{187C3A49-9268-4101-A1C1-38377658C473}" destId="{53A2335F-F173-4391-AACF-9A307D5D75CD}" srcOrd="0" destOrd="0" parTransId="{1D414C2B-7E3F-461B-8674-FAC8633227B5}" sibTransId="{08336C2C-948B-47EB-9AEC-E720D6A86708}"/>
    <dgm:cxn modelId="{829ABC8A-F6BF-42CC-84FE-6A06CA0046AB}" type="presOf" srcId="{EEB2EDC2-4BD0-4BE2-B4D8-E6C2FE1A98BC}" destId="{78843F17-282B-4FAC-B832-3C7906C53428}" srcOrd="1"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EB451689-2B25-4598-B211-67E60E781A32}" srcId="{EEB2EDC2-4BD0-4BE2-B4D8-E6C2FE1A98BC}" destId="{4CCD99C8-98DF-4683-A494-C6F95154D7D4}" srcOrd="2" destOrd="0" parTransId="{90CC66BB-88E5-4962-B3FE-F82043ACB5BD}" sibTransId="{15B7C1CB-13CB-4D1A-B2B6-6960EB1DBD7B}"/>
    <dgm:cxn modelId="{C7B476A3-BB7A-497E-9075-7A15AB7AE0B5}" type="presOf" srcId="{EEB2EDC2-4BD0-4BE2-B4D8-E6C2FE1A98BC}" destId="{28CEF6FF-B4AE-49AD-A598-9F2A51B557B3}" srcOrd="0" destOrd="0" presId="urn:microsoft.com/office/officeart/2005/8/layout/process4"/>
    <dgm:cxn modelId="{2F37E3AB-EE87-4683-98DF-EA92B5051A62}" type="presOf" srcId="{187C3A49-9268-4101-A1C1-38377658C473}" destId="{EDA68252-1181-4FD7-A11F-E6CD2135921D}" srcOrd="0"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4E2863A0-C022-44F3-AF88-7C36F5D44819}" type="presOf" srcId="{53A2335F-F173-4391-AACF-9A307D5D75CD}" destId="{B9878064-A5D4-48AD-9E4A-96FC70824A36}" srcOrd="0" destOrd="0" presId="urn:microsoft.com/office/officeart/2005/8/layout/process4"/>
    <dgm:cxn modelId="{151E91CC-D078-4BE9-AAA3-B3CF6F9AD781}" srcId="{EEB2EDC2-4BD0-4BE2-B4D8-E6C2FE1A98BC}" destId="{D2D7FAE2-045F-43FD-B66A-DAFFED145737}" srcOrd="0" destOrd="0" parTransId="{3F3493BC-D4D4-4971-97A8-5D21AA88437A}" sibTransId="{674ACC62-6B86-400F-80ED-A861F3281BA3}"/>
    <dgm:cxn modelId="{127200A7-F092-45DC-BA3F-2EF9708DDD3B}" type="presOf" srcId="{33AD2649-D111-41C4-9874-A2B2BC789DA9}" destId="{259FF797-64FE-406E-B027-8903476E4AB3}" srcOrd="0" destOrd="0" presId="urn:microsoft.com/office/officeart/2005/8/layout/process4"/>
    <dgm:cxn modelId="{D8209733-A8F2-4100-9757-E7E1DC390A3D}" type="presOf" srcId="{4CCD99C8-98DF-4683-A494-C6F95154D7D4}" destId="{38D91ECD-994B-4078-950E-A1AEBF829871}"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5CAA384E-DAEB-4145-B2DC-8EFB65CDF3EE}" type="presOf" srcId="{D2D7FAE2-045F-43FD-B66A-DAFFED145737}" destId="{6794FF32-D1F6-4480-9349-99D5D96D0F7C}" srcOrd="0" destOrd="0" presId="urn:microsoft.com/office/officeart/2005/8/layout/process4"/>
    <dgm:cxn modelId="{7F9F1466-B11E-4540-A514-A7D69949E308}" type="presParOf" srcId="{82391F34-F25A-4F5C-A4A2-BA7AAD56A029}" destId="{89683EDB-1CC3-4450-A013-034C906B1509}" srcOrd="0" destOrd="0" presId="urn:microsoft.com/office/officeart/2005/8/layout/process4"/>
    <dgm:cxn modelId="{366B9171-2F16-4897-9093-DA2A1D1CB799}" type="presParOf" srcId="{89683EDB-1CC3-4450-A013-034C906B1509}" destId="{28CEF6FF-B4AE-49AD-A598-9F2A51B557B3}" srcOrd="0" destOrd="0" presId="urn:microsoft.com/office/officeart/2005/8/layout/process4"/>
    <dgm:cxn modelId="{650E3C20-2717-49C6-8389-17DD36AEBBE9}" type="presParOf" srcId="{89683EDB-1CC3-4450-A013-034C906B1509}" destId="{78843F17-282B-4FAC-B832-3C7906C53428}" srcOrd="1" destOrd="0" presId="urn:microsoft.com/office/officeart/2005/8/layout/process4"/>
    <dgm:cxn modelId="{499460E1-0834-41F7-A798-BF3E55C27B47}" type="presParOf" srcId="{89683EDB-1CC3-4450-A013-034C906B1509}" destId="{41B66683-D35A-4C35-8836-ED0EDC7C09B6}" srcOrd="2" destOrd="0" presId="urn:microsoft.com/office/officeart/2005/8/layout/process4"/>
    <dgm:cxn modelId="{2DBA125E-F793-4B23-9991-E74249A7B871}" type="presParOf" srcId="{41B66683-D35A-4C35-8836-ED0EDC7C09B6}" destId="{6794FF32-D1F6-4480-9349-99D5D96D0F7C}" srcOrd="0" destOrd="0" presId="urn:microsoft.com/office/officeart/2005/8/layout/process4"/>
    <dgm:cxn modelId="{912A2C11-9651-4160-B549-4D906CFFBC08}" type="presParOf" srcId="{41B66683-D35A-4C35-8836-ED0EDC7C09B6}" destId="{DA98E216-AA2C-4502-898A-CF11976FB23E}" srcOrd="1" destOrd="0" presId="urn:microsoft.com/office/officeart/2005/8/layout/process4"/>
    <dgm:cxn modelId="{38EE65C1-E8A4-42E1-8D5B-348526A76EBC}" type="presParOf" srcId="{41B66683-D35A-4C35-8836-ED0EDC7C09B6}" destId="{38D91ECD-994B-4078-950E-A1AEBF829871}" srcOrd="2" destOrd="0" presId="urn:microsoft.com/office/officeart/2005/8/layout/process4"/>
    <dgm:cxn modelId="{60023CE3-ED7B-4715-8A91-FBD0C2C6AE89}" type="presParOf" srcId="{82391F34-F25A-4F5C-A4A2-BA7AAD56A029}" destId="{84623195-D224-42B0-B067-E0CF6C7CE51C}" srcOrd="1" destOrd="0" presId="urn:microsoft.com/office/officeart/2005/8/layout/process4"/>
    <dgm:cxn modelId="{94D68C3E-A9BC-4C01-B2F2-EA1F2F6E0662}" type="presParOf" srcId="{82391F34-F25A-4F5C-A4A2-BA7AAD56A029}" destId="{770DC46B-61FD-49B4-8855-AE1CDC8A170A}" srcOrd="2" destOrd="0" presId="urn:microsoft.com/office/officeart/2005/8/layout/process4"/>
    <dgm:cxn modelId="{7A7EA6B0-E6EA-4D25-B8C1-BC6E1582EC0E}" type="presParOf" srcId="{770DC46B-61FD-49B4-8855-AE1CDC8A170A}" destId="{937282B0-B880-4C59-9E80-4E31B598E36F}" srcOrd="0" destOrd="0" presId="urn:microsoft.com/office/officeart/2005/8/layout/process4"/>
    <dgm:cxn modelId="{B32A2B48-5F04-4F40-B032-5D67E9241958}" type="presParOf" srcId="{770DC46B-61FD-49B4-8855-AE1CDC8A170A}" destId="{FC48E625-9995-454A-98F2-BA132A448028}" srcOrd="1" destOrd="0" presId="urn:microsoft.com/office/officeart/2005/8/layout/process4"/>
    <dgm:cxn modelId="{E539F8E6-4946-4666-A2FF-57433F3BD867}" type="presParOf" srcId="{770DC46B-61FD-49B4-8855-AE1CDC8A170A}" destId="{A3B1DB92-2DC5-45CF-9145-F099ACE8A5E4}" srcOrd="2" destOrd="0" presId="urn:microsoft.com/office/officeart/2005/8/layout/process4"/>
    <dgm:cxn modelId="{6CA319BC-7D8F-4CB5-A9A2-8D8802EE0219}" type="presParOf" srcId="{A3B1DB92-2DC5-45CF-9145-F099ACE8A5E4}" destId="{35D8D127-89F6-4437-BCBC-315DAC616ACF}" srcOrd="0" destOrd="0" presId="urn:microsoft.com/office/officeart/2005/8/layout/process4"/>
    <dgm:cxn modelId="{ED1A5F2B-7A71-459A-929A-ED5F0517C09D}" type="presParOf" srcId="{82391F34-F25A-4F5C-A4A2-BA7AAD56A029}" destId="{19FC7771-7922-4BF9-B5E7-8B42B99ACB34}" srcOrd="3" destOrd="0" presId="urn:microsoft.com/office/officeart/2005/8/layout/process4"/>
    <dgm:cxn modelId="{8FC3C0BF-F66B-4776-9914-FFF02AB8C0CE}" type="presParOf" srcId="{82391F34-F25A-4F5C-A4A2-BA7AAD56A029}" destId="{7F7C9FD9-1279-4317-B3A1-029E423E995B}" srcOrd="4" destOrd="0" presId="urn:microsoft.com/office/officeart/2005/8/layout/process4"/>
    <dgm:cxn modelId="{5379AF2A-C202-4B4F-B11F-B07CA7EC053A}" type="presParOf" srcId="{7F7C9FD9-1279-4317-B3A1-029E423E995B}" destId="{EDA68252-1181-4FD7-A11F-E6CD2135921D}" srcOrd="0" destOrd="0" presId="urn:microsoft.com/office/officeart/2005/8/layout/process4"/>
    <dgm:cxn modelId="{76F8496D-F545-4084-9030-F1FA56557432}" type="presParOf" srcId="{7F7C9FD9-1279-4317-B3A1-029E423E995B}" destId="{E30B8D1E-AF4E-4F42-95CC-FF99D938C859}" srcOrd="1" destOrd="0" presId="urn:microsoft.com/office/officeart/2005/8/layout/process4"/>
    <dgm:cxn modelId="{C4777B43-3B04-4B57-B177-DDD9B65C79C7}" type="presParOf" srcId="{7F7C9FD9-1279-4317-B3A1-029E423E995B}" destId="{4FFD2C32-F0CF-4537-8D82-4A5CC7EB5F90}" srcOrd="2" destOrd="0" presId="urn:microsoft.com/office/officeart/2005/8/layout/process4"/>
    <dgm:cxn modelId="{69313A05-0E0A-455B-802D-540568A5AFA4}" type="presParOf" srcId="{4FFD2C32-F0CF-4537-8D82-4A5CC7EB5F90}" destId="{B9878064-A5D4-48AD-9E4A-96FC70824A36}" srcOrd="0" destOrd="0" presId="urn:microsoft.com/office/officeart/2005/8/layout/process4"/>
    <dgm:cxn modelId="{5A2329D5-8C4D-4762-B881-A40406C1EC63}" type="presParOf" srcId="{82391F34-F25A-4F5C-A4A2-BA7AAD56A029}" destId="{BFD12F89-F907-47FB-8815-7F9883BA00D2}" srcOrd="5" destOrd="0" presId="urn:microsoft.com/office/officeart/2005/8/layout/process4"/>
    <dgm:cxn modelId="{3779ED35-878B-4540-8C01-59C37F6B290B}" type="presParOf" srcId="{82391F34-F25A-4F5C-A4A2-BA7AAD56A029}" destId="{EC4DB9DC-500E-4F86-BFC1-87C7B22AD201}" srcOrd="6" destOrd="0" presId="urn:microsoft.com/office/officeart/2005/8/layout/process4"/>
    <dgm:cxn modelId="{91B89A03-0838-4ADB-A7FD-75D3EF2D05F4}" type="presParOf" srcId="{EC4DB9DC-500E-4F86-BFC1-87C7B22AD201}" destId="{259FF797-64FE-406E-B027-8903476E4AB3}" srcOrd="0" destOrd="0" presId="urn:microsoft.com/office/officeart/2005/8/layout/process4"/>
    <dgm:cxn modelId="{0FFCF340-91B9-4ADB-B0D9-152BBB440E5E}" type="presParOf" srcId="{EC4DB9DC-500E-4F86-BFC1-87C7B22AD201}" destId="{77219671-3534-4633-87A8-972F409CFD58}" srcOrd="1" destOrd="0" presId="urn:microsoft.com/office/officeart/2005/8/layout/process4"/>
    <dgm:cxn modelId="{BD5726F5-5125-4C6A-9EEA-6C0D41872B35}" type="presParOf" srcId="{EC4DB9DC-500E-4F86-BFC1-87C7B22AD201}" destId="{B713546B-F632-4D5E-A58A-AC008BBBE62A}" srcOrd="2" destOrd="0" presId="urn:microsoft.com/office/officeart/2005/8/layout/process4"/>
    <dgm:cxn modelId="{A59F8932-8581-43D7-8D9D-D37607FF456A}"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F0D319-7E2F-4DFE-ADA9-AD6CFCFCFE1C}"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019913D7-7A3B-422E-90E2-1A3A5FE2BA96}">
      <dgm:prSet phldrT="[Texto]"/>
      <dgm:spPr/>
      <dgm:t>
        <a:bodyPr/>
        <a:lstStyle/>
        <a:p>
          <a:r>
            <a:rPr lang="es-CO" dirty="0" smtClean="0">
              <a:latin typeface="+mn-lt"/>
            </a:rPr>
            <a:t>Producto</a:t>
          </a:r>
          <a:endParaRPr lang="es-CO" dirty="0">
            <a:latin typeface="+mn-lt"/>
          </a:endParaRPr>
        </a:p>
      </dgm:t>
    </dgm:pt>
    <dgm:pt modelId="{E64858E4-32AC-46BF-A2CA-69D36932B916}" type="parTrans" cxnId="{77D471E4-4C3A-4E58-94B8-CBAFA523C1EA}">
      <dgm:prSet/>
      <dgm:spPr/>
      <dgm:t>
        <a:bodyPr/>
        <a:lstStyle/>
        <a:p>
          <a:endParaRPr lang="es-CO">
            <a:latin typeface="+mn-lt"/>
          </a:endParaRPr>
        </a:p>
      </dgm:t>
    </dgm:pt>
    <dgm:pt modelId="{2A9DE3E5-DFC0-45F6-9E7E-450415E87778}" type="sibTrans" cxnId="{77D471E4-4C3A-4E58-94B8-CBAFA523C1EA}">
      <dgm:prSet/>
      <dgm:spPr/>
      <dgm:t>
        <a:bodyPr/>
        <a:lstStyle/>
        <a:p>
          <a:endParaRPr lang="es-CO">
            <a:latin typeface="+mn-lt"/>
          </a:endParaRPr>
        </a:p>
      </dgm:t>
    </dgm:pt>
    <dgm:pt modelId="{B5FCEDC0-DE87-423E-A14A-5A83CDC60742}">
      <dgm:prSet phldrT="[Texto]" custT="1"/>
      <dgm:spPr/>
      <dgm:t>
        <a:bodyPr/>
        <a:lstStyle/>
        <a:p>
          <a:r>
            <a:rPr lang="es-CO" sz="900" dirty="0" smtClean="0">
              <a:latin typeface="+mn-lt"/>
            </a:rPr>
            <a:t>Documentos de lineamientos técnicos realizados</a:t>
          </a:r>
          <a:endParaRPr lang="es-CO" sz="900" dirty="0">
            <a:latin typeface="+mn-lt"/>
          </a:endParaRPr>
        </a:p>
      </dgm:t>
    </dgm:pt>
    <dgm:pt modelId="{8DD25BF3-8F7E-4702-846B-6B7FBECB1DB8}" type="parTrans" cxnId="{1FAC07C7-ABEB-43D3-A73D-99CFF2818A4C}">
      <dgm:prSet/>
      <dgm:spPr/>
      <dgm:t>
        <a:bodyPr/>
        <a:lstStyle/>
        <a:p>
          <a:endParaRPr lang="es-CO">
            <a:latin typeface="+mn-lt"/>
          </a:endParaRPr>
        </a:p>
      </dgm:t>
    </dgm:pt>
    <dgm:pt modelId="{69DC20CA-0502-4A00-9D27-89303EA0BF9C}" type="sibTrans" cxnId="{1FAC07C7-ABEB-43D3-A73D-99CFF2818A4C}">
      <dgm:prSet/>
      <dgm:spPr/>
      <dgm:t>
        <a:bodyPr/>
        <a:lstStyle/>
        <a:p>
          <a:endParaRPr lang="es-CO">
            <a:latin typeface="+mn-lt"/>
          </a:endParaRPr>
        </a:p>
      </dgm:t>
    </dgm:pt>
    <dgm:pt modelId="{362A011D-AAC7-4683-A364-39B52BEB34E4}">
      <dgm:prSet phldrT="[Texto]"/>
      <dgm:spPr/>
      <dgm:t>
        <a:bodyPr/>
        <a:lstStyle/>
        <a:p>
          <a:r>
            <a:rPr lang="es-CO" dirty="0" smtClean="0">
              <a:latin typeface="+mn-lt"/>
            </a:rPr>
            <a:t>Meta</a:t>
          </a:r>
          <a:endParaRPr lang="es-CO" dirty="0">
            <a:latin typeface="+mn-lt"/>
          </a:endParaRPr>
        </a:p>
      </dgm:t>
    </dgm:pt>
    <dgm:pt modelId="{966519CE-3890-4A2C-87C4-CEA57CFAAC14}" type="parTrans" cxnId="{533BB049-D1D7-4911-B516-A41CE391C55B}">
      <dgm:prSet/>
      <dgm:spPr/>
      <dgm:t>
        <a:bodyPr/>
        <a:lstStyle/>
        <a:p>
          <a:endParaRPr lang="es-CO">
            <a:latin typeface="+mn-lt"/>
          </a:endParaRPr>
        </a:p>
      </dgm:t>
    </dgm:pt>
    <dgm:pt modelId="{EAA845C3-12AC-4705-8087-03E8883C924A}" type="sibTrans" cxnId="{533BB049-D1D7-4911-B516-A41CE391C55B}">
      <dgm:prSet/>
      <dgm:spPr/>
      <dgm:t>
        <a:bodyPr/>
        <a:lstStyle/>
        <a:p>
          <a:endParaRPr lang="es-CO">
            <a:latin typeface="+mn-lt"/>
          </a:endParaRPr>
        </a:p>
      </dgm:t>
    </dgm:pt>
    <dgm:pt modelId="{0171C693-35F7-4417-A21D-22829A885085}">
      <dgm:prSet phldrT="[Texto]" custT="1"/>
      <dgm:spPr/>
      <dgm:t>
        <a:bodyPr/>
        <a:lstStyle/>
        <a:p>
          <a:r>
            <a:rPr lang="es-CO" sz="2000" dirty="0" smtClean="0">
              <a:latin typeface="+mn-lt"/>
            </a:rPr>
            <a:t>2</a:t>
          </a:r>
          <a:endParaRPr lang="es-CO" sz="2000" dirty="0">
            <a:latin typeface="+mn-lt"/>
          </a:endParaRPr>
        </a:p>
      </dgm:t>
    </dgm:pt>
    <dgm:pt modelId="{CD8009D2-371A-48A7-8451-181177ACB5C2}" type="parTrans" cxnId="{2AF57467-02EA-4D03-8868-8A285FBB9B20}">
      <dgm:prSet/>
      <dgm:spPr/>
      <dgm:t>
        <a:bodyPr/>
        <a:lstStyle/>
        <a:p>
          <a:endParaRPr lang="es-CO">
            <a:latin typeface="+mn-lt"/>
          </a:endParaRPr>
        </a:p>
      </dgm:t>
    </dgm:pt>
    <dgm:pt modelId="{F40F32D3-99B5-4B43-A856-68E88EB554AA}" type="sibTrans" cxnId="{2AF57467-02EA-4D03-8868-8A285FBB9B20}">
      <dgm:prSet/>
      <dgm:spPr/>
      <dgm:t>
        <a:bodyPr/>
        <a:lstStyle/>
        <a:p>
          <a:endParaRPr lang="es-CO">
            <a:latin typeface="+mn-lt"/>
          </a:endParaRPr>
        </a:p>
      </dgm:t>
    </dgm:pt>
    <dgm:pt modelId="{FFEF643E-7BDB-4499-BC0C-D5689EAAADE9}">
      <dgm:prSet phldrT="[Texto]"/>
      <dgm:spPr/>
      <dgm:t>
        <a:bodyPr/>
        <a:lstStyle/>
        <a:p>
          <a:r>
            <a:rPr lang="es-CO" dirty="0" smtClean="0">
              <a:latin typeface="+mn-lt"/>
            </a:rPr>
            <a:t>Avance</a:t>
          </a:r>
          <a:endParaRPr lang="es-CO" dirty="0">
            <a:latin typeface="+mn-lt"/>
          </a:endParaRPr>
        </a:p>
      </dgm:t>
    </dgm:pt>
    <dgm:pt modelId="{403DBF36-C6B2-4249-A8FD-743DBCDEA834}" type="parTrans" cxnId="{0E38ED3B-376C-452A-9C1E-5ED6F9971D85}">
      <dgm:prSet/>
      <dgm:spPr/>
      <dgm:t>
        <a:bodyPr/>
        <a:lstStyle/>
        <a:p>
          <a:endParaRPr lang="es-CO">
            <a:latin typeface="+mn-lt"/>
          </a:endParaRPr>
        </a:p>
      </dgm:t>
    </dgm:pt>
    <dgm:pt modelId="{11EB4049-ACF3-4685-A958-A51C77C4C0E4}" type="sibTrans" cxnId="{0E38ED3B-376C-452A-9C1E-5ED6F9971D85}">
      <dgm:prSet/>
      <dgm:spPr/>
      <dgm:t>
        <a:bodyPr/>
        <a:lstStyle/>
        <a:p>
          <a:endParaRPr lang="es-CO">
            <a:latin typeface="+mn-lt"/>
          </a:endParaRPr>
        </a:p>
      </dgm:t>
    </dgm:pt>
    <dgm:pt modelId="{0606C039-D675-457E-92F1-272699E45BB3}">
      <dgm:prSet phldrT="[Texto]" custT="1"/>
      <dgm:spPr/>
      <dgm:t>
        <a:bodyPr/>
        <a:lstStyle/>
        <a:p>
          <a:r>
            <a:rPr lang="es-CO" sz="2000" dirty="0" smtClean="0">
              <a:latin typeface="+mn-lt"/>
            </a:rPr>
            <a:t>1</a:t>
          </a:r>
          <a:endParaRPr lang="es-CO" sz="2000" dirty="0">
            <a:latin typeface="+mn-lt"/>
          </a:endParaRPr>
        </a:p>
      </dgm:t>
    </dgm:pt>
    <dgm:pt modelId="{D38E14B1-E19F-4E3E-93D9-069644461483}" type="parTrans" cxnId="{9F64B405-4A0A-46AF-9026-2B71D2AB4F35}">
      <dgm:prSet/>
      <dgm:spPr/>
      <dgm:t>
        <a:bodyPr/>
        <a:lstStyle/>
        <a:p>
          <a:endParaRPr lang="es-CO">
            <a:latin typeface="+mn-lt"/>
          </a:endParaRPr>
        </a:p>
      </dgm:t>
    </dgm:pt>
    <dgm:pt modelId="{E448C5BC-9DDB-44B8-AF87-2DA6EE2FF825}" type="sibTrans" cxnId="{9F64B405-4A0A-46AF-9026-2B71D2AB4F35}">
      <dgm:prSet/>
      <dgm:spPr/>
      <dgm:t>
        <a:bodyPr/>
        <a:lstStyle/>
        <a:p>
          <a:endParaRPr lang="es-CO">
            <a:latin typeface="+mn-lt"/>
          </a:endParaRPr>
        </a:p>
      </dgm:t>
    </dgm:pt>
    <dgm:pt modelId="{34EBEE85-E554-4DA3-B1AF-664942A8DFB9}">
      <dgm:prSet phldrT="[Texto]" custT="1"/>
      <dgm:spPr/>
      <dgm:t>
        <a:bodyPr/>
        <a:lstStyle/>
        <a:p>
          <a:r>
            <a:rPr lang="es-CO" sz="900" dirty="0" smtClean="0">
              <a:latin typeface="+mn-lt"/>
            </a:rPr>
            <a:t>Documentos normativos realizados</a:t>
          </a:r>
          <a:endParaRPr lang="es-CO" sz="900" dirty="0">
            <a:latin typeface="+mn-lt"/>
          </a:endParaRPr>
        </a:p>
      </dgm:t>
    </dgm:pt>
    <dgm:pt modelId="{DD93A279-99A7-4DA1-885A-F26465AF631C}" type="parTrans" cxnId="{953C76A5-7502-4BFE-94BD-0F8E513DEFDF}">
      <dgm:prSet/>
      <dgm:spPr/>
      <dgm:t>
        <a:bodyPr/>
        <a:lstStyle/>
        <a:p>
          <a:endParaRPr lang="es-CO"/>
        </a:p>
      </dgm:t>
    </dgm:pt>
    <dgm:pt modelId="{0AD4905D-11AB-4017-BD15-A1265346969A}" type="sibTrans" cxnId="{953C76A5-7502-4BFE-94BD-0F8E513DEFDF}">
      <dgm:prSet/>
      <dgm:spPr/>
      <dgm:t>
        <a:bodyPr/>
        <a:lstStyle/>
        <a:p>
          <a:endParaRPr lang="es-CO"/>
        </a:p>
      </dgm:t>
    </dgm:pt>
    <dgm:pt modelId="{BC716F59-995A-4EB9-A3C5-36CA6321D18B}">
      <dgm:prSet phldrT="[Texto]" custT="1"/>
      <dgm:spPr/>
      <dgm:t>
        <a:bodyPr/>
        <a:lstStyle/>
        <a:p>
          <a:r>
            <a:rPr lang="es-CO" sz="2000" dirty="0" smtClean="0">
              <a:latin typeface="+mn-lt"/>
            </a:rPr>
            <a:t>1</a:t>
          </a:r>
          <a:endParaRPr lang="es-CO" sz="2000" dirty="0">
            <a:latin typeface="+mn-lt"/>
          </a:endParaRPr>
        </a:p>
      </dgm:t>
    </dgm:pt>
    <dgm:pt modelId="{739F3729-A89E-479E-BB57-08254F261E84}" type="parTrans" cxnId="{6F9DA388-7830-4015-9EE6-66340D2F62A8}">
      <dgm:prSet/>
      <dgm:spPr/>
      <dgm:t>
        <a:bodyPr/>
        <a:lstStyle/>
        <a:p>
          <a:endParaRPr lang="es-CO"/>
        </a:p>
      </dgm:t>
    </dgm:pt>
    <dgm:pt modelId="{E1357093-5642-4FAF-A018-8D84782849D2}" type="sibTrans" cxnId="{6F9DA388-7830-4015-9EE6-66340D2F62A8}">
      <dgm:prSet/>
      <dgm:spPr/>
      <dgm:t>
        <a:bodyPr/>
        <a:lstStyle/>
        <a:p>
          <a:endParaRPr lang="es-CO"/>
        </a:p>
      </dgm:t>
    </dgm:pt>
    <dgm:pt modelId="{FC02514D-BA8D-438B-8342-B15BAEF01ADB}">
      <dgm:prSet phldrT="[Texto]" custT="1"/>
      <dgm:spPr/>
      <dgm:t>
        <a:bodyPr/>
        <a:lstStyle/>
        <a:p>
          <a:r>
            <a:rPr lang="es-CO" sz="2000" dirty="0" smtClean="0">
              <a:latin typeface="+mn-lt"/>
            </a:rPr>
            <a:t>0</a:t>
          </a:r>
          <a:endParaRPr lang="es-CO" sz="2000" dirty="0">
            <a:latin typeface="+mn-lt"/>
          </a:endParaRPr>
        </a:p>
      </dgm:t>
    </dgm:pt>
    <dgm:pt modelId="{C4345E8E-28F1-43DC-92EB-7AC4A1DA5DDA}" type="parTrans" cxnId="{B2EA221A-4E02-4499-8D50-8E470B541CAC}">
      <dgm:prSet/>
      <dgm:spPr/>
      <dgm:t>
        <a:bodyPr/>
        <a:lstStyle/>
        <a:p>
          <a:endParaRPr lang="es-CO"/>
        </a:p>
      </dgm:t>
    </dgm:pt>
    <dgm:pt modelId="{6AF19198-D466-4CCB-96CC-B4AE8CE4F641}" type="sibTrans" cxnId="{B2EA221A-4E02-4499-8D50-8E470B541CAC}">
      <dgm:prSet/>
      <dgm:spPr/>
      <dgm:t>
        <a:bodyPr/>
        <a:lstStyle/>
        <a:p>
          <a:endParaRPr lang="es-CO"/>
        </a:p>
      </dgm:t>
    </dgm:pt>
    <dgm:pt modelId="{BB9496E2-20EC-42F6-96D6-55C60B358703}" type="pres">
      <dgm:prSet presAssocID="{11F0D319-7E2F-4DFE-ADA9-AD6CFCFCFE1C}" presName="theList" presStyleCnt="0">
        <dgm:presLayoutVars>
          <dgm:dir/>
          <dgm:animLvl val="lvl"/>
          <dgm:resizeHandles val="exact"/>
        </dgm:presLayoutVars>
      </dgm:prSet>
      <dgm:spPr/>
      <dgm:t>
        <a:bodyPr/>
        <a:lstStyle/>
        <a:p>
          <a:endParaRPr lang="es-CO"/>
        </a:p>
      </dgm:t>
    </dgm:pt>
    <dgm:pt modelId="{FBAAB73F-3FB2-4E61-B4FA-2CA927A0B7ED}" type="pres">
      <dgm:prSet presAssocID="{019913D7-7A3B-422E-90E2-1A3A5FE2BA96}" presName="compNode" presStyleCnt="0"/>
      <dgm:spPr/>
      <dgm:t>
        <a:bodyPr/>
        <a:lstStyle/>
        <a:p>
          <a:endParaRPr lang="es-CO"/>
        </a:p>
      </dgm:t>
    </dgm:pt>
    <dgm:pt modelId="{9EC36B1C-F408-45A7-B13F-2D7ACB92EE56}" type="pres">
      <dgm:prSet presAssocID="{019913D7-7A3B-422E-90E2-1A3A5FE2BA96}" presName="aNode" presStyleLbl="bgShp" presStyleIdx="0" presStyleCnt="3" custScaleX="125696"/>
      <dgm:spPr/>
      <dgm:t>
        <a:bodyPr/>
        <a:lstStyle/>
        <a:p>
          <a:endParaRPr lang="es-CO"/>
        </a:p>
      </dgm:t>
    </dgm:pt>
    <dgm:pt modelId="{BA0947CC-0113-426B-925C-5477BCDF0B9B}" type="pres">
      <dgm:prSet presAssocID="{019913D7-7A3B-422E-90E2-1A3A5FE2BA96}" presName="textNode" presStyleLbl="bgShp" presStyleIdx="0" presStyleCnt="3"/>
      <dgm:spPr/>
      <dgm:t>
        <a:bodyPr/>
        <a:lstStyle/>
        <a:p>
          <a:endParaRPr lang="es-CO"/>
        </a:p>
      </dgm:t>
    </dgm:pt>
    <dgm:pt modelId="{DE19AEF5-6CA4-42AF-9AEC-5CFDFBE6298F}" type="pres">
      <dgm:prSet presAssocID="{019913D7-7A3B-422E-90E2-1A3A5FE2BA96}" presName="compChildNode" presStyleCnt="0"/>
      <dgm:spPr/>
      <dgm:t>
        <a:bodyPr/>
        <a:lstStyle/>
        <a:p>
          <a:endParaRPr lang="es-CO"/>
        </a:p>
      </dgm:t>
    </dgm:pt>
    <dgm:pt modelId="{AA9692B4-640A-4256-8BDD-C19C724711B3}" type="pres">
      <dgm:prSet presAssocID="{019913D7-7A3B-422E-90E2-1A3A5FE2BA96}" presName="theInnerList" presStyleCnt="0"/>
      <dgm:spPr/>
      <dgm:t>
        <a:bodyPr/>
        <a:lstStyle/>
        <a:p>
          <a:endParaRPr lang="es-CO"/>
        </a:p>
      </dgm:t>
    </dgm:pt>
    <dgm:pt modelId="{D8634641-3604-4C08-BA9A-088551F88448}" type="pres">
      <dgm:prSet presAssocID="{B5FCEDC0-DE87-423E-A14A-5A83CDC60742}" presName="childNode" presStyleLbl="node1" presStyleIdx="0" presStyleCnt="6" custScaleX="143018">
        <dgm:presLayoutVars>
          <dgm:bulletEnabled val="1"/>
        </dgm:presLayoutVars>
      </dgm:prSet>
      <dgm:spPr/>
      <dgm:t>
        <a:bodyPr/>
        <a:lstStyle/>
        <a:p>
          <a:endParaRPr lang="es-CO"/>
        </a:p>
      </dgm:t>
    </dgm:pt>
    <dgm:pt modelId="{4F12B061-C35B-4413-9EF5-2742D23213C3}" type="pres">
      <dgm:prSet presAssocID="{B5FCEDC0-DE87-423E-A14A-5A83CDC60742}" presName="aSpace2" presStyleCnt="0"/>
      <dgm:spPr/>
      <dgm:t>
        <a:bodyPr/>
        <a:lstStyle/>
        <a:p>
          <a:endParaRPr lang="es-CO"/>
        </a:p>
      </dgm:t>
    </dgm:pt>
    <dgm:pt modelId="{6FE3D3A4-DB32-41FA-AF3A-1F165E8C60AB}" type="pres">
      <dgm:prSet presAssocID="{34EBEE85-E554-4DA3-B1AF-664942A8DFB9}" presName="childNode" presStyleLbl="node1" presStyleIdx="1" presStyleCnt="6" custScaleX="142689">
        <dgm:presLayoutVars>
          <dgm:bulletEnabled val="1"/>
        </dgm:presLayoutVars>
      </dgm:prSet>
      <dgm:spPr/>
      <dgm:t>
        <a:bodyPr/>
        <a:lstStyle/>
        <a:p>
          <a:endParaRPr lang="es-CO"/>
        </a:p>
      </dgm:t>
    </dgm:pt>
    <dgm:pt modelId="{E85BFF49-EE35-46C3-BFB0-CD48BD0F4BFD}" type="pres">
      <dgm:prSet presAssocID="{019913D7-7A3B-422E-90E2-1A3A5FE2BA96}" presName="aSpace" presStyleCnt="0"/>
      <dgm:spPr/>
      <dgm:t>
        <a:bodyPr/>
        <a:lstStyle/>
        <a:p>
          <a:endParaRPr lang="es-CO"/>
        </a:p>
      </dgm:t>
    </dgm:pt>
    <dgm:pt modelId="{788CC5CE-C94B-421C-896F-0C0E2BB6799F}" type="pres">
      <dgm:prSet presAssocID="{362A011D-AAC7-4683-A364-39B52BEB34E4}" presName="compNode" presStyleCnt="0"/>
      <dgm:spPr/>
      <dgm:t>
        <a:bodyPr/>
        <a:lstStyle/>
        <a:p>
          <a:endParaRPr lang="es-CO"/>
        </a:p>
      </dgm:t>
    </dgm:pt>
    <dgm:pt modelId="{2E6D2D44-3F28-44F6-92EC-D9E7144F727E}" type="pres">
      <dgm:prSet presAssocID="{362A011D-AAC7-4683-A364-39B52BEB34E4}" presName="aNode" presStyleLbl="bgShp" presStyleIdx="1" presStyleCnt="3" custScaleX="54014"/>
      <dgm:spPr/>
      <dgm:t>
        <a:bodyPr/>
        <a:lstStyle/>
        <a:p>
          <a:endParaRPr lang="es-CO"/>
        </a:p>
      </dgm:t>
    </dgm:pt>
    <dgm:pt modelId="{3020FD65-1EB3-49CB-9AB5-F634E412E9F7}" type="pres">
      <dgm:prSet presAssocID="{362A011D-AAC7-4683-A364-39B52BEB34E4}" presName="textNode" presStyleLbl="bgShp" presStyleIdx="1" presStyleCnt="3"/>
      <dgm:spPr/>
      <dgm:t>
        <a:bodyPr/>
        <a:lstStyle/>
        <a:p>
          <a:endParaRPr lang="es-CO"/>
        </a:p>
      </dgm:t>
    </dgm:pt>
    <dgm:pt modelId="{5614A74B-7BEC-4842-BC02-9E5A290240EB}" type="pres">
      <dgm:prSet presAssocID="{362A011D-AAC7-4683-A364-39B52BEB34E4}" presName="compChildNode" presStyleCnt="0"/>
      <dgm:spPr/>
      <dgm:t>
        <a:bodyPr/>
        <a:lstStyle/>
        <a:p>
          <a:endParaRPr lang="es-CO"/>
        </a:p>
      </dgm:t>
    </dgm:pt>
    <dgm:pt modelId="{890BBA44-C422-488F-AD5F-A817F0021D69}" type="pres">
      <dgm:prSet presAssocID="{362A011D-AAC7-4683-A364-39B52BEB34E4}" presName="theInnerList" presStyleCnt="0"/>
      <dgm:spPr/>
      <dgm:t>
        <a:bodyPr/>
        <a:lstStyle/>
        <a:p>
          <a:endParaRPr lang="es-CO"/>
        </a:p>
      </dgm:t>
    </dgm:pt>
    <dgm:pt modelId="{86924F90-BBA1-4766-BBBC-73C4746BC505}" type="pres">
      <dgm:prSet presAssocID="{0171C693-35F7-4417-A21D-22829A885085}" presName="childNode" presStyleLbl="node1" presStyleIdx="2" presStyleCnt="6" custScaleX="47430">
        <dgm:presLayoutVars>
          <dgm:bulletEnabled val="1"/>
        </dgm:presLayoutVars>
      </dgm:prSet>
      <dgm:spPr/>
      <dgm:t>
        <a:bodyPr/>
        <a:lstStyle/>
        <a:p>
          <a:endParaRPr lang="es-CO"/>
        </a:p>
      </dgm:t>
    </dgm:pt>
    <dgm:pt modelId="{3A4683FB-639A-4AED-8BED-DE572B3FEFA1}" type="pres">
      <dgm:prSet presAssocID="{0171C693-35F7-4417-A21D-22829A885085}" presName="aSpace2" presStyleCnt="0"/>
      <dgm:spPr/>
      <dgm:t>
        <a:bodyPr/>
        <a:lstStyle/>
        <a:p>
          <a:endParaRPr lang="es-CO"/>
        </a:p>
      </dgm:t>
    </dgm:pt>
    <dgm:pt modelId="{902E0933-D390-4464-976A-70107E48FFA8}" type="pres">
      <dgm:prSet presAssocID="{BC716F59-995A-4EB9-A3C5-36CA6321D18B}" presName="childNode" presStyleLbl="node1" presStyleIdx="3" presStyleCnt="6" custScaleX="49129">
        <dgm:presLayoutVars>
          <dgm:bulletEnabled val="1"/>
        </dgm:presLayoutVars>
      </dgm:prSet>
      <dgm:spPr/>
      <dgm:t>
        <a:bodyPr/>
        <a:lstStyle/>
        <a:p>
          <a:endParaRPr lang="es-CO"/>
        </a:p>
      </dgm:t>
    </dgm:pt>
    <dgm:pt modelId="{7CD6E0B6-DDF8-425E-8A09-8A7FA1BDCB4D}" type="pres">
      <dgm:prSet presAssocID="{362A011D-AAC7-4683-A364-39B52BEB34E4}" presName="aSpace" presStyleCnt="0"/>
      <dgm:spPr/>
      <dgm:t>
        <a:bodyPr/>
        <a:lstStyle/>
        <a:p>
          <a:endParaRPr lang="es-CO"/>
        </a:p>
      </dgm:t>
    </dgm:pt>
    <dgm:pt modelId="{7E036D67-08B7-4740-9A09-750B41874355}" type="pres">
      <dgm:prSet presAssocID="{FFEF643E-7BDB-4499-BC0C-D5689EAAADE9}" presName="compNode" presStyleCnt="0"/>
      <dgm:spPr/>
      <dgm:t>
        <a:bodyPr/>
        <a:lstStyle/>
        <a:p>
          <a:endParaRPr lang="es-CO"/>
        </a:p>
      </dgm:t>
    </dgm:pt>
    <dgm:pt modelId="{91EAFE29-5E59-4AF5-875A-E6029BC581F8}" type="pres">
      <dgm:prSet presAssocID="{FFEF643E-7BDB-4499-BC0C-D5689EAAADE9}" presName="aNode" presStyleLbl="bgShp" presStyleIdx="2" presStyleCnt="3" custScaleX="53818"/>
      <dgm:spPr/>
      <dgm:t>
        <a:bodyPr/>
        <a:lstStyle/>
        <a:p>
          <a:endParaRPr lang="es-CO"/>
        </a:p>
      </dgm:t>
    </dgm:pt>
    <dgm:pt modelId="{D38A9EAA-74E6-4F4E-8050-FD68811AD8B3}" type="pres">
      <dgm:prSet presAssocID="{FFEF643E-7BDB-4499-BC0C-D5689EAAADE9}" presName="textNode" presStyleLbl="bgShp" presStyleIdx="2" presStyleCnt="3"/>
      <dgm:spPr/>
      <dgm:t>
        <a:bodyPr/>
        <a:lstStyle/>
        <a:p>
          <a:endParaRPr lang="es-CO"/>
        </a:p>
      </dgm:t>
    </dgm:pt>
    <dgm:pt modelId="{244A9CB7-A25A-41E0-97FB-146E3B2952DF}" type="pres">
      <dgm:prSet presAssocID="{FFEF643E-7BDB-4499-BC0C-D5689EAAADE9}" presName="compChildNode" presStyleCnt="0"/>
      <dgm:spPr/>
      <dgm:t>
        <a:bodyPr/>
        <a:lstStyle/>
        <a:p>
          <a:endParaRPr lang="es-CO"/>
        </a:p>
      </dgm:t>
    </dgm:pt>
    <dgm:pt modelId="{F00B0364-3377-45B9-AC61-7219C7B2227A}" type="pres">
      <dgm:prSet presAssocID="{FFEF643E-7BDB-4499-BC0C-D5689EAAADE9}" presName="theInnerList" presStyleCnt="0"/>
      <dgm:spPr/>
      <dgm:t>
        <a:bodyPr/>
        <a:lstStyle/>
        <a:p>
          <a:endParaRPr lang="es-CO"/>
        </a:p>
      </dgm:t>
    </dgm:pt>
    <dgm:pt modelId="{14EFE7C8-E877-4303-AA60-957E7F3F830D}" type="pres">
      <dgm:prSet presAssocID="{0606C039-D675-457E-92F1-272699E45BB3}" presName="childNode" presStyleLbl="node1" presStyleIdx="4" presStyleCnt="6" custScaleX="54677">
        <dgm:presLayoutVars>
          <dgm:bulletEnabled val="1"/>
        </dgm:presLayoutVars>
      </dgm:prSet>
      <dgm:spPr/>
      <dgm:t>
        <a:bodyPr/>
        <a:lstStyle/>
        <a:p>
          <a:endParaRPr lang="es-CO"/>
        </a:p>
      </dgm:t>
    </dgm:pt>
    <dgm:pt modelId="{178B799D-3925-4B29-B70B-3F9C27833DD7}" type="pres">
      <dgm:prSet presAssocID="{0606C039-D675-457E-92F1-272699E45BB3}" presName="aSpace2" presStyleCnt="0"/>
      <dgm:spPr/>
      <dgm:t>
        <a:bodyPr/>
        <a:lstStyle/>
        <a:p>
          <a:endParaRPr lang="es-CO"/>
        </a:p>
      </dgm:t>
    </dgm:pt>
    <dgm:pt modelId="{08B21F9B-F6AB-482D-820A-499F45E58EF5}" type="pres">
      <dgm:prSet presAssocID="{FC02514D-BA8D-438B-8342-B15BAEF01ADB}" presName="childNode" presStyleLbl="node1" presStyleIdx="5" presStyleCnt="6" custScaleX="56317">
        <dgm:presLayoutVars>
          <dgm:bulletEnabled val="1"/>
        </dgm:presLayoutVars>
      </dgm:prSet>
      <dgm:spPr/>
      <dgm:t>
        <a:bodyPr/>
        <a:lstStyle/>
        <a:p>
          <a:endParaRPr lang="es-CO"/>
        </a:p>
      </dgm:t>
    </dgm:pt>
  </dgm:ptLst>
  <dgm:cxnLst>
    <dgm:cxn modelId="{9A98C5AF-25D5-42D4-B8BF-2C5FB8D743B4}" type="presOf" srcId="{362A011D-AAC7-4683-A364-39B52BEB34E4}" destId="{3020FD65-1EB3-49CB-9AB5-F634E412E9F7}" srcOrd="1" destOrd="0" presId="urn:microsoft.com/office/officeart/2005/8/layout/lProcess2"/>
    <dgm:cxn modelId="{C9E6568F-E910-47FD-8076-A5CC048AC7CD}" type="presOf" srcId="{11F0D319-7E2F-4DFE-ADA9-AD6CFCFCFE1C}" destId="{BB9496E2-20EC-42F6-96D6-55C60B358703}" srcOrd="0" destOrd="0" presId="urn:microsoft.com/office/officeart/2005/8/layout/lProcess2"/>
    <dgm:cxn modelId="{953C76A5-7502-4BFE-94BD-0F8E513DEFDF}" srcId="{019913D7-7A3B-422E-90E2-1A3A5FE2BA96}" destId="{34EBEE85-E554-4DA3-B1AF-664942A8DFB9}" srcOrd="1" destOrd="0" parTransId="{DD93A279-99A7-4DA1-885A-F26465AF631C}" sibTransId="{0AD4905D-11AB-4017-BD15-A1265346969A}"/>
    <dgm:cxn modelId="{0E38ED3B-376C-452A-9C1E-5ED6F9971D85}" srcId="{11F0D319-7E2F-4DFE-ADA9-AD6CFCFCFE1C}" destId="{FFEF643E-7BDB-4499-BC0C-D5689EAAADE9}" srcOrd="2" destOrd="0" parTransId="{403DBF36-C6B2-4249-A8FD-743DBCDEA834}" sibTransId="{11EB4049-ACF3-4685-A958-A51C77C4C0E4}"/>
    <dgm:cxn modelId="{9F64B405-4A0A-46AF-9026-2B71D2AB4F35}" srcId="{FFEF643E-7BDB-4499-BC0C-D5689EAAADE9}" destId="{0606C039-D675-457E-92F1-272699E45BB3}" srcOrd="0" destOrd="0" parTransId="{D38E14B1-E19F-4E3E-93D9-069644461483}" sibTransId="{E448C5BC-9DDB-44B8-AF87-2DA6EE2FF825}"/>
    <dgm:cxn modelId="{B2EA221A-4E02-4499-8D50-8E470B541CAC}" srcId="{FFEF643E-7BDB-4499-BC0C-D5689EAAADE9}" destId="{FC02514D-BA8D-438B-8342-B15BAEF01ADB}" srcOrd="1" destOrd="0" parTransId="{C4345E8E-28F1-43DC-92EB-7AC4A1DA5DDA}" sibTransId="{6AF19198-D466-4CCB-96CC-B4AE8CE4F641}"/>
    <dgm:cxn modelId="{B889EC5D-ABD1-4085-8719-D78AA8C5C197}" type="presOf" srcId="{019913D7-7A3B-422E-90E2-1A3A5FE2BA96}" destId="{9EC36B1C-F408-45A7-B13F-2D7ACB92EE56}" srcOrd="0" destOrd="0" presId="urn:microsoft.com/office/officeart/2005/8/layout/lProcess2"/>
    <dgm:cxn modelId="{2AF57467-02EA-4D03-8868-8A285FBB9B20}" srcId="{362A011D-AAC7-4683-A364-39B52BEB34E4}" destId="{0171C693-35F7-4417-A21D-22829A885085}" srcOrd="0" destOrd="0" parTransId="{CD8009D2-371A-48A7-8451-181177ACB5C2}" sibTransId="{F40F32D3-99B5-4B43-A856-68E88EB554AA}"/>
    <dgm:cxn modelId="{2DEFF935-17F6-4C9D-A1BE-366987F9AA8D}" type="presOf" srcId="{FFEF643E-7BDB-4499-BC0C-D5689EAAADE9}" destId="{91EAFE29-5E59-4AF5-875A-E6029BC581F8}" srcOrd="0" destOrd="0" presId="urn:microsoft.com/office/officeart/2005/8/layout/lProcess2"/>
    <dgm:cxn modelId="{BFB75DEF-E937-4B28-B92D-7AD399135C7A}" type="presOf" srcId="{362A011D-AAC7-4683-A364-39B52BEB34E4}" destId="{2E6D2D44-3F28-44F6-92EC-D9E7144F727E}" srcOrd="0" destOrd="0" presId="urn:microsoft.com/office/officeart/2005/8/layout/lProcess2"/>
    <dgm:cxn modelId="{969EE02A-CB5D-46A0-8726-1FD617B337AE}" type="presOf" srcId="{FC02514D-BA8D-438B-8342-B15BAEF01ADB}" destId="{08B21F9B-F6AB-482D-820A-499F45E58EF5}" srcOrd="0" destOrd="0" presId="urn:microsoft.com/office/officeart/2005/8/layout/lProcess2"/>
    <dgm:cxn modelId="{FE5FAAD8-9B3E-4E7A-8E08-3888525ED198}" type="presOf" srcId="{B5FCEDC0-DE87-423E-A14A-5A83CDC60742}" destId="{D8634641-3604-4C08-BA9A-088551F88448}" srcOrd="0" destOrd="0" presId="urn:microsoft.com/office/officeart/2005/8/layout/lProcess2"/>
    <dgm:cxn modelId="{E7120093-4544-4D06-A311-1AFE2E197292}" type="presOf" srcId="{0606C039-D675-457E-92F1-272699E45BB3}" destId="{14EFE7C8-E877-4303-AA60-957E7F3F830D}" srcOrd="0" destOrd="0" presId="urn:microsoft.com/office/officeart/2005/8/layout/lProcess2"/>
    <dgm:cxn modelId="{1FAC07C7-ABEB-43D3-A73D-99CFF2818A4C}" srcId="{019913D7-7A3B-422E-90E2-1A3A5FE2BA96}" destId="{B5FCEDC0-DE87-423E-A14A-5A83CDC60742}" srcOrd="0" destOrd="0" parTransId="{8DD25BF3-8F7E-4702-846B-6B7FBECB1DB8}" sibTransId="{69DC20CA-0502-4A00-9D27-89303EA0BF9C}"/>
    <dgm:cxn modelId="{A7051FE8-8E73-4AAF-A8A4-421AE179E0D6}" type="presOf" srcId="{019913D7-7A3B-422E-90E2-1A3A5FE2BA96}" destId="{BA0947CC-0113-426B-925C-5477BCDF0B9B}" srcOrd="1" destOrd="0" presId="urn:microsoft.com/office/officeart/2005/8/layout/lProcess2"/>
    <dgm:cxn modelId="{8A357BA2-C764-487E-AFEF-157FFA7F3113}" type="presOf" srcId="{FFEF643E-7BDB-4499-BC0C-D5689EAAADE9}" destId="{D38A9EAA-74E6-4F4E-8050-FD68811AD8B3}" srcOrd="1" destOrd="0" presId="urn:microsoft.com/office/officeart/2005/8/layout/lProcess2"/>
    <dgm:cxn modelId="{77D471E4-4C3A-4E58-94B8-CBAFA523C1EA}" srcId="{11F0D319-7E2F-4DFE-ADA9-AD6CFCFCFE1C}" destId="{019913D7-7A3B-422E-90E2-1A3A5FE2BA96}" srcOrd="0" destOrd="0" parTransId="{E64858E4-32AC-46BF-A2CA-69D36932B916}" sibTransId="{2A9DE3E5-DFC0-45F6-9E7E-450415E87778}"/>
    <dgm:cxn modelId="{C12F767B-80EC-4CE0-9500-231496D3030B}" type="presOf" srcId="{34EBEE85-E554-4DA3-B1AF-664942A8DFB9}" destId="{6FE3D3A4-DB32-41FA-AF3A-1F165E8C60AB}" srcOrd="0" destOrd="0" presId="urn:microsoft.com/office/officeart/2005/8/layout/lProcess2"/>
    <dgm:cxn modelId="{533BB049-D1D7-4911-B516-A41CE391C55B}" srcId="{11F0D319-7E2F-4DFE-ADA9-AD6CFCFCFE1C}" destId="{362A011D-AAC7-4683-A364-39B52BEB34E4}" srcOrd="1" destOrd="0" parTransId="{966519CE-3890-4A2C-87C4-CEA57CFAAC14}" sibTransId="{EAA845C3-12AC-4705-8087-03E8883C924A}"/>
    <dgm:cxn modelId="{6F9DA388-7830-4015-9EE6-66340D2F62A8}" srcId="{362A011D-AAC7-4683-A364-39B52BEB34E4}" destId="{BC716F59-995A-4EB9-A3C5-36CA6321D18B}" srcOrd="1" destOrd="0" parTransId="{739F3729-A89E-479E-BB57-08254F261E84}" sibTransId="{E1357093-5642-4FAF-A018-8D84782849D2}"/>
    <dgm:cxn modelId="{372B44D6-C41E-40D7-ABF9-6047BC431CA0}" type="presOf" srcId="{0171C693-35F7-4417-A21D-22829A885085}" destId="{86924F90-BBA1-4766-BBBC-73C4746BC505}" srcOrd="0" destOrd="0" presId="urn:microsoft.com/office/officeart/2005/8/layout/lProcess2"/>
    <dgm:cxn modelId="{6E01D096-4B54-4BAB-8F51-2F89A3DDBB88}" type="presOf" srcId="{BC716F59-995A-4EB9-A3C5-36CA6321D18B}" destId="{902E0933-D390-4464-976A-70107E48FFA8}" srcOrd="0" destOrd="0" presId="urn:microsoft.com/office/officeart/2005/8/layout/lProcess2"/>
    <dgm:cxn modelId="{1D10FB0B-C284-4E8E-B637-4D3B3261D5BE}" type="presParOf" srcId="{BB9496E2-20EC-42F6-96D6-55C60B358703}" destId="{FBAAB73F-3FB2-4E61-B4FA-2CA927A0B7ED}" srcOrd="0" destOrd="0" presId="urn:microsoft.com/office/officeart/2005/8/layout/lProcess2"/>
    <dgm:cxn modelId="{5CF00674-C5CC-4F80-8CD2-0631DA4246B4}" type="presParOf" srcId="{FBAAB73F-3FB2-4E61-B4FA-2CA927A0B7ED}" destId="{9EC36B1C-F408-45A7-B13F-2D7ACB92EE56}" srcOrd="0" destOrd="0" presId="urn:microsoft.com/office/officeart/2005/8/layout/lProcess2"/>
    <dgm:cxn modelId="{3BBE17E8-6777-4ACD-A33D-8DE15A9F288F}" type="presParOf" srcId="{FBAAB73F-3FB2-4E61-B4FA-2CA927A0B7ED}" destId="{BA0947CC-0113-426B-925C-5477BCDF0B9B}" srcOrd="1" destOrd="0" presId="urn:microsoft.com/office/officeart/2005/8/layout/lProcess2"/>
    <dgm:cxn modelId="{088248B9-0DEA-43D1-9D36-67E09AA15F79}" type="presParOf" srcId="{FBAAB73F-3FB2-4E61-B4FA-2CA927A0B7ED}" destId="{DE19AEF5-6CA4-42AF-9AEC-5CFDFBE6298F}" srcOrd="2" destOrd="0" presId="urn:microsoft.com/office/officeart/2005/8/layout/lProcess2"/>
    <dgm:cxn modelId="{FE2276FD-42E1-4C4F-B83D-340149DB8D08}" type="presParOf" srcId="{DE19AEF5-6CA4-42AF-9AEC-5CFDFBE6298F}" destId="{AA9692B4-640A-4256-8BDD-C19C724711B3}" srcOrd="0" destOrd="0" presId="urn:microsoft.com/office/officeart/2005/8/layout/lProcess2"/>
    <dgm:cxn modelId="{51FDBB19-22C7-4784-9444-D62AF451C2D1}" type="presParOf" srcId="{AA9692B4-640A-4256-8BDD-C19C724711B3}" destId="{D8634641-3604-4C08-BA9A-088551F88448}" srcOrd="0" destOrd="0" presId="urn:microsoft.com/office/officeart/2005/8/layout/lProcess2"/>
    <dgm:cxn modelId="{ABE07620-34BC-4A89-B7BB-EAD82BB2BAC6}" type="presParOf" srcId="{AA9692B4-640A-4256-8BDD-C19C724711B3}" destId="{4F12B061-C35B-4413-9EF5-2742D23213C3}" srcOrd="1" destOrd="0" presId="urn:microsoft.com/office/officeart/2005/8/layout/lProcess2"/>
    <dgm:cxn modelId="{D974BBC0-32FD-4BF4-8A7F-2DB4A545DBB6}" type="presParOf" srcId="{AA9692B4-640A-4256-8BDD-C19C724711B3}" destId="{6FE3D3A4-DB32-41FA-AF3A-1F165E8C60AB}" srcOrd="2" destOrd="0" presId="urn:microsoft.com/office/officeart/2005/8/layout/lProcess2"/>
    <dgm:cxn modelId="{56F06007-AC01-49A8-A3BB-B256296A3BFA}" type="presParOf" srcId="{BB9496E2-20EC-42F6-96D6-55C60B358703}" destId="{E85BFF49-EE35-46C3-BFB0-CD48BD0F4BFD}" srcOrd="1" destOrd="0" presId="urn:microsoft.com/office/officeart/2005/8/layout/lProcess2"/>
    <dgm:cxn modelId="{9ECA6FBD-2845-4F53-82CC-419F5A115F20}" type="presParOf" srcId="{BB9496E2-20EC-42F6-96D6-55C60B358703}" destId="{788CC5CE-C94B-421C-896F-0C0E2BB6799F}" srcOrd="2" destOrd="0" presId="urn:microsoft.com/office/officeart/2005/8/layout/lProcess2"/>
    <dgm:cxn modelId="{78DEC761-6EE2-425D-89E5-3E2F84F73711}" type="presParOf" srcId="{788CC5CE-C94B-421C-896F-0C0E2BB6799F}" destId="{2E6D2D44-3F28-44F6-92EC-D9E7144F727E}" srcOrd="0" destOrd="0" presId="urn:microsoft.com/office/officeart/2005/8/layout/lProcess2"/>
    <dgm:cxn modelId="{548758F7-EB4F-475A-A76A-BB1DEB9CEAEE}" type="presParOf" srcId="{788CC5CE-C94B-421C-896F-0C0E2BB6799F}" destId="{3020FD65-1EB3-49CB-9AB5-F634E412E9F7}" srcOrd="1" destOrd="0" presId="urn:microsoft.com/office/officeart/2005/8/layout/lProcess2"/>
    <dgm:cxn modelId="{62922878-2503-4F6A-8F67-A906E9190D3D}" type="presParOf" srcId="{788CC5CE-C94B-421C-896F-0C0E2BB6799F}" destId="{5614A74B-7BEC-4842-BC02-9E5A290240EB}" srcOrd="2" destOrd="0" presId="urn:microsoft.com/office/officeart/2005/8/layout/lProcess2"/>
    <dgm:cxn modelId="{FA294921-A9BB-4251-8815-7CC600AA09D7}" type="presParOf" srcId="{5614A74B-7BEC-4842-BC02-9E5A290240EB}" destId="{890BBA44-C422-488F-AD5F-A817F0021D69}" srcOrd="0" destOrd="0" presId="urn:microsoft.com/office/officeart/2005/8/layout/lProcess2"/>
    <dgm:cxn modelId="{E2DA178C-1C41-463A-9419-A53BA189EDAF}" type="presParOf" srcId="{890BBA44-C422-488F-AD5F-A817F0021D69}" destId="{86924F90-BBA1-4766-BBBC-73C4746BC505}" srcOrd="0" destOrd="0" presId="urn:microsoft.com/office/officeart/2005/8/layout/lProcess2"/>
    <dgm:cxn modelId="{05BE7ED8-DA5E-418F-8BA5-81E6D00E41CA}" type="presParOf" srcId="{890BBA44-C422-488F-AD5F-A817F0021D69}" destId="{3A4683FB-639A-4AED-8BED-DE572B3FEFA1}" srcOrd="1" destOrd="0" presId="urn:microsoft.com/office/officeart/2005/8/layout/lProcess2"/>
    <dgm:cxn modelId="{70E1F00A-B412-4DDA-9F84-A31A73340504}" type="presParOf" srcId="{890BBA44-C422-488F-AD5F-A817F0021D69}" destId="{902E0933-D390-4464-976A-70107E48FFA8}" srcOrd="2" destOrd="0" presId="urn:microsoft.com/office/officeart/2005/8/layout/lProcess2"/>
    <dgm:cxn modelId="{2BBF9196-E067-47C2-8B52-0DF92203DDD2}" type="presParOf" srcId="{BB9496E2-20EC-42F6-96D6-55C60B358703}" destId="{7CD6E0B6-DDF8-425E-8A09-8A7FA1BDCB4D}" srcOrd="3" destOrd="0" presId="urn:microsoft.com/office/officeart/2005/8/layout/lProcess2"/>
    <dgm:cxn modelId="{D332B924-3822-448A-A94C-28DF78F6D123}" type="presParOf" srcId="{BB9496E2-20EC-42F6-96D6-55C60B358703}" destId="{7E036D67-08B7-4740-9A09-750B41874355}" srcOrd="4" destOrd="0" presId="urn:microsoft.com/office/officeart/2005/8/layout/lProcess2"/>
    <dgm:cxn modelId="{2FA9A8D7-CC14-487B-959E-354E78B17EF8}" type="presParOf" srcId="{7E036D67-08B7-4740-9A09-750B41874355}" destId="{91EAFE29-5E59-4AF5-875A-E6029BC581F8}" srcOrd="0" destOrd="0" presId="urn:microsoft.com/office/officeart/2005/8/layout/lProcess2"/>
    <dgm:cxn modelId="{36AD858C-D5F5-44AB-B160-ED92DD861ED5}" type="presParOf" srcId="{7E036D67-08B7-4740-9A09-750B41874355}" destId="{D38A9EAA-74E6-4F4E-8050-FD68811AD8B3}" srcOrd="1" destOrd="0" presId="urn:microsoft.com/office/officeart/2005/8/layout/lProcess2"/>
    <dgm:cxn modelId="{0C30D9A6-275F-4F55-A161-975C0870CE3F}" type="presParOf" srcId="{7E036D67-08B7-4740-9A09-750B41874355}" destId="{244A9CB7-A25A-41E0-97FB-146E3B2952DF}" srcOrd="2" destOrd="0" presId="urn:microsoft.com/office/officeart/2005/8/layout/lProcess2"/>
    <dgm:cxn modelId="{20146DCB-7A18-4E2C-AC90-609CE0438ACA}" type="presParOf" srcId="{244A9CB7-A25A-41E0-97FB-146E3B2952DF}" destId="{F00B0364-3377-45B9-AC61-7219C7B2227A}" srcOrd="0" destOrd="0" presId="urn:microsoft.com/office/officeart/2005/8/layout/lProcess2"/>
    <dgm:cxn modelId="{FDE55DB3-6373-471B-BDCF-AB17C80DC9FB}" type="presParOf" srcId="{F00B0364-3377-45B9-AC61-7219C7B2227A}" destId="{14EFE7C8-E877-4303-AA60-957E7F3F830D}" srcOrd="0" destOrd="0" presId="urn:microsoft.com/office/officeart/2005/8/layout/lProcess2"/>
    <dgm:cxn modelId="{A2D46905-6F33-42EB-A922-D5E45C6C7BEA}" type="presParOf" srcId="{F00B0364-3377-45B9-AC61-7219C7B2227A}" destId="{178B799D-3925-4B29-B70B-3F9C27833DD7}" srcOrd="1" destOrd="0" presId="urn:microsoft.com/office/officeart/2005/8/layout/lProcess2"/>
    <dgm:cxn modelId="{1EEC74D3-B375-4020-91EE-9C0F900684FB}" type="presParOf" srcId="{F00B0364-3377-45B9-AC61-7219C7B2227A}" destId="{08B21F9B-F6AB-482D-820A-499F45E58EF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F0D319-7E2F-4DFE-ADA9-AD6CFCFCFE1C}"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019913D7-7A3B-422E-90E2-1A3A5FE2BA96}">
      <dgm:prSet phldrT="[Texto]"/>
      <dgm:spPr/>
      <dgm:t>
        <a:bodyPr/>
        <a:lstStyle/>
        <a:p>
          <a:r>
            <a:rPr lang="es-CO" dirty="0" smtClean="0">
              <a:latin typeface="+mn-lt"/>
            </a:rPr>
            <a:t>Indicador</a:t>
          </a:r>
          <a:endParaRPr lang="es-CO" dirty="0">
            <a:latin typeface="+mn-lt"/>
          </a:endParaRPr>
        </a:p>
      </dgm:t>
    </dgm:pt>
    <dgm:pt modelId="{E64858E4-32AC-46BF-A2CA-69D36932B916}" type="parTrans" cxnId="{77D471E4-4C3A-4E58-94B8-CBAFA523C1EA}">
      <dgm:prSet/>
      <dgm:spPr/>
      <dgm:t>
        <a:bodyPr/>
        <a:lstStyle/>
        <a:p>
          <a:endParaRPr lang="es-CO">
            <a:latin typeface="+mn-lt"/>
          </a:endParaRPr>
        </a:p>
      </dgm:t>
    </dgm:pt>
    <dgm:pt modelId="{2A9DE3E5-DFC0-45F6-9E7E-450415E87778}" type="sibTrans" cxnId="{77D471E4-4C3A-4E58-94B8-CBAFA523C1EA}">
      <dgm:prSet/>
      <dgm:spPr/>
      <dgm:t>
        <a:bodyPr/>
        <a:lstStyle/>
        <a:p>
          <a:endParaRPr lang="es-CO">
            <a:latin typeface="+mn-lt"/>
          </a:endParaRPr>
        </a:p>
      </dgm:t>
    </dgm:pt>
    <dgm:pt modelId="{B5FCEDC0-DE87-423E-A14A-5A83CDC60742}">
      <dgm:prSet phldrT="[Texto]" custT="1"/>
      <dgm:spPr/>
      <dgm:t>
        <a:bodyPr/>
        <a:lstStyle/>
        <a:p>
          <a:r>
            <a:rPr lang="es-CO" sz="900" dirty="0" smtClean="0">
              <a:latin typeface="+mn-lt"/>
            </a:rPr>
            <a:t>Asesorías y consultorías contratadas</a:t>
          </a:r>
          <a:endParaRPr lang="es-CO" sz="900" dirty="0">
            <a:latin typeface="+mn-lt"/>
          </a:endParaRPr>
        </a:p>
      </dgm:t>
    </dgm:pt>
    <dgm:pt modelId="{8DD25BF3-8F7E-4702-846B-6B7FBECB1DB8}" type="parTrans" cxnId="{1FAC07C7-ABEB-43D3-A73D-99CFF2818A4C}">
      <dgm:prSet/>
      <dgm:spPr/>
      <dgm:t>
        <a:bodyPr/>
        <a:lstStyle/>
        <a:p>
          <a:endParaRPr lang="es-CO">
            <a:latin typeface="+mn-lt"/>
          </a:endParaRPr>
        </a:p>
      </dgm:t>
    </dgm:pt>
    <dgm:pt modelId="{69DC20CA-0502-4A00-9D27-89303EA0BF9C}" type="sibTrans" cxnId="{1FAC07C7-ABEB-43D3-A73D-99CFF2818A4C}">
      <dgm:prSet/>
      <dgm:spPr/>
      <dgm:t>
        <a:bodyPr/>
        <a:lstStyle/>
        <a:p>
          <a:endParaRPr lang="es-CO">
            <a:latin typeface="+mn-lt"/>
          </a:endParaRPr>
        </a:p>
      </dgm:t>
    </dgm:pt>
    <dgm:pt modelId="{362A011D-AAC7-4683-A364-39B52BEB34E4}">
      <dgm:prSet phldrT="[Texto]"/>
      <dgm:spPr/>
      <dgm:t>
        <a:bodyPr/>
        <a:lstStyle/>
        <a:p>
          <a:r>
            <a:rPr lang="es-CO" dirty="0" smtClean="0">
              <a:latin typeface="+mn-lt"/>
            </a:rPr>
            <a:t>Meta</a:t>
          </a:r>
          <a:endParaRPr lang="es-CO" dirty="0">
            <a:latin typeface="+mn-lt"/>
          </a:endParaRPr>
        </a:p>
      </dgm:t>
    </dgm:pt>
    <dgm:pt modelId="{966519CE-3890-4A2C-87C4-CEA57CFAAC14}" type="parTrans" cxnId="{533BB049-D1D7-4911-B516-A41CE391C55B}">
      <dgm:prSet/>
      <dgm:spPr/>
      <dgm:t>
        <a:bodyPr/>
        <a:lstStyle/>
        <a:p>
          <a:endParaRPr lang="es-CO">
            <a:latin typeface="+mn-lt"/>
          </a:endParaRPr>
        </a:p>
      </dgm:t>
    </dgm:pt>
    <dgm:pt modelId="{EAA845C3-12AC-4705-8087-03E8883C924A}" type="sibTrans" cxnId="{533BB049-D1D7-4911-B516-A41CE391C55B}">
      <dgm:prSet/>
      <dgm:spPr/>
      <dgm:t>
        <a:bodyPr/>
        <a:lstStyle/>
        <a:p>
          <a:endParaRPr lang="es-CO">
            <a:latin typeface="+mn-lt"/>
          </a:endParaRPr>
        </a:p>
      </dgm:t>
    </dgm:pt>
    <dgm:pt modelId="{0171C693-35F7-4417-A21D-22829A885085}">
      <dgm:prSet phldrT="[Texto]" custT="1"/>
      <dgm:spPr/>
      <dgm:t>
        <a:bodyPr/>
        <a:lstStyle/>
        <a:p>
          <a:r>
            <a:rPr lang="es-CO" sz="1600" dirty="0" smtClean="0">
              <a:latin typeface="+mn-lt"/>
            </a:rPr>
            <a:t>1</a:t>
          </a:r>
          <a:endParaRPr lang="es-CO" sz="1600" dirty="0">
            <a:latin typeface="+mn-lt"/>
          </a:endParaRPr>
        </a:p>
      </dgm:t>
    </dgm:pt>
    <dgm:pt modelId="{CD8009D2-371A-48A7-8451-181177ACB5C2}" type="parTrans" cxnId="{2AF57467-02EA-4D03-8868-8A285FBB9B20}">
      <dgm:prSet/>
      <dgm:spPr/>
      <dgm:t>
        <a:bodyPr/>
        <a:lstStyle/>
        <a:p>
          <a:endParaRPr lang="es-CO">
            <a:latin typeface="+mn-lt"/>
          </a:endParaRPr>
        </a:p>
      </dgm:t>
    </dgm:pt>
    <dgm:pt modelId="{F40F32D3-99B5-4B43-A856-68E88EB554AA}" type="sibTrans" cxnId="{2AF57467-02EA-4D03-8868-8A285FBB9B20}">
      <dgm:prSet/>
      <dgm:spPr/>
      <dgm:t>
        <a:bodyPr/>
        <a:lstStyle/>
        <a:p>
          <a:endParaRPr lang="es-CO">
            <a:latin typeface="+mn-lt"/>
          </a:endParaRPr>
        </a:p>
      </dgm:t>
    </dgm:pt>
    <dgm:pt modelId="{FFEF643E-7BDB-4499-BC0C-D5689EAAADE9}">
      <dgm:prSet phldrT="[Texto]"/>
      <dgm:spPr/>
      <dgm:t>
        <a:bodyPr/>
        <a:lstStyle/>
        <a:p>
          <a:r>
            <a:rPr lang="es-CO" dirty="0" smtClean="0">
              <a:latin typeface="+mn-lt"/>
            </a:rPr>
            <a:t>Avance</a:t>
          </a:r>
          <a:endParaRPr lang="es-CO" dirty="0">
            <a:latin typeface="+mn-lt"/>
          </a:endParaRPr>
        </a:p>
      </dgm:t>
    </dgm:pt>
    <dgm:pt modelId="{403DBF36-C6B2-4249-A8FD-743DBCDEA834}" type="parTrans" cxnId="{0E38ED3B-376C-452A-9C1E-5ED6F9971D85}">
      <dgm:prSet/>
      <dgm:spPr/>
      <dgm:t>
        <a:bodyPr/>
        <a:lstStyle/>
        <a:p>
          <a:endParaRPr lang="es-CO">
            <a:latin typeface="+mn-lt"/>
          </a:endParaRPr>
        </a:p>
      </dgm:t>
    </dgm:pt>
    <dgm:pt modelId="{11EB4049-ACF3-4685-A958-A51C77C4C0E4}" type="sibTrans" cxnId="{0E38ED3B-376C-452A-9C1E-5ED6F9971D85}">
      <dgm:prSet/>
      <dgm:spPr/>
      <dgm:t>
        <a:bodyPr/>
        <a:lstStyle/>
        <a:p>
          <a:endParaRPr lang="es-CO">
            <a:latin typeface="+mn-lt"/>
          </a:endParaRPr>
        </a:p>
      </dgm:t>
    </dgm:pt>
    <dgm:pt modelId="{0606C039-D675-457E-92F1-272699E45BB3}">
      <dgm:prSet phldrT="[Texto]" custT="1"/>
      <dgm:spPr/>
      <dgm:t>
        <a:bodyPr/>
        <a:lstStyle/>
        <a:p>
          <a:r>
            <a:rPr lang="es-CO" sz="1800" dirty="0" smtClean="0">
              <a:latin typeface="+mn-lt"/>
            </a:rPr>
            <a:t>1</a:t>
          </a:r>
          <a:endParaRPr lang="es-CO" sz="1800" dirty="0">
            <a:latin typeface="+mn-lt"/>
          </a:endParaRPr>
        </a:p>
      </dgm:t>
    </dgm:pt>
    <dgm:pt modelId="{D38E14B1-E19F-4E3E-93D9-069644461483}" type="parTrans" cxnId="{9F64B405-4A0A-46AF-9026-2B71D2AB4F35}">
      <dgm:prSet/>
      <dgm:spPr/>
      <dgm:t>
        <a:bodyPr/>
        <a:lstStyle/>
        <a:p>
          <a:endParaRPr lang="es-CO">
            <a:latin typeface="+mn-lt"/>
          </a:endParaRPr>
        </a:p>
      </dgm:t>
    </dgm:pt>
    <dgm:pt modelId="{E448C5BC-9DDB-44B8-AF87-2DA6EE2FF825}" type="sibTrans" cxnId="{9F64B405-4A0A-46AF-9026-2B71D2AB4F35}">
      <dgm:prSet/>
      <dgm:spPr/>
      <dgm:t>
        <a:bodyPr/>
        <a:lstStyle/>
        <a:p>
          <a:endParaRPr lang="es-CO">
            <a:latin typeface="+mn-lt"/>
          </a:endParaRPr>
        </a:p>
      </dgm:t>
    </dgm:pt>
    <dgm:pt modelId="{2212E3A2-D91C-4F5D-91A4-FCF425B3F58F}">
      <dgm:prSet phldrT="[Texto]" custT="1"/>
      <dgm:spPr/>
      <dgm:t>
        <a:bodyPr/>
        <a:lstStyle/>
        <a:p>
          <a:r>
            <a:rPr lang="es-CO" sz="900" dirty="0" smtClean="0">
              <a:latin typeface="+mn-lt"/>
            </a:rPr>
            <a:t>Informes de supervisión realizados</a:t>
          </a:r>
          <a:endParaRPr lang="es-CO" sz="900" dirty="0">
            <a:latin typeface="+mn-lt"/>
          </a:endParaRPr>
        </a:p>
      </dgm:t>
    </dgm:pt>
    <dgm:pt modelId="{2F907647-B8DC-4F0E-8E86-E4B1620DD6EE}" type="parTrans" cxnId="{0B522841-B6BD-4BA3-B535-47D83F881667}">
      <dgm:prSet/>
      <dgm:spPr/>
      <dgm:t>
        <a:bodyPr/>
        <a:lstStyle/>
        <a:p>
          <a:endParaRPr lang="es-CO"/>
        </a:p>
      </dgm:t>
    </dgm:pt>
    <dgm:pt modelId="{163F7CC6-B23B-44BF-BA35-996DEC362523}" type="sibTrans" cxnId="{0B522841-B6BD-4BA3-B535-47D83F881667}">
      <dgm:prSet/>
      <dgm:spPr/>
      <dgm:t>
        <a:bodyPr/>
        <a:lstStyle/>
        <a:p>
          <a:endParaRPr lang="es-CO"/>
        </a:p>
      </dgm:t>
    </dgm:pt>
    <dgm:pt modelId="{32117118-1F99-47A3-B2F9-C752AAAF3D75}">
      <dgm:prSet phldrT="[Texto]" custT="1"/>
      <dgm:spPr/>
      <dgm:t>
        <a:bodyPr/>
        <a:lstStyle/>
        <a:p>
          <a:r>
            <a:rPr lang="es-CO" sz="900" dirty="0" smtClean="0">
              <a:latin typeface="+mn-lt"/>
            </a:rPr>
            <a:t>Reuniones de seguimiento realizadas</a:t>
          </a:r>
          <a:endParaRPr lang="es-CO" sz="900" dirty="0">
            <a:latin typeface="+mn-lt"/>
          </a:endParaRPr>
        </a:p>
      </dgm:t>
    </dgm:pt>
    <dgm:pt modelId="{059F1B2A-A859-469A-9619-F673523C7693}" type="parTrans" cxnId="{083B4E40-F25A-4C04-B0E6-B2F7CDAB6B5B}">
      <dgm:prSet/>
      <dgm:spPr/>
      <dgm:t>
        <a:bodyPr/>
        <a:lstStyle/>
        <a:p>
          <a:endParaRPr lang="es-CO"/>
        </a:p>
      </dgm:t>
    </dgm:pt>
    <dgm:pt modelId="{22E8D5E4-4A4F-4A75-B56B-83B05672DECB}" type="sibTrans" cxnId="{083B4E40-F25A-4C04-B0E6-B2F7CDAB6B5B}">
      <dgm:prSet/>
      <dgm:spPr/>
      <dgm:t>
        <a:bodyPr/>
        <a:lstStyle/>
        <a:p>
          <a:endParaRPr lang="es-CO"/>
        </a:p>
      </dgm:t>
    </dgm:pt>
    <dgm:pt modelId="{7391A577-7BBA-48B3-AA10-F023F223B10C}">
      <dgm:prSet phldrT="[Texto]" custT="1"/>
      <dgm:spPr/>
      <dgm:t>
        <a:bodyPr/>
        <a:lstStyle/>
        <a:p>
          <a:r>
            <a:rPr lang="es-CO" sz="1600" dirty="0" smtClean="0">
              <a:latin typeface="+mn-lt"/>
            </a:rPr>
            <a:t>3</a:t>
          </a:r>
          <a:endParaRPr lang="es-CO" sz="1600" dirty="0">
            <a:latin typeface="+mn-lt"/>
          </a:endParaRPr>
        </a:p>
      </dgm:t>
    </dgm:pt>
    <dgm:pt modelId="{B49B2095-B2C0-4918-90BC-2FA7E428B1C3}" type="parTrans" cxnId="{19CC4225-FC9C-4E54-8E75-396E5A8C643B}">
      <dgm:prSet/>
      <dgm:spPr/>
      <dgm:t>
        <a:bodyPr/>
        <a:lstStyle/>
        <a:p>
          <a:endParaRPr lang="es-CO"/>
        </a:p>
      </dgm:t>
    </dgm:pt>
    <dgm:pt modelId="{98849F90-DDF3-432E-80FD-AE47AE94A3D9}" type="sibTrans" cxnId="{19CC4225-FC9C-4E54-8E75-396E5A8C643B}">
      <dgm:prSet/>
      <dgm:spPr/>
      <dgm:t>
        <a:bodyPr/>
        <a:lstStyle/>
        <a:p>
          <a:endParaRPr lang="es-CO"/>
        </a:p>
      </dgm:t>
    </dgm:pt>
    <dgm:pt modelId="{CFBEFC13-AFAA-413B-82C8-59D3CB266DE0}">
      <dgm:prSet phldrT="[Texto]" custT="1"/>
      <dgm:spPr/>
      <dgm:t>
        <a:bodyPr/>
        <a:lstStyle/>
        <a:p>
          <a:r>
            <a:rPr lang="es-CO" sz="1600" dirty="0" smtClean="0">
              <a:latin typeface="+mn-lt"/>
            </a:rPr>
            <a:t>3</a:t>
          </a:r>
          <a:endParaRPr lang="es-CO" sz="3200" dirty="0">
            <a:latin typeface="+mn-lt"/>
          </a:endParaRPr>
        </a:p>
      </dgm:t>
    </dgm:pt>
    <dgm:pt modelId="{ECC02B76-BBB6-4313-A03B-339EB153DF4A}" type="parTrans" cxnId="{18359EF7-7CCF-4950-8FC3-5B866F39C821}">
      <dgm:prSet/>
      <dgm:spPr/>
      <dgm:t>
        <a:bodyPr/>
        <a:lstStyle/>
        <a:p>
          <a:endParaRPr lang="es-CO"/>
        </a:p>
      </dgm:t>
    </dgm:pt>
    <dgm:pt modelId="{A73BCC76-5A43-45A1-91BA-99832B23E509}" type="sibTrans" cxnId="{18359EF7-7CCF-4950-8FC3-5B866F39C821}">
      <dgm:prSet/>
      <dgm:spPr/>
      <dgm:t>
        <a:bodyPr/>
        <a:lstStyle/>
        <a:p>
          <a:endParaRPr lang="es-CO"/>
        </a:p>
      </dgm:t>
    </dgm:pt>
    <dgm:pt modelId="{66EA3407-6CCC-4A08-98AA-3CDEE6B82E8D}">
      <dgm:prSet phldrT="[Texto]" custT="1"/>
      <dgm:spPr/>
      <dgm:t>
        <a:bodyPr/>
        <a:lstStyle/>
        <a:p>
          <a:r>
            <a:rPr lang="es-CO" sz="1600" dirty="0" smtClean="0">
              <a:latin typeface="+mn-lt"/>
            </a:rPr>
            <a:t>1</a:t>
          </a:r>
          <a:endParaRPr lang="es-CO" sz="1600" dirty="0">
            <a:latin typeface="+mn-lt"/>
          </a:endParaRPr>
        </a:p>
      </dgm:t>
    </dgm:pt>
    <dgm:pt modelId="{72988AEA-E1C1-46EE-A81F-C62AD05EFA5A}" type="parTrans" cxnId="{642FC05D-C929-4FD8-B963-09032CA2D629}">
      <dgm:prSet/>
      <dgm:spPr/>
      <dgm:t>
        <a:bodyPr/>
        <a:lstStyle/>
        <a:p>
          <a:endParaRPr lang="es-CO"/>
        </a:p>
      </dgm:t>
    </dgm:pt>
    <dgm:pt modelId="{FA2A0638-DBBB-4731-87C3-4918A7AC602C}" type="sibTrans" cxnId="{642FC05D-C929-4FD8-B963-09032CA2D629}">
      <dgm:prSet/>
      <dgm:spPr/>
      <dgm:t>
        <a:bodyPr/>
        <a:lstStyle/>
        <a:p>
          <a:endParaRPr lang="es-CO"/>
        </a:p>
      </dgm:t>
    </dgm:pt>
    <dgm:pt modelId="{64363D40-6A27-463C-9805-AEE4BB0A7607}">
      <dgm:prSet phldrT="[Texto]" custT="1"/>
      <dgm:spPr/>
      <dgm:t>
        <a:bodyPr/>
        <a:lstStyle/>
        <a:p>
          <a:r>
            <a:rPr lang="es-CO" sz="1800" dirty="0" smtClean="0">
              <a:latin typeface="+mn-lt"/>
            </a:rPr>
            <a:t>2</a:t>
          </a:r>
          <a:endParaRPr lang="es-CO" sz="1800" dirty="0">
            <a:latin typeface="+mn-lt"/>
          </a:endParaRPr>
        </a:p>
      </dgm:t>
    </dgm:pt>
    <dgm:pt modelId="{6C4C11B5-0AFD-445A-8B6E-3C5FD4935536}" type="parTrans" cxnId="{14F17F83-B4A1-4E64-B2BD-FA27ABE5AE64}">
      <dgm:prSet/>
      <dgm:spPr/>
      <dgm:t>
        <a:bodyPr/>
        <a:lstStyle/>
        <a:p>
          <a:endParaRPr lang="es-CO"/>
        </a:p>
      </dgm:t>
    </dgm:pt>
    <dgm:pt modelId="{C516AF19-762E-4810-84AC-16C29FDFD23E}" type="sibTrans" cxnId="{14F17F83-B4A1-4E64-B2BD-FA27ABE5AE64}">
      <dgm:prSet/>
      <dgm:spPr/>
      <dgm:t>
        <a:bodyPr/>
        <a:lstStyle/>
        <a:p>
          <a:endParaRPr lang="es-CO"/>
        </a:p>
      </dgm:t>
    </dgm:pt>
    <dgm:pt modelId="{BB9496E2-20EC-42F6-96D6-55C60B358703}" type="pres">
      <dgm:prSet presAssocID="{11F0D319-7E2F-4DFE-ADA9-AD6CFCFCFE1C}" presName="theList" presStyleCnt="0">
        <dgm:presLayoutVars>
          <dgm:dir/>
          <dgm:animLvl val="lvl"/>
          <dgm:resizeHandles val="exact"/>
        </dgm:presLayoutVars>
      </dgm:prSet>
      <dgm:spPr/>
      <dgm:t>
        <a:bodyPr/>
        <a:lstStyle/>
        <a:p>
          <a:endParaRPr lang="es-CO"/>
        </a:p>
      </dgm:t>
    </dgm:pt>
    <dgm:pt modelId="{FBAAB73F-3FB2-4E61-B4FA-2CA927A0B7ED}" type="pres">
      <dgm:prSet presAssocID="{019913D7-7A3B-422E-90E2-1A3A5FE2BA96}" presName="compNode" presStyleCnt="0"/>
      <dgm:spPr/>
      <dgm:t>
        <a:bodyPr/>
        <a:lstStyle/>
        <a:p>
          <a:endParaRPr lang="es-CO"/>
        </a:p>
      </dgm:t>
    </dgm:pt>
    <dgm:pt modelId="{9EC36B1C-F408-45A7-B13F-2D7ACB92EE56}" type="pres">
      <dgm:prSet presAssocID="{019913D7-7A3B-422E-90E2-1A3A5FE2BA96}" presName="aNode" presStyleLbl="bgShp" presStyleIdx="0" presStyleCnt="3" custScaleX="125696"/>
      <dgm:spPr/>
      <dgm:t>
        <a:bodyPr/>
        <a:lstStyle/>
        <a:p>
          <a:endParaRPr lang="es-CO"/>
        </a:p>
      </dgm:t>
    </dgm:pt>
    <dgm:pt modelId="{BA0947CC-0113-426B-925C-5477BCDF0B9B}" type="pres">
      <dgm:prSet presAssocID="{019913D7-7A3B-422E-90E2-1A3A5FE2BA96}" presName="textNode" presStyleLbl="bgShp" presStyleIdx="0" presStyleCnt="3"/>
      <dgm:spPr/>
      <dgm:t>
        <a:bodyPr/>
        <a:lstStyle/>
        <a:p>
          <a:endParaRPr lang="es-CO"/>
        </a:p>
      </dgm:t>
    </dgm:pt>
    <dgm:pt modelId="{DE19AEF5-6CA4-42AF-9AEC-5CFDFBE6298F}" type="pres">
      <dgm:prSet presAssocID="{019913D7-7A3B-422E-90E2-1A3A5FE2BA96}" presName="compChildNode" presStyleCnt="0"/>
      <dgm:spPr/>
      <dgm:t>
        <a:bodyPr/>
        <a:lstStyle/>
        <a:p>
          <a:endParaRPr lang="es-CO"/>
        </a:p>
      </dgm:t>
    </dgm:pt>
    <dgm:pt modelId="{AA9692B4-640A-4256-8BDD-C19C724711B3}" type="pres">
      <dgm:prSet presAssocID="{019913D7-7A3B-422E-90E2-1A3A5FE2BA96}" presName="theInnerList" presStyleCnt="0"/>
      <dgm:spPr/>
      <dgm:t>
        <a:bodyPr/>
        <a:lstStyle/>
        <a:p>
          <a:endParaRPr lang="es-CO"/>
        </a:p>
      </dgm:t>
    </dgm:pt>
    <dgm:pt modelId="{D8634641-3604-4C08-BA9A-088551F88448}" type="pres">
      <dgm:prSet presAssocID="{B5FCEDC0-DE87-423E-A14A-5A83CDC60742}" presName="childNode" presStyleLbl="node1" presStyleIdx="0" presStyleCnt="9" custScaleX="143018">
        <dgm:presLayoutVars>
          <dgm:bulletEnabled val="1"/>
        </dgm:presLayoutVars>
      </dgm:prSet>
      <dgm:spPr/>
      <dgm:t>
        <a:bodyPr/>
        <a:lstStyle/>
        <a:p>
          <a:endParaRPr lang="es-CO"/>
        </a:p>
      </dgm:t>
    </dgm:pt>
    <dgm:pt modelId="{914DA5A5-974A-4080-82A3-BAA964C206F4}" type="pres">
      <dgm:prSet presAssocID="{B5FCEDC0-DE87-423E-A14A-5A83CDC60742}" presName="aSpace2" presStyleCnt="0"/>
      <dgm:spPr/>
      <dgm:t>
        <a:bodyPr/>
        <a:lstStyle/>
        <a:p>
          <a:endParaRPr lang="es-CO"/>
        </a:p>
      </dgm:t>
    </dgm:pt>
    <dgm:pt modelId="{47735F16-6B3D-433B-95D3-D0EE45E201FE}" type="pres">
      <dgm:prSet presAssocID="{2212E3A2-D91C-4F5D-91A4-FCF425B3F58F}" presName="childNode" presStyleLbl="node1" presStyleIdx="1" presStyleCnt="9" custScaleX="140063">
        <dgm:presLayoutVars>
          <dgm:bulletEnabled val="1"/>
        </dgm:presLayoutVars>
      </dgm:prSet>
      <dgm:spPr/>
      <dgm:t>
        <a:bodyPr/>
        <a:lstStyle/>
        <a:p>
          <a:endParaRPr lang="es-CO"/>
        </a:p>
      </dgm:t>
    </dgm:pt>
    <dgm:pt modelId="{12C033A8-0833-4CF3-9EEC-2AA58D45C50B}" type="pres">
      <dgm:prSet presAssocID="{2212E3A2-D91C-4F5D-91A4-FCF425B3F58F}" presName="aSpace2" presStyleCnt="0"/>
      <dgm:spPr/>
      <dgm:t>
        <a:bodyPr/>
        <a:lstStyle/>
        <a:p>
          <a:endParaRPr lang="es-CO"/>
        </a:p>
      </dgm:t>
    </dgm:pt>
    <dgm:pt modelId="{0914F659-5836-4C46-89B3-D37633F1AD46}" type="pres">
      <dgm:prSet presAssocID="{32117118-1F99-47A3-B2F9-C752AAAF3D75}" presName="childNode" presStyleLbl="node1" presStyleIdx="2" presStyleCnt="9" custScaleX="137518">
        <dgm:presLayoutVars>
          <dgm:bulletEnabled val="1"/>
        </dgm:presLayoutVars>
      </dgm:prSet>
      <dgm:spPr/>
      <dgm:t>
        <a:bodyPr/>
        <a:lstStyle/>
        <a:p>
          <a:endParaRPr lang="es-CO"/>
        </a:p>
      </dgm:t>
    </dgm:pt>
    <dgm:pt modelId="{E85BFF49-EE35-46C3-BFB0-CD48BD0F4BFD}" type="pres">
      <dgm:prSet presAssocID="{019913D7-7A3B-422E-90E2-1A3A5FE2BA96}" presName="aSpace" presStyleCnt="0"/>
      <dgm:spPr/>
      <dgm:t>
        <a:bodyPr/>
        <a:lstStyle/>
        <a:p>
          <a:endParaRPr lang="es-CO"/>
        </a:p>
      </dgm:t>
    </dgm:pt>
    <dgm:pt modelId="{788CC5CE-C94B-421C-896F-0C0E2BB6799F}" type="pres">
      <dgm:prSet presAssocID="{362A011D-AAC7-4683-A364-39B52BEB34E4}" presName="compNode" presStyleCnt="0"/>
      <dgm:spPr/>
      <dgm:t>
        <a:bodyPr/>
        <a:lstStyle/>
        <a:p>
          <a:endParaRPr lang="es-CO"/>
        </a:p>
      </dgm:t>
    </dgm:pt>
    <dgm:pt modelId="{2E6D2D44-3F28-44F6-92EC-D9E7144F727E}" type="pres">
      <dgm:prSet presAssocID="{362A011D-AAC7-4683-A364-39B52BEB34E4}" presName="aNode" presStyleLbl="bgShp" presStyleIdx="1" presStyleCnt="3" custScaleX="54014"/>
      <dgm:spPr/>
      <dgm:t>
        <a:bodyPr/>
        <a:lstStyle/>
        <a:p>
          <a:endParaRPr lang="es-CO"/>
        </a:p>
      </dgm:t>
    </dgm:pt>
    <dgm:pt modelId="{3020FD65-1EB3-49CB-9AB5-F634E412E9F7}" type="pres">
      <dgm:prSet presAssocID="{362A011D-AAC7-4683-A364-39B52BEB34E4}" presName="textNode" presStyleLbl="bgShp" presStyleIdx="1" presStyleCnt="3"/>
      <dgm:spPr/>
      <dgm:t>
        <a:bodyPr/>
        <a:lstStyle/>
        <a:p>
          <a:endParaRPr lang="es-CO"/>
        </a:p>
      </dgm:t>
    </dgm:pt>
    <dgm:pt modelId="{5614A74B-7BEC-4842-BC02-9E5A290240EB}" type="pres">
      <dgm:prSet presAssocID="{362A011D-AAC7-4683-A364-39B52BEB34E4}" presName="compChildNode" presStyleCnt="0"/>
      <dgm:spPr/>
      <dgm:t>
        <a:bodyPr/>
        <a:lstStyle/>
        <a:p>
          <a:endParaRPr lang="es-CO"/>
        </a:p>
      </dgm:t>
    </dgm:pt>
    <dgm:pt modelId="{890BBA44-C422-488F-AD5F-A817F0021D69}" type="pres">
      <dgm:prSet presAssocID="{362A011D-AAC7-4683-A364-39B52BEB34E4}" presName="theInnerList" presStyleCnt="0"/>
      <dgm:spPr/>
      <dgm:t>
        <a:bodyPr/>
        <a:lstStyle/>
        <a:p>
          <a:endParaRPr lang="es-CO"/>
        </a:p>
      </dgm:t>
    </dgm:pt>
    <dgm:pt modelId="{86924F90-BBA1-4766-BBBC-73C4746BC505}" type="pres">
      <dgm:prSet presAssocID="{0171C693-35F7-4417-A21D-22829A885085}" presName="childNode" presStyleLbl="node1" presStyleIdx="3" presStyleCnt="9" custScaleX="53722">
        <dgm:presLayoutVars>
          <dgm:bulletEnabled val="1"/>
        </dgm:presLayoutVars>
      </dgm:prSet>
      <dgm:spPr/>
      <dgm:t>
        <a:bodyPr/>
        <a:lstStyle/>
        <a:p>
          <a:endParaRPr lang="es-CO"/>
        </a:p>
      </dgm:t>
    </dgm:pt>
    <dgm:pt modelId="{D33A0A14-0EF8-4B7D-8AE7-A9BF55EDB10A}" type="pres">
      <dgm:prSet presAssocID="{0171C693-35F7-4417-A21D-22829A885085}" presName="aSpace2" presStyleCnt="0"/>
      <dgm:spPr/>
      <dgm:t>
        <a:bodyPr/>
        <a:lstStyle/>
        <a:p>
          <a:endParaRPr lang="es-CO"/>
        </a:p>
      </dgm:t>
    </dgm:pt>
    <dgm:pt modelId="{B22CDF7F-970B-4D6F-BFC2-C0AAC6845A45}" type="pres">
      <dgm:prSet presAssocID="{7391A577-7BBA-48B3-AA10-F023F223B10C}" presName="childNode" presStyleLbl="node1" presStyleIdx="4" presStyleCnt="9" custScaleX="49944">
        <dgm:presLayoutVars>
          <dgm:bulletEnabled val="1"/>
        </dgm:presLayoutVars>
      </dgm:prSet>
      <dgm:spPr/>
      <dgm:t>
        <a:bodyPr/>
        <a:lstStyle/>
        <a:p>
          <a:endParaRPr lang="es-CO"/>
        </a:p>
      </dgm:t>
    </dgm:pt>
    <dgm:pt modelId="{363CC599-D6F1-48C5-B48D-8148852BEDEE}" type="pres">
      <dgm:prSet presAssocID="{7391A577-7BBA-48B3-AA10-F023F223B10C}" presName="aSpace2" presStyleCnt="0"/>
      <dgm:spPr/>
      <dgm:t>
        <a:bodyPr/>
        <a:lstStyle/>
        <a:p>
          <a:endParaRPr lang="es-CO"/>
        </a:p>
      </dgm:t>
    </dgm:pt>
    <dgm:pt modelId="{8BB4EA40-7744-47B2-BBA5-9659B69F7ECC}" type="pres">
      <dgm:prSet presAssocID="{CFBEFC13-AFAA-413B-82C8-59D3CB266DE0}" presName="childNode" presStyleLbl="node1" presStyleIdx="5" presStyleCnt="9" custScaleX="53722">
        <dgm:presLayoutVars>
          <dgm:bulletEnabled val="1"/>
        </dgm:presLayoutVars>
      </dgm:prSet>
      <dgm:spPr/>
      <dgm:t>
        <a:bodyPr/>
        <a:lstStyle/>
        <a:p>
          <a:endParaRPr lang="es-CO"/>
        </a:p>
      </dgm:t>
    </dgm:pt>
    <dgm:pt modelId="{7CD6E0B6-DDF8-425E-8A09-8A7FA1BDCB4D}" type="pres">
      <dgm:prSet presAssocID="{362A011D-AAC7-4683-A364-39B52BEB34E4}" presName="aSpace" presStyleCnt="0"/>
      <dgm:spPr/>
      <dgm:t>
        <a:bodyPr/>
        <a:lstStyle/>
        <a:p>
          <a:endParaRPr lang="es-CO"/>
        </a:p>
      </dgm:t>
    </dgm:pt>
    <dgm:pt modelId="{7E036D67-08B7-4740-9A09-750B41874355}" type="pres">
      <dgm:prSet presAssocID="{FFEF643E-7BDB-4499-BC0C-D5689EAAADE9}" presName="compNode" presStyleCnt="0"/>
      <dgm:spPr/>
      <dgm:t>
        <a:bodyPr/>
        <a:lstStyle/>
        <a:p>
          <a:endParaRPr lang="es-CO"/>
        </a:p>
      </dgm:t>
    </dgm:pt>
    <dgm:pt modelId="{91EAFE29-5E59-4AF5-875A-E6029BC581F8}" type="pres">
      <dgm:prSet presAssocID="{FFEF643E-7BDB-4499-BC0C-D5689EAAADE9}" presName="aNode" presStyleLbl="bgShp" presStyleIdx="2" presStyleCnt="3" custScaleX="53818"/>
      <dgm:spPr/>
      <dgm:t>
        <a:bodyPr/>
        <a:lstStyle/>
        <a:p>
          <a:endParaRPr lang="es-CO"/>
        </a:p>
      </dgm:t>
    </dgm:pt>
    <dgm:pt modelId="{D38A9EAA-74E6-4F4E-8050-FD68811AD8B3}" type="pres">
      <dgm:prSet presAssocID="{FFEF643E-7BDB-4499-BC0C-D5689EAAADE9}" presName="textNode" presStyleLbl="bgShp" presStyleIdx="2" presStyleCnt="3"/>
      <dgm:spPr/>
      <dgm:t>
        <a:bodyPr/>
        <a:lstStyle/>
        <a:p>
          <a:endParaRPr lang="es-CO"/>
        </a:p>
      </dgm:t>
    </dgm:pt>
    <dgm:pt modelId="{244A9CB7-A25A-41E0-97FB-146E3B2952DF}" type="pres">
      <dgm:prSet presAssocID="{FFEF643E-7BDB-4499-BC0C-D5689EAAADE9}" presName="compChildNode" presStyleCnt="0"/>
      <dgm:spPr/>
      <dgm:t>
        <a:bodyPr/>
        <a:lstStyle/>
        <a:p>
          <a:endParaRPr lang="es-CO"/>
        </a:p>
      </dgm:t>
    </dgm:pt>
    <dgm:pt modelId="{F00B0364-3377-45B9-AC61-7219C7B2227A}" type="pres">
      <dgm:prSet presAssocID="{FFEF643E-7BDB-4499-BC0C-D5689EAAADE9}" presName="theInnerList" presStyleCnt="0"/>
      <dgm:spPr/>
      <dgm:t>
        <a:bodyPr/>
        <a:lstStyle/>
        <a:p>
          <a:endParaRPr lang="es-CO"/>
        </a:p>
      </dgm:t>
    </dgm:pt>
    <dgm:pt modelId="{14EFE7C8-E877-4303-AA60-957E7F3F830D}" type="pres">
      <dgm:prSet presAssocID="{0606C039-D675-457E-92F1-272699E45BB3}" presName="childNode" presStyleLbl="node1" presStyleIdx="6" presStyleCnt="9" custScaleX="48310">
        <dgm:presLayoutVars>
          <dgm:bulletEnabled val="1"/>
        </dgm:presLayoutVars>
      </dgm:prSet>
      <dgm:spPr/>
      <dgm:t>
        <a:bodyPr/>
        <a:lstStyle/>
        <a:p>
          <a:endParaRPr lang="es-CO"/>
        </a:p>
      </dgm:t>
    </dgm:pt>
    <dgm:pt modelId="{07CF0867-FCAD-45DE-954E-9CB6948C477C}" type="pres">
      <dgm:prSet presAssocID="{0606C039-D675-457E-92F1-272699E45BB3}" presName="aSpace2" presStyleCnt="0"/>
      <dgm:spPr/>
      <dgm:t>
        <a:bodyPr/>
        <a:lstStyle/>
        <a:p>
          <a:endParaRPr lang="es-CO"/>
        </a:p>
      </dgm:t>
    </dgm:pt>
    <dgm:pt modelId="{AB8A8873-2660-4103-A880-DB363417F35E}" type="pres">
      <dgm:prSet presAssocID="{64363D40-6A27-463C-9805-AEE4BB0A7607}" presName="childNode" presStyleLbl="node1" presStyleIdx="7" presStyleCnt="9" custScaleX="48309">
        <dgm:presLayoutVars>
          <dgm:bulletEnabled val="1"/>
        </dgm:presLayoutVars>
      </dgm:prSet>
      <dgm:spPr/>
      <dgm:t>
        <a:bodyPr/>
        <a:lstStyle/>
        <a:p>
          <a:endParaRPr lang="es-CO"/>
        </a:p>
      </dgm:t>
    </dgm:pt>
    <dgm:pt modelId="{754D009F-8708-462F-A7FF-58FFC0C71C73}" type="pres">
      <dgm:prSet presAssocID="{64363D40-6A27-463C-9805-AEE4BB0A7607}" presName="aSpace2" presStyleCnt="0"/>
      <dgm:spPr/>
      <dgm:t>
        <a:bodyPr/>
        <a:lstStyle/>
        <a:p>
          <a:endParaRPr lang="es-CO"/>
        </a:p>
      </dgm:t>
    </dgm:pt>
    <dgm:pt modelId="{D41E884F-B87F-458F-92A6-F384A0C6CC6E}" type="pres">
      <dgm:prSet presAssocID="{66EA3407-6CCC-4A08-98AA-3CDEE6B82E8D}" presName="childNode" presStyleLbl="node1" presStyleIdx="8" presStyleCnt="9" custScaleX="48309">
        <dgm:presLayoutVars>
          <dgm:bulletEnabled val="1"/>
        </dgm:presLayoutVars>
      </dgm:prSet>
      <dgm:spPr/>
      <dgm:t>
        <a:bodyPr/>
        <a:lstStyle/>
        <a:p>
          <a:endParaRPr lang="es-CO"/>
        </a:p>
      </dgm:t>
    </dgm:pt>
  </dgm:ptLst>
  <dgm:cxnLst>
    <dgm:cxn modelId="{847700CC-B7A8-451D-913B-9BD3C0D1459D}" type="presOf" srcId="{362A011D-AAC7-4683-A364-39B52BEB34E4}" destId="{2E6D2D44-3F28-44F6-92EC-D9E7144F727E}" srcOrd="0" destOrd="0" presId="urn:microsoft.com/office/officeart/2005/8/layout/lProcess2"/>
    <dgm:cxn modelId="{22ED51E9-92E5-43F4-B9EC-79156AD11C06}" type="presOf" srcId="{0606C039-D675-457E-92F1-272699E45BB3}" destId="{14EFE7C8-E877-4303-AA60-957E7F3F830D}" srcOrd="0" destOrd="0" presId="urn:microsoft.com/office/officeart/2005/8/layout/lProcess2"/>
    <dgm:cxn modelId="{7936D24B-CC36-4CA4-B345-F8CD9E6AD32D}" type="presOf" srcId="{11F0D319-7E2F-4DFE-ADA9-AD6CFCFCFE1C}" destId="{BB9496E2-20EC-42F6-96D6-55C60B358703}" srcOrd="0" destOrd="0" presId="urn:microsoft.com/office/officeart/2005/8/layout/lProcess2"/>
    <dgm:cxn modelId="{083B4E40-F25A-4C04-B0E6-B2F7CDAB6B5B}" srcId="{019913D7-7A3B-422E-90E2-1A3A5FE2BA96}" destId="{32117118-1F99-47A3-B2F9-C752AAAF3D75}" srcOrd="2" destOrd="0" parTransId="{059F1B2A-A859-469A-9619-F673523C7693}" sibTransId="{22E8D5E4-4A4F-4A75-B56B-83B05672DECB}"/>
    <dgm:cxn modelId="{642FC05D-C929-4FD8-B963-09032CA2D629}" srcId="{FFEF643E-7BDB-4499-BC0C-D5689EAAADE9}" destId="{66EA3407-6CCC-4A08-98AA-3CDEE6B82E8D}" srcOrd="2" destOrd="0" parTransId="{72988AEA-E1C1-46EE-A81F-C62AD05EFA5A}" sibTransId="{FA2A0638-DBBB-4731-87C3-4918A7AC602C}"/>
    <dgm:cxn modelId="{0D0FD500-436D-4700-9101-16744802F511}" type="presOf" srcId="{362A011D-AAC7-4683-A364-39B52BEB34E4}" destId="{3020FD65-1EB3-49CB-9AB5-F634E412E9F7}" srcOrd="1" destOrd="0" presId="urn:microsoft.com/office/officeart/2005/8/layout/lProcess2"/>
    <dgm:cxn modelId="{8B354665-D92B-4B8C-9815-3CDD4A1EC66C}" type="presOf" srcId="{FFEF643E-7BDB-4499-BC0C-D5689EAAADE9}" destId="{91EAFE29-5E59-4AF5-875A-E6029BC581F8}" srcOrd="0" destOrd="0" presId="urn:microsoft.com/office/officeart/2005/8/layout/lProcess2"/>
    <dgm:cxn modelId="{8246BB38-96F4-4E48-A52E-591BFEE0F494}" type="presOf" srcId="{66EA3407-6CCC-4A08-98AA-3CDEE6B82E8D}" destId="{D41E884F-B87F-458F-92A6-F384A0C6CC6E}" srcOrd="0" destOrd="0" presId="urn:microsoft.com/office/officeart/2005/8/layout/lProcess2"/>
    <dgm:cxn modelId="{730DEA65-CDCB-4C4B-9D83-B64B6A8CF6C8}" type="presOf" srcId="{FFEF643E-7BDB-4499-BC0C-D5689EAAADE9}" destId="{D38A9EAA-74E6-4F4E-8050-FD68811AD8B3}" srcOrd="1" destOrd="0" presId="urn:microsoft.com/office/officeart/2005/8/layout/lProcess2"/>
    <dgm:cxn modelId="{14F17F83-B4A1-4E64-B2BD-FA27ABE5AE64}" srcId="{FFEF643E-7BDB-4499-BC0C-D5689EAAADE9}" destId="{64363D40-6A27-463C-9805-AEE4BB0A7607}" srcOrd="1" destOrd="0" parTransId="{6C4C11B5-0AFD-445A-8B6E-3C5FD4935536}" sibTransId="{C516AF19-762E-4810-84AC-16C29FDFD23E}"/>
    <dgm:cxn modelId="{C52B1F26-50B0-401C-95D3-06600EE8DA91}" type="presOf" srcId="{7391A577-7BBA-48B3-AA10-F023F223B10C}" destId="{B22CDF7F-970B-4D6F-BFC2-C0AAC6845A45}" srcOrd="0" destOrd="0" presId="urn:microsoft.com/office/officeart/2005/8/layout/lProcess2"/>
    <dgm:cxn modelId="{77D471E4-4C3A-4E58-94B8-CBAFA523C1EA}" srcId="{11F0D319-7E2F-4DFE-ADA9-AD6CFCFCFE1C}" destId="{019913D7-7A3B-422E-90E2-1A3A5FE2BA96}" srcOrd="0" destOrd="0" parTransId="{E64858E4-32AC-46BF-A2CA-69D36932B916}" sibTransId="{2A9DE3E5-DFC0-45F6-9E7E-450415E87778}"/>
    <dgm:cxn modelId="{0E38ED3B-376C-452A-9C1E-5ED6F9971D85}" srcId="{11F0D319-7E2F-4DFE-ADA9-AD6CFCFCFE1C}" destId="{FFEF643E-7BDB-4499-BC0C-D5689EAAADE9}" srcOrd="2" destOrd="0" parTransId="{403DBF36-C6B2-4249-A8FD-743DBCDEA834}" sibTransId="{11EB4049-ACF3-4685-A958-A51C77C4C0E4}"/>
    <dgm:cxn modelId="{7BBDF34F-46F4-4904-95CF-F639D23CAF18}" type="presOf" srcId="{2212E3A2-D91C-4F5D-91A4-FCF425B3F58F}" destId="{47735F16-6B3D-433B-95D3-D0EE45E201FE}" srcOrd="0" destOrd="0" presId="urn:microsoft.com/office/officeart/2005/8/layout/lProcess2"/>
    <dgm:cxn modelId="{533BB049-D1D7-4911-B516-A41CE391C55B}" srcId="{11F0D319-7E2F-4DFE-ADA9-AD6CFCFCFE1C}" destId="{362A011D-AAC7-4683-A364-39B52BEB34E4}" srcOrd="1" destOrd="0" parTransId="{966519CE-3890-4A2C-87C4-CEA57CFAAC14}" sibTransId="{EAA845C3-12AC-4705-8087-03E8883C924A}"/>
    <dgm:cxn modelId="{0D8E9AC1-0A00-4F2A-AEEB-487641D5CCAC}" type="presOf" srcId="{0171C693-35F7-4417-A21D-22829A885085}" destId="{86924F90-BBA1-4766-BBBC-73C4746BC505}" srcOrd="0" destOrd="0" presId="urn:microsoft.com/office/officeart/2005/8/layout/lProcess2"/>
    <dgm:cxn modelId="{822A901D-5B91-456B-A129-D76370C6BD71}" type="presOf" srcId="{B5FCEDC0-DE87-423E-A14A-5A83CDC60742}" destId="{D8634641-3604-4C08-BA9A-088551F88448}" srcOrd="0" destOrd="0" presId="urn:microsoft.com/office/officeart/2005/8/layout/lProcess2"/>
    <dgm:cxn modelId="{19CC4225-FC9C-4E54-8E75-396E5A8C643B}" srcId="{362A011D-AAC7-4683-A364-39B52BEB34E4}" destId="{7391A577-7BBA-48B3-AA10-F023F223B10C}" srcOrd="1" destOrd="0" parTransId="{B49B2095-B2C0-4918-90BC-2FA7E428B1C3}" sibTransId="{98849F90-DDF3-432E-80FD-AE47AE94A3D9}"/>
    <dgm:cxn modelId="{9F64B405-4A0A-46AF-9026-2B71D2AB4F35}" srcId="{FFEF643E-7BDB-4499-BC0C-D5689EAAADE9}" destId="{0606C039-D675-457E-92F1-272699E45BB3}" srcOrd="0" destOrd="0" parTransId="{D38E14B1-E19F-4E3E-93D9-069644461483}" sibTransId="{E448C5BC-9DDB-44B8-AF87-2DA6EE2FF825}"/>
    <dgm:cxn modelId="{0B522841-B6BD-4BA3-B535-47D83F881667}" srcId="{019913D7-7A3B-422E-90E2-1A3A5FE2BA96}" destId="{2212E3A2-D91C-4F5D-91A4-FCF425B3F58F}" srcOrd="1" destOrd="0" parTransId="{2F907647-B8DC-4F0E-8E86-E4B1620DD6EE}" sibTransId="{163F7CC6-B23B-44BF-BA35-996DEC362523}"/>
    <dgm:cxn modelId="{2AF57467-02EA-4D03-8868-8A285FBB9B20}" srcId="{362A011D-AAC7-4683-A364-39B52BEB34E4}" destId="{0171C693-35F7-4417-A21D-22829A885085}" srcOrd="0" destOrd="0" parTransId="{CD8009D2-371A-48A7-8451-181177ACB5C2}" sibTransId="{F40F32D3-99B5-4B43-A856-68E88EB554AA}"/>
    <dgm:cxn modelId="{FDEA4857-E121-4727-803B-387450C9480D}" type="presOf" srcId="{CFBEFC13-AFAA-413B-82C8-59D3CB266DE0}" destId="{8BB4EA40-7744-47B2-BBA5-9659B69F7ECC}" srcOrd="0" destOrd="0" presId="urn:microsoft.com/office/officeart/2005/8/layout/lProcess2"/>
    <dgm:cxn modelId="{AB701E24-006B-4C75-BE1A-3B557A572BA3}" type="presOf" srcId="{019913D7-7A3B-422E-90E2-1A3A5FE2BA96}" destId="{9EC36B1C-F408-45A7-B13F-2D7ACB92EE56}" srcOrd="0" destOrd="0" presId="urn:microsoft.com/office/officeart/2005/8/layout/lProcess2"/>
    <dgm:cxn modelId="{7E7F24EE-AC16-4226-B6EF-5D1257C840A3}" type="presOf" srcId="{64363D40-6A27-463C-9805-AEE4BB0A7607}" destId="{AB8A8873-2660-4103-A880-DB363417F35E}" srcOrd="0" destOrd="0" presId="urn:microsoft.com/office/officeart/2005/8/layout/lProcess2"/>
    <dgm:cxn modelId="{3A500D0C-5AF1-4FD4-96A1-9102532FE77A}" type="presOf" srcId="{32117118-1F99-47A3-B2F9-C752AAAF3D75}" destId="{0914F659-5836-4C46-89B3-D37633F1AD46}" srcOrd="0" destOrd="0" presId="urn:microsoft.com/office/officeart/2005/8/layout/lProcess2"/>
    <dgm:cxn modelId="{1FAC07C7-ABEB-43D3-A73D-99CFF2818A4C}" srcId="{019913D7-7A3B-422E-90E2-1A3A5FE2BA96}" destId="{B5FCEDC0-DE87-423E-A14A-5A83CDC60742}" srcOrd="0" destOrd="0" parTransId="{8DD25BF3-8F7E-4702-846B-6B7FBECB1DB8}" sibTransId="{69DC20CA-0502-4A00-9D27-89303EA0BF9C}"/>
    <dgm:cxn modelId="{18359EF7-7CCF-4950-8FC3-5B866F39C821}" srcId="{362A011D-AAC7-4683-A364-39B52BEB34E4}" destId="{CFBEFC13-AFAA-413B-82C8-59D3CB266DE0}" srcOrd="2" destOrd="0" parTransId="{ECC02B76-BBB6-4313-A03B-339EB153DF4A}" sibTransId="{A73BCC76-5A43-45A1-91BA-99832B23E509}"/>
    <dgm:cxn modelId="{F652A294-CDB4-4B5D-85F3-982D655397B8}" type="presOf" srcId="{019913D7-7A3B-422E-90E2-1A3A5FE2BA96}" destId="{BA0947CC-0113-426B-925C-5477BCDF0B9B}" srcOrd="1" destOrd="0" presId="urn:microsoft.com/office/officeart/2005/8/layout/lProcess2"/>
    <dgm:cxn modelId="{1BEA1EE7-DABF-47E5-849B-3FDA2D78FA80}" type="presParOf" srcId="{BB9496E2-20EC-42F6-96D6-55C60B358703}" destId="{FBAAB73F-3FB2-4E61-B4FA-2CA927A0B7ED}" srcOrd="0" destOrd="0" presId="urn:microsoft.com/office/officeart/2005/8/layout/lProcess2"/>
    <dgm:cxn modelId="{19D2BCAD-BEF8-4C35-BC54-A16544E64C9C}" type="presParOf" srcId="{FBAAB73F-3FB2-4E61-B4FA-2CA927A0B7ED}" destId="{9EC36B1C-F408-45A7-B13F-2D7ACB92EE56}" srcOrd="0" destOrd="0" presId="urn:microsoft.com/office/officeart/2005/8/layout/lProcess2"/>
    <dgm:cxn modelId="{33C637E9-72E7-430D-BBB7-130F758C847A}" type="presParOf" srcId="{FBAAB73F-3FB2-4E61-B4FA-2CA927A0B7ED}" destId="{BA0947CC-0113-426B-925C-5477BCDF0B9B}" srcOrd="1" destOrd="0" presId="urn:microsoft.com/office/officeart/2005/8/layout/lProcess2"/>
    <dgm:cxn modelId="{F1EF1DF4-595B-4EC2-9EAC-F17E28FAD9E7}" type="presParOf" srcId="{FBAAB73F-3FB2-4E61-B4FA-2CA927A0B7ED}" destId="{DE19AEF5-6CA4-42AF-9AEC-5CFDFBE6298F}" srcOrd="2" destOrd="0" presId="urn:microsoft.com/office/officeart/2005/8/layout/lProcess2"/>
    <dgm:cxn modelId="{68E208CB-D9A5-4C51-B109-8D5EAB7E16DE}" type="presParOf" srcId="{DE19AEF5-6CA4-42AF-9AEC-5CFDFBE6298F}" destId="{AA9692B4-640A-4256-8BDD-C19C724711B3}" srcOrd="0" destOrd="0" presId="urn:microsoft.com/office/officeart/2005/8/layout/lProcess2"/>
    <dgm:cxn modelId="{CF05A7FB-4A35-4E9E-9897-5AE4B56D733C}" type="presParOf" srcId="{AA9692B4-640A-4256-8BDD-C19C724711B3}" destId="{D8634641-3604-4C08-BA9A-088551F88448}" srcOrd="0" destOrd="0" presId="urn:microsoft.com/office/officeart/2005/8/layout/lProcess2"/>
    <dgm:cxn modelId="{B970A688-F811-43C3-903E-6B89CD646CDA}" type="presParOf" srcId="{AA9692B4-640A-4256-8BDD-C19C724711B3}" destId="{914DA5A5-974A-4080-82A3-BAA964C206F4}" srcOrd="1" destOrd="0" presId="urn:microsoft.com/office/officeart/2005/8/layout/lProcess2"/>
    <dgm:cxn modelId="{E5EED3F7-C0A1-47C1-8A09-397167B1939F}" type="presParOf" srcId="{AA9692B4-640A-4256-8BDD-C19C724711B3}" destId="{47735F16-6B3D-433B-95D3-D0EE45E201FE}" srcOrd="2" destOrd="0" presId="urn:microsoft.com/office/officeart/2005/8/layout/lProcess2"/>
    <dgm:cxn modelId="{341C8123-3F24-4844-A6BE-11D558328F83}" type="presParOf" srcId="{AA9692B4-640A-4256-8BDD-C19C724711B3}" destId="{12C033A8-0833-4CF3-9EEC-2AA58D45C50B}" srcOrd="3" destOrd="0" presId="urn:microsoft.com/office/officeart/2005/8/layout/lProcess2"/>
    <dgm:cxn modelId="{C714F731-4A0F-4633-9A70-16467037FA28}" type="presParOf" srcId="{AA9692B4-640A-4256-8BDD-C19C724711B3}" destId="{0914F659-5836-4C46-89B3-D37633F1AD46}" srcOrd="4" destOrd="0" presId="urn:microsoft.com/office/officeart/2005/8/layout/lProcess2"/>
    <dgm:cxn modelId="{5D4F95F9-F743-4364-8D1F-B0AF9D52FAB7}" type="presParOf" srcId="{BB9496E2-20EC-42F6-96D6-55C60B358703}" destId="{E85BFF49-EE35-46C3-BFB0-CD48BD0F4BFD}" srcOrd="1" destOrd="0" presId="urn:microsoft.com/office/officeart/2005/8/layout/lProcess2"/>
    <dgm:cxn modelId="{EFB100B2-D4E1-4316-B1B8-FAB56D796BF9}" type="presParOf" srcId="{BB9496E2-20EC-42F6-96D6-55C60B358703}" destId="{788CC5CE-C94B-421C-896F-0C0E2BB6799F}" srcOrd="2" destOrd="0" presId="urn:microsoft.com/office/officeart/2005/8/layout/lProcess2"/>
    <dgm:cxn modelId="{B89653C1-A6D5-4D70-94E9-A9DA5611465A}" type="presParOf" srcId="{788CC5CE-C94B-421C-896F-0C0E2BB6799F}" destId="{2E6D2D44-3F28-44F6-92EC-D9E7144F727E}" srcOrd="0" destOrd="0" presId="urn:microsoft.com/office/officeart/2005/8/layout/lProcess2"/>
    <dgm:cxn modelId="{83BDE5E0-9C1A-48FF-8468-AFC60C947D70}" type="presParOf" srcId="{788CC5CE-C94B-421C-896F-0C0E2BB6799F}" destId="{3020FD65-1EB3-49CB-9AB5-F634E412E9F7}" srcOrd="1" destOrd="0" presId="urn:microsoft.com/office/officeart/2005/8/layout/lProcess2"/>
    <dgm:cxn modelId="{F3842123-7A58-4A8A-AB0E-385A0EBDCF41}" type="presParOf" srcId="{788CC5CE-C94B-421C-896F-0C0E2BB6799F}" destId="{5614A74B-7BEC-4842-BC02-9E5A290240EB}" srcOrd="2" destOrd="0" presId="urn:microsoft.com/office/officeart/2005/8/layout/lProcess2"/>
    <dgm:cxn modelId="{3B23BDF6-0658-4F19-827E-AE9CAD5E0C87}" type="presParOf" srcId="{5614A74B-7BEC-4842-BC02-9E5A290240EB}" destId="{890BBA44-C422-488F-AD5F-A817F0021D69}" srcOrd="0" destOrd="0" presId="urn:microsoft.com/office/officeart/2005/8/layout/lProcess2"/>
    <dgm:cxn modelId="{7F219785-0F1E-4740-A898-9A10586FE1C2}" type="presParOf" srcId="{890BBA44-C422-488F-AD5F-A817F0021D69}" destId="{86924F90-BBA1-4766-BBBC-73C4746BC505}" srcOrd="0" destOrd="0" presId="urn:microsoft.com/office/officeart/2005/8/layout/lProcess2"/>
    <dgm:cxn modelId="{C63CAA12-3A13-4A47-8433-B97AF475AE73}" type="presParOf" srcId="{890BBA44-C422-488F-AD5F-A817F0021D69}" destId="{D33A0A14-0EF8-4B7D-8AE7-A9BF55EDB10A}" srcOrd="1" destOrd="0" presId="urn:microsoft.com/office/officeart/2005/8/layout/lProcess2"/>
    <dgm:cxn modelId="{F2FA190D-FBE1-48EE-A948-80D5E0611A5F}" type="presParOf" srcId="{890BBA44-C422-488F-AD5F-A817F0021D69}" destId="{B22CDF7F-970B-4D6F-BFC2-C0AAC6845A45}" srcOrd="2" destOrd="0" presId="urn:microsoft.com/office/officeart/2005/8/layout/lProcess2"/>
    <dgm:cxn modelId="{EC658165-FD0E-4072-9149-8E3AACA6CE47}" type="presParOf" srcId="{890BBA44-C422-488F-AD5F-A817F0021D69}" destId="{363CC599-D6F1-48C5-B48D-8148852BEDEE}" srcOrd="3" destOrd="0" presId="urn:microsoft.com/office/officeart/2005/8/layout/lProcess2"/>
    <dgm:cxn modelId="{6DE24437-6D81-4DEE-8FC2-4AC8989FD4B3}" type="presParOf" srcId="{890BBA44-C422-488F-AD5F-A817F0021D69}" destId="{8BB4EA40-7744-47B2-BBA5-9659B69F7ECC}" srcOrd="4" destOrd="0" presId="urn:microsoft.com/office/officeart/2005/8/layout/lProcess2"/>
    <dgm:cxn modelId="{5675F861-1EFC-466A-BAC9-BC099B478B6A}" type="presParOf" srcId="{BB9496E2-20EC-42F6-96D6-55C60B358703}" destId="{7CD6E0B6-DDF8-425E-8A09-8A7FA1BDCB4D}" srcOrd="3" destOrd="0" presId="urn:microsoft.com/office/officeart/2005/8/layout/lProcess2"/>
    <dgm:cxn modelId="{88B07C04-3601-4521-AA2D-8E580B2B1351}" type="presParOf" srcId="{BB9496E2-20EC-42F6-96D6-55C60B358703}" destId="{7E036D67-08B7-4740-9A09-750B41874355}" srcOrd="4" destOrd="0" presId="urn:microsoft.com/office/officeart/2005/8/layout/lProcess2"/>
    <dgm:cxn modelId="{F14FB7B8-D011-46BB-9B71-D4469547BBC0}" type="presParOf" srcId="{7E036D67-08B7-4740-9A09-750B41874355}" destId="{91EAFE29-5E59-4AF5-875A-E6029BC581F8}" srcOrd="0" destOrd="0" presId="urn:microsoft.com/office/officeart/2005/8/layout/lProcess2"/>
    <dgm:cxn modelId="{52253DB3-A786-4561-B972-8686A68D321E}" type="presParOf" srcId="{7E036D67-08B7-4740-9A09-750B41874355}" destId="{D38A9EAA-74E6-4F4E-8050-FD68811AD8B3}" srcOrd="1" destOrd="0" presId="urn:microsoft.com/office/officeart/2005/8/layout/lProcess2"/>
    <dgm:cxn modelId="{48A9E561-DF23-4852-8B2D-E1E0BDB4E81D}" type="presParOf" srcId="{7E036D67-08B7-4740-9A09-750B41874355}" destId="{244A9CB7-A25A-41E0-97FB-146E3B2952DF}" srcOrd="2" destOrd="0" presId="urn:microsoft.com/office/officeart/2005/8/layout/lProcess2"/>
    <dgm:cxn modelId="{B0FD00F1-EC7E-49A6-9961-C51AC310A925}" type="presParOf" srcId="{244A9CB7-A25A-41E0-97FB-146E3B2952DF}" destId="{F00B0364-3377-45B9-AC61-7219C7B2227A}" srcOrd="0" destOrd="0" presId="urn:microsoft.com/office/officeart/2005/8/layout/lProcess2"/>
    <dgm:cxn modelId="{D022E51D-0936-451B-8704-1A0C20FE1A34}" type="presParOf" srcId="{F00B0364-3377-45B9-AC61-7219C7B2227A}" destId="{14EFE7C8-E877-4303-AA60-957E7F3F830D}" srcOrd="0" destOrd="0" presId="urn:microsoft.com/office/officeart/2005/8/layout/lProcess2"/>
    <dgm:cxn modelId="{1FDE0106-5154-49C1-A3D1-136131C1DDD9}" type="presParOf" srcId="{F00B0364-3377-45B9-AC61-7219C7B2227A}" destId="{07CF0867-FCAD-45DE-954E-9CB6948C477C}" srcOrd="1" destOrd="0" presId="urn:microsoft.com/office/officeart/2005/8/layout/lProcess2"/>
    <dgm:cxn modelId="{4DEA4856-F1F4-419C-9A6A-977BD9DB8BE5}" type="presParOf" srcId="{F00B0364-3377-45B9-AC61-7219C7B2227A}" destId="{AB8A8873-2660-4103-A880-DB363417F35E}" srcOrd="2" destOrd="0" presId="urn:microsoft.com/office/officeart/2005/8/layout/lProcess2"/>
    <dgm:cxn modelId="{0C1CA304-101B-41D9-8070-8FF262A4F44F}" type="presParOf" srcId="{F00B0364-3377-45B9-AC61-7219C7B2227A}" destId="{754D009F-8708-462F-A7FF-58FFC0C71C73}" srcOrd="3" destOrd="0" presId="urn:microsoft.com/office/officeart/2005/8/layout/lProcess2"/>
    <dgm:cxn modelId="{8A59E8B8-B23B-4D9E-AAF3-4A9719E1E8C2}" type="presParOf" srcId="{F00B0364-3377-45B9-AC61-7219C7B2227A}" destId="{D41E884F-B87F-458F-92A6-F384A0C6CC6E}"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3C8500-C3A5-4087-A164-19590EFE02C9}"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s-CO"/>
        </a:p>
      </dgm:t>
    </dgm:pt>
    <dgm:pt modelId="{33AD2649-D111-41C4-9874-A2B2BC789DA9}">
      <dgm:prSet phldrT="[Texto]"/>
      <dgm:spPr/>
      <dgm:t>
        <a:bodyPr/>
        <a:lstStyle/>
        <a:p>
          <a:r>
            <a:rPr lang="es-CO" dirty="0" smtClean="0"/>
            <a:t>Objetivo General</a:t>
          </a:r>
          <a:endParaRPr lang="es-CO" dirty="0"/>
        </a:p>
      </dgm:t>
    </dgm:pt>
    <dgm:pt modelId="{A58E4281-562B-4295-B5AA-A260BBD0A103}" type="parTrans" cxnId="{FEA336CF-1372-4DA4-BDF8-7C41EDB97E2C}">
      <dgm:prSet/>
      <dgm:spPr/>
      <dgm:t>
        <a:bodyPr/>
        <a:lstStyle/>
        <a:p>
          <a:endParaRPr lang="es-CO"/>
        </a:p>
      </dgm:t>
    </dgm:pt>
    <dgm:pt modelId="{729E57AD-1D6D-46C2-8C01-76B91D25FDA2}" type="sibTrans" cxnId="{FEA336CF-1372-4DA4-BDF8-7C41EDB97E2C}">
      <dgm:prSet/>
      <dgm:spPr/>
      <dgm:t>
        <a:bodyPr/>
        <a:lstStyle/>
        <a:p>
          <a:endParaRPr lang="es-CO"/>
        </a:p>
      </dgm:t>
    </dgm:pt>
    <dgm:pt modelId="{E1FBD125-C425-4D06-9EA1-73FA697605A3}">
      <dgm:prSet phldrT="[Texto]" custT="1"/>
      <dgm:spPr/>
      <dgm:t>
        <a:bodyPr/>
        <a:lstStyle/>
        <a:p>
          <a:r>
            <a:rPr lang="es-CO" sz="1000" dirty="0" smtClean="0"/>
            <a:t>Fortalecer el funcionamiento de la justicia formal y administrativa</a:t>
          </a:r>
          <a:endParaRPr lang="es-CO" sz="1000" dirty="0"/>
        </a:p>
      </dgm:t>
    </dgm:pt>
    <dgm:pt modelId="{2AB037F1-655E-4876-BC36-C65997E82693}" type="parTrans" cxnId="{F5F6ADB5-612B-4BCD-8C88-23829E8E9A8C}">
      <dgm:prSet/>
      <dgm:spPr/>
      <dgm:t>
        <a:bodyPr/>
        <a:lstStyle/>
        <a:p>
          <a:endParaRPr lang="es-CO"/>
        </a:p>
      </dgm:t>
    </dgm:pt>
    <dgm:pt modelId="{1071619F-D661-44F2-B439-C8B8FE0F4D80}" type="sibTrans" cxnId="{F5F6ADB5-612B-4BCD-8C88-23829E8E9A8C}">
      <dgm:prSet/>
      <dgm:spPr/>
      <dgm:t>
        <a:bodyPr/>
        <a:lstStyle/>
        <a:p>
          <a:endParaRPr lang="es-CO"/>
        </a:p>
      </dgm:t>
    </dgm:pt>
    <dgm:pt modelId="{187C3A49-9268-4101-A1C1-38377658C473}">
      <dgm:prSet phldrT="[Texto]"/>
      <dgm:spPr/>
      <dgm:t>
        <a:bodyPr/>
        <a:lstStyle/>
        <a:p>
          <a:r>
            <a:rPr lang="es-CO" dirty="0" smtClean="0"/>
            <a:t>Apropiación Vigente</a:t>
          </a:r>
          <a:endParaRPr lang="es-CO" dirty="0"/>
        </a:p>
      </dgm:t>
    </dgm:pt>
    <dgm:pt modelId="{AAE30FFE-6891-4509-906D-A4396F0665EA}" type="parTrans" cxnId="{2117DF07-A312-44C9-8D52-3CCB9EFABD52}">
      <dgm:prSet/>
      <dgm:spPr/>
      <dgm:t>
        <a:bodyPr/>
        <a:lstStyle/>
        <a:p>
          <a:endParaRPr lang="es-CO"/>
        </a:p>
      </dgm:t>
    </dgm:pt>
    <dgm:pt modelId="{BF020370-33EC-45A8-A0ED-0A9603BA6265}" type="sibTrans" cxnId="{2117DF07-A312-44C9-8D52-3CCB9EFABD52}">
      <dgm:prSet/>
      <dgm:spPr/>
      <dgm:t>
        <a:bodyPr/>
        <a:lstStyle/>
        <a:p>
          <a:endParaRPr lang="es-CO"/>
        </a:p>
      </dgm:t>
    </dgm:pt>
    <dgm:pt modelId="{53A2335F-F173-4391-AACF-9A307D5D75CD}">
      <dgm:prSet phldrT="[Texto]" custT="1"/>
      <dgm:spPr/>
      <dgm:t>
        <a:bodyPr/>
        <a:lstStyle/>
        <a:p>
          <a:r>
            <a:rPr lang="es-CO" sz="1200" dirty="0" smtClean="0"/>
            <a:t>$2.350 millones</a:t>
          </a:r>
          <a:endParaRPr lang="es-CO" sz="1200" dirty="0"/>
        </a:p>
      </dgm:t>
    </dgm:pt>
    <dgm:pt modelId="{1D414C2B-7E3F-461B-8674-FAC8633227B5}" type="parTrans" cxnId="{E667FE31-7720-48DE-9CA2-173A2A6CCD5D}">
      <dgm:prSet/>
      <dgm:spPr/>
      <dgm:t>
        <a:bodyPr/>
        <a:lstStyle/>
        <a:p>
          <a:endParaRPr lang="es-CO"/>
        </a:p>
      </dgm:t>
    </dgm:pt>
    <dgm:pt modelId="{08336C2C-948B-47EB-9AEC-E720D6A86708}" type="sibTrans" cxnId="{E667FE31-7720-48DE-9CA2-173A2A6CCD5D}">
      <dgm:prSet/>
      <dgm:spPr/>
      <dgm:t>
        <a:bodyPr/>
        <a:lstStyle/>
        <a:p>
          <a:endParaRPr lang="es-CO"/>
        </a:p>
      </dgm:t>
    </dgm:pt>
    <dgm:pt modelId="{E8CE0281-7FE4-4636-9567-54DA35B4C928}">
      <dgm:prSet phldrT="[Texto]"/>
      <dgm:spPr/>
      <dgm:t>
        <a:bodyPr/>
        <a:lstStyle/>
        <a:p>
          <a:r>
            <a:rPr lang="es-CO" dirty="0" smtClean="0"/>
            <a:t>Dependencia Responsable</a:t>
          </a:r>
          <a:endParaRPr lang="es-CO" dirty="0"/>
        </a:p>
      </dgm:t>
    </dgm:pt>
    <dgm:pt modelId="{8ABF33CA-6185-48D3-92D3-E3BF0D40DE45}" type="parTrans" cxnId="{7824DA08-E681-4E96-9387-60991CCC81E2}">
      <dgm:prSet/>
      <dgm:spPr/>
      <dgm:t>
        <a:bodyPr/>
        <a:lstStyle/>
        <a:p>
          <a:endParaRPr lang="es-CO"/>
        </a:p>
      </dgm:t>
    </dgm:pt>
    <dgm:pt modelId="{BCA3C03B-0E69-48FE-ADE5-614EF40B9F07}" type="sibTrans" cxnId="{7824DA08-E681-4E96-9387-60991CCC81E2}">
      <dgm:prSet/>
      <dgm:spPr/>
      <dgm:t>
        <a:bodyPr/>
        <a:lstStyle/>
        <a:p>
          <a:endParaRPr lang="es-CO"/>
        </a:p>
      </dgm:t>
    </dgm:pt>
    <dgm:pt modelId="{ECCBDE49-4218-4386-A280-3CD47D5B4C33}">
      <dgm:prSet phldrT="[Texto]" custT="1"/>
      <dgm:spPr/>
      <dgm:t>
        <a:bodyPr/>
        <a:lstStyle/>
        <a:p>
          <a:r>
            <a:rPr lang="es-CO" sz="1200" dirty="0" smtClean="0"/>
            <a:t>Dirección de Justicia Formal</a:t>
          </a:r>
          <a:endParaRPr lang="es-CO" sz="1200" dirty="0"/>
        </a:p>
      </dgm:t>
    </dgm:pt>
    <dgm:pt modelId="{E3D08430-115D-4ABE-A01D-90EBAAC316FB}" type="parTrans" cxnId="{DCA5B8BF-E286-402C-A14E-326C4948AC4A}">
      <dgm:prSet/>
      <dgm:spPr/>
      <dgm:t>
        <a:bodyPr/>
        <a:lstStyle/>
        <a:p>
          <a:endParaRPr lang="es-CO"/>
        </a:p>
      </dgm:t>
    </dgm:pt>
    <dgm:pt modelId="{216C20A7-9DC9-4A47-86E9-E68D9EEC1FA7}" type="sibTrans" cxnId="{DCA5B8BF-E286-402C-A14E-326C4948AC4A}">
      <dgm:prSet/>
      <dgm:spPr/>
      <dgm:t>
        <a:bodyPr/>
        <a:lstStyle/>
        <a:p>
          <a:endParaRPr lang="es-CO"/>
        </a:p>
      </dgm:t>
    </dgm:pt>
    <dgm:pt modelId="{4CCD99C8-98DF-4683-A494-C6F95154D7D4}">
      <dgm:prSet phldrT="[Texto]" custT="1"/>
      <dgm:spPr/>
      <dgm:t>
        <a:bodyPr/>
        <a:lstStyle/>
        <a:p>
          <a:r>
            <a:rPr lang="es-CO" sz="1050" dirty="0" smtClean="0"/>
            <a:t>Pagos</a:t>
          </a:r>
          <a:endParaRPr lang="es-CO" sz="1050" dirty="0"/>
        </a:p>
      </dgm:t>
    </dgm:pt>
    <dgm:pt modelId="{90CC66BB-88E5-4962-B3FE-F82043ACB5BD}" type="parTrans" cxnId="{EB451689-2B25-4598-B211-67E60E781A32}">
      <dgm:prSet/>
      <dgm:spPr/>
      <dgm:t>
        <a:bodyPr/>
        <a:lstStyle/>
        <a:p>
          <a:endParaRPr lang="es-CO"/>
        </a:p>
      </dgm:t>
    </dgm:pt>
    <dgm:pt modelId="{15B7C1CB-13CB-4D1A-B2B6-6960EB1DBD7B}" type="sibTrans" cxnId="{EB451689-2B25-4598-B211-67E60E781A32}">
      <dgm:prSet/>
      <dgm:spPr/>
      <dgm:t>
        <a:bodyPr/>
        <a:lstStyle/>
        <a:p>
          <a:endParaRPr lang="es-CO"/>
        </a:p>
      </dgm:t>
    </dgm:pt>
    <dgm:pt modelId="{EEB2EDC2-4BD0-4BE2-B4D8-E6C2FE1A98BC}">
      <dgm:prSet phldrT="[Texto]"/>
      <dgm:spPr/>
      <dgm:t>
        <a:bodyPr/>
        <a:lstStyle/>
        <a:p>
          <a:r>
            <a:rPr lang="es-CO" dirty="0" smtClean="0"/>
            <a:t>Avance Presupuestal a Octubre</a:t>
          </a:r>
          <a:endParaRPr lang="es-CO" dirty="0"/>
        </a:p>
      </dgm:t>
    </dgm:pt>
    <dgm:pt modelId="{CD6BAD5F-5476-4127-AC12-6970C605F016}" type="parTrans" cxnId="{6C0747C6-325D-472C-8EBA-773F07510571}">
      <dgm:prSet/>
      <dgm:spPr/>
      <dgm:t>
        <a:bodyPr/>
        <a:lstStyle/>
        <a:p>
          <a:endParaRPr lang="es-CO"/>
        </a:p>
      </dgm:t>
    </dgm:pt>
    <dgm:pt modelId="{A1A4355E-B527-4AE2-84F4-9C2B1E544163}" type="sibTrans" cxnId="{6C0747C6-325D-472C-8EBA-773F07510571}">
      <dgm:prSet/>
      <dgm:spPr/>
      <dgm:t>
        <a:bodyPr/>
        <a:lstStyle/>
        <a:p>
          <a:endParaRPr lang="es-CO"/>
        </a:p>
      </dgm:t>
    </dgm:pt>
    <dgm:pt modelId="{D2D7FAE2-045F-43FD-B66A-DAFFED145737}">
      <dgm:prSet phldrT="[Texto]" custT="1"/>
      <dgm:spPr/>
      <dgm:t>
        <a:bodyPr/>
        <a:lstStyle/>
        <a:p>
          <a:r>
            <a:rPr lang="es-CO" sz="1050" dirty="0" smtClean="0"/>
            <a:t>Compromisos</a:t>
          </a:r>
          <a:endParaRPr lang="es-CO" sz="1050" dirty="0"/>
        </a:p>
      </dgm:t>
    </dgm:pt>
    <dgm:pt modelId="{3F3493BC-D4D4-4971-97A8-5D21AA88437A}" type="parTrans" cxnId="{151E91CC-D078-4BE9-AAA3-B3CF6F9AD781}">
      <dgm:prSet/>
      <dgm:spPr/>
      <dgm:t>
        <a:bodyPr/>
        <a:lstStyle/>
        <a:p>
          <a:endParaRPr lang="es-CO"/>
        </a:p>
      </dgm:t>
    </dgm:pt>
    <dgm:pt modelId="{674ACC62-6B86-400F-80ED-A861F3281BA3}" type="sibTrans" cxnId="{151E91CC-D078-4BE9-AAA3-B3CF6F9AD781}">
      <dgm:prSet/>
      <dgm:spPr/>
      <dgm:t>
        <a:bodyPr/>
        <a:lstStyle/>
        <a:p>
          <a:endParaRPr lang="es-CO"/>
        </a:p>
      </dgm:t>
    </dgm:pt>
    <dgm:pt modelId="{7D57F050-796B-4DFB-89D5-658C04BF4929}">
      <dgm:prSet phldrT="[Texto]" custT="1"/>
      <dgm:spPr/>
      <dgm:t>
        <a:bodyPr/>
        <a:lstStyle/>
        <a:p>
          <a:r>
            <a:rPr lang="es-CO" sz="1050" dirty="0" smtClean="0"/>
            <a:t>Obligaciones </a:t>
          </a:r>
          <a:endParaRPr lang="es-CO" sz="1050" dirty="0"/>
        </a:p>
      </dgm:t>
    </dgm:pt>
    <dgm:pt modelId="{411ADBCF-1FFD-4508-86D1-63920F3F3187}" type="parTrans" cxnId="{6B6D6A30-8133-47B5-ABA4-85C43974BE23}">
      <dgm:prSet/>
      <dgm:spPr/>
      <dgm:t>
        <a:bodyPr/>
        <a:lstStyle/>
        <a:p>
          <a:endParaRPr lang="es-CO"/>
        </a:p>
      </dgm:t>
    </dgm:pt>
    <dgm:pt modelId="{4F758BA9-3F8F-4059-BFF3-1441DD654112}" type="sibTrans" cxnId="{6B6D6A30-8133-47B5-ABA4-85C43974BE23}">
      <dgm:prSet/>
      <dgm:spPr/>
      <dgm:t>
        <a:bodyPr/>
        <a:lstStyle/>
        <a:p>
          <a:endParaRPr lang="es-CO"/>
        </a:p>
      </dgm:t>
    </dgm:pt>
    <dgm:pt modelId="{82391F34-F25A-4F5C-A4A2-BA7AAD56A029}" type="pres">
      <dgm:prSet presAssocID="{5F3C8500-C3A5-4087-A164-19590EFE02C9}" presName="Name0" presStyleCnt="0">
        <dgm:presLayoutVars>
          <dgm:dir/>
          <dgm:animLvl val="lvl"/>
          <dgm:resizeHandles val="exact"/>
        </dgm:presLayoutVars>
      </dgm:prSet>
      <dgm:spPr/>
      <dgm:t>
        <a:bodyPr/>
        <a:lstStyle/>
        <a:p>
          <a:endParaRPr lang="es-CO"/>
        </a:p>
      </dgm:t>
    </dgm:pt>
    <dgm:pt modelId="{89683EDB-1CC3-4450-A013-034C906B1509}" type="pres">
      <dgm:prSet presAssocID="{EEB2EDC2-4BD0-4BE2-B4D8-E6C2FE1A98BC}" presName="boxAndChildren" presStyleCnt="0"/>
      <dgm:spPr/>
      <dgm:t>
        <a:bodyPr/>
        <a:lstStyle/>
        <a:p>
          <a:endParaRPr lang="es-CO"/>
        </a:p>
      </dgm:t>
    </dgm:pt>
    <dgm:pt modelId="{28CEF6FF-B4AE-49AD-A598-9F2A51B557B3}" type="pres">
      <dgm:prSet presAssocID="{EEB2EDC2-4BD0-4BE2-B4D8-E6C2FE1A98BC}" presName="parentTextBox" presStyleLbl="node1" presStyleIdx="0" presStyleCnt="4"/>
      <dgm:spPr/>
      <dgm:t>
        <a:bodyPr/>
        <a:lstStyle/>
        <a:p>
          <a:endParaRPr lang="es-CO"/>
        </a:p>
      </dgm:t>
    </dgm:pt>
    <dgm:pt modelId="{78843F17-282B-4FAC-B832-3C7906C53428}" type="pres">
      <dgm:prSet presAssocID="{EEB2EDC2-4BD0-4BE2-B4D8-E6C2FE1A98BC}" presName="entireBox" presStyleLbl="node1" presStyleIdx="0" presStyleCnt="4"/>
      <dgm:spPr/>
      <dgm:t>
        <a:bodyPr/>
        <a:lstStyle/>
        <a:p>
          <a:endParaRPr lang="es-CO"/>
        </a:p>
      </dgm:t>
    </dgm:pt>
    <dgm:pt modelId="{41B66683-D35A-4C35-8836-ED0EDC7C09B6}" type="pres">
      <dgm:prSet presAssocID="{EEB2EDC2-4BD0-4BE2-B4D8-E6C2FE1A98BC}" presName="descendantBox" presStyleCnt="0"/>
      <dgm:spPr/>
      <dgm:t>
        <a:bodyPr/>
        <a:lstStyle/>
        <a:p>
          <a:endParaRPr lang="es-CO"/>
        </a:p>
      </dgm:t>
    </dgm:pt>
    <dgm:pt modelId="{6794FF32-D1F6-4480-9349-99D5D96D0F7C}" type="pres">
      <dgm:prSet presAssocID="{D2D7FAE2-045F-43FD-B66A-DAFFED145737}" presName="childTextBox" presStyleLbl="fgAccFollowNode1" presStyleIdx="0" presStyleCnt="6">
        <dgm:presLayoutVars>
          <dgm:bulletEnabled val="1"/>
        </dgm:presLayoutVars>
      </dgm:prSet>
      <dgm:spPr/>
      <dgm:t>
        <a:bodyPr/>
        <a:lstStyle/>
        <a:p>
          <a:endParaRPr lang="es-CO"/>
        </a:p>
      </dgm:t>
    </dgm:pt>
    <dgm:pt modelId="{DA98E216-AA2C-4502-898A-CF11976FB23E}" type="pres">
      <dgm:prSet presAssocID="{7D57F050-796B-4DFB-89D5-658C04BF4929}" presName="childTextBox" presStyleLbl="fgAccFollowNode1" presStyleIdx="1" presStyleCnt="6" custScaleX="107270">
        <dgm:presLayoutVars>
          <dgm:bulletEnabled val="1"/>
        </dgm:presLayoutVars>
      </dgm:prSet>
      <dgm:spPr/>
      <dgm:t>
        <a:bodyPr/>
        <a:lstStyle/>
        <a:p>
          <a:endParaRPr lang="es-CO"/>
        </a:p>
      </dgm:t>
    </dgm:pt>
    <dgm:pt modelId="{38D91ECD-994B-4078-950E-A1AEBF829871}" type="pres">
      <dgm:prSet presAssocID="{4CCD99C8-98DF-4683-A494-C6F95154D7D4}" presName="childTextBox" presStyleLbl="fgAccFollowNode1" presStyleIdx="2" presStyleCnt="6">
        <dgm:presLayoutVars>
          <dgm:bulletEnabled val="1"/>
        </dgm:presLayoutVars>
      </dgm:prSet>
      <dgm:spPr/>
      <dgm:t>
        <a:bodyPr/>
        <a:lstStyle/>
        <a:p>
          <a:endParaRPr lang="es-CO"/>
        </a:p>
      </dgm:t>
    </dgm:pt>
    <dgm:pt modelId="{84623195-D224-42B0-B067-E0CF6C7CE51C}" type="pres">
      <dgm:prSet presAssocID="{BCA3C03B-0E69-48FE-ADE5-614EF40B9F07}" presName="sp" presStyleCnt="0"/>
      <dgm:spPr/>
      <dgm:t>
        <a:bodyPr/>
        <a:lstStyle/>
        <a:p>
          <a:endParaRPr lang="es-CO"/>
        </a:p>
      </dgm:t>
    </dgm:pt>
    <dgm:pt modelId="{770DC46B-61FD-49B4-8855-AE1CDC8A170A}" type="pres">
      <dgm:prSet presAssocID="{E8CE0281-7FE4-4636-9567-54DA35B4C928}" presName="arrowAndChildren" presStyleCnt="0"/>
      <dgm:spPr/>
      <dgm:t>
        <a:bodyPr/>
        <a:lstStyle/>
        <a:p>
          <a:endParaRPr lang="es-CO"/>
        </a:p>
      </dgm:t>
    </dgm:pt>
    <dgm:pt modelId="{937282B0-B880-4C59-9E80-4E31B598E36F}" type="pres">
      <dgm:prSet presAssocID="{E8CE0281-7FE4-4636-9567-54DA35B4C928}" presName="parentTextArrow" presStyleLbl="node1" presStyleIdx="0" presStyleCnt="4"/>
      <dgm:spPr/>
      <dgm:t>
        <a:bodyPr/>
        <a:lstStyle/>
        <a:p>
          <a:endParaRPr lang="es-CO"/>
        </a:p>
      </dgm:t>
    </dgm:pt>
    <dgm:pt modelId="{FC48E625-9995-454A-98F2-BA132A448028}" type="pres">
      <dgm:prSet presAssocID="{E8CE0281-7FE4-4636-9567-54DA35B4C928}" presName="arrow" presStyleLbl="node1" presStyleIdx="1" presStyleCnt="4"/>
      <dgm:spPr/>
      <dgm:t>
        <a:bodyPr/>
        <a:lstStyle/>
        <a:p>
          <a:endParaRPr lang="es-CO"/>
        </a:p>
      </dgm:t>
    </dgm:pt>
    <dgm:pt modelId="{A3B1DB92-2DC5-45CF-9145-F099ACE8A5E4}" type="pres">
      <dgm:prSet presAssocID="{E8CE0281-7FE4-4636-9567-54DA35B4C928}" presName="descendantArrow" presStyleCnt="0"/>
      <dgm:spPr/>
      <dgm:t>
        <a:bodyPr/>
        <a:lstStyle/>
        <a:p>
          <a:endParaRPr lang="es-CO"/>
        </a:p>
      </dgm:t>
    </dgm:pt>
    <dgm:pt modelId="{35D8D127-89F6-4437-BCBC-315DAC616ACF}" type="pres">
      <dgm:prSet presAssocID="{ECCBDE49-4218-4386-A280-3CD47D5B4C33}" presName="childTextArrow" presStyleLbl="fgAccFollowNode1" presStyleIdx="3" presStyleCnt="6">
        <dgm:presLayoutVars>
          <dgm:bulletEnabled val="1"/>
        </dgm:presLayoutVars>
      </dgm:prSet>
      <dgm:spPr/>
      <dgm:t>
        <a:bodyPr/>
        <a:lstStyle/>
        <a:p>
          <a:endParaRPr lang="es-CO"/>
        </a:p>
      </dgm:t>
    </dgm:pt>
    <dgm:pt modelId="{19FC7771-7922-4BF9-B5E7-8B42B99ACB34}" type="pres">
      <dgm:prSet presAssocID="{BF020370-33EC-45A8-A0ED-0A9603BA6265}" presName="sp" presStyleCnt="0"/>
      <dgm:spPr/>
      <dgm:t>
        <a:bodyPr/>
        <a:lstStyle/>
        <a:p>
          <a:endParaRPr lang="es-CO"/>
        </a:p>
      </dgm:t>
    </dgm:pt>
    <dgm:pt modelId="{7F7C9FD9-1279-4317-B3A1-029E423E995B}" type="pres">
      <dgm:prSet presAssocID="{187C3A49-9268-4101-A1C1-38377658C473}" presName="arrowAndChildren" presStyleCnt="0"/>
      <dgm:spPr/>
      <dgm:t>
        <a:bodyPr/>
        <a:lstStyle/>
        <a:p>
          <a:endParaRPr lang="es-CO"/>
        </a:p>
      </dgm:t>
    </dgm:pt>
    <dgm:pt modelId="{EDA68252-1181-4FD7-A11F-E6CD2135921D}" type="pres">
      <dgm:prSet presAssocID="{187C3A49-9268-4101-A1C1-38377658C473}" presName="parentTextArrow" presStyleLbl="node1" presStyleIdx="1" presStyleCnt="4"/>
      <dgm:spPr/>
      <dgm:t>
        <a:bodyPr/>
        <a:lstStyle/>
        <a:p>
          <a:endParaRPr lang="es-CO"/>
        </a:p>
      </dgm:t>
    </dgm:pt>
    <dgm:pt modelId="{E30B8D1E-AF4E-4F42-95CC-FF99D938C859}" type="pres">
      <dgm:prSet presAssocID="{187C3A49-9268-4101-A1C1-38377658C473}" presName="arrow" presStyleLbl="node1" presStyleIdx="2" presStyleCnt="4"/>
      <dgm:spPr/>
      <dgm:t>
        <a:bodyPr/>
        <a:lstStyle/>
        <a:p>
          <a:endParaRPr lang="es-CO"/>
        </a:p>
      </dgm:t>
    </dgm:pt>
    <dgm:pt modelId="{4FFD2C32-F0CF-4537-8D82-4A5CC7EB5F90}" type="pres">
      <dgm:prSet presAssocID="{187C3A49-9268-4101-A1C1-38377658C473}" presName="descendantArrow" presStyleCnt="0"/>
      <dgm:spPr/>
      <dgm:t>
        <a:bodyPr/>
        <a:lstStyle/>
        <a:p>
          <a:endParaRPr lang="es-CO"/>
        </a:p>
      </dgm:t>
    </dgm:pt>
    <dgm:pt modelId="{B9878064-A5D4-48AD-9E4A-96FC70824A36}" type="pres">
      <dgm:prSet presAssocID="{53A2335F-F173-4391-AACF-9A307D5D75CD}" presName="childTextArrow" presStyleLbl="fgAccFollowNode1" presStyleIdx="4" presStyleCnt="6" custLinFactNeighborX="7715" custLinFactNeighborY="9412">
        <dgm:presLayoutVars>
          <dgm:bulletEnabled val="1"/>
        </dgm:presLayoutVars>
      </dgm:prSet>
      <dgm:spPr/>
      <dgm:t>
        <a:bodyPr/>
        <a:lstStyle/>
        <a:p>
          <a:endParaRPr lang="es-CO"/>
        </a:p>
      </dgm:t>
    </dgm:pt>
    <dgm:pt modelId="{BFD12F89-F907-47FB-8815-7F9883BA00D2}" type="pres">
      <dgm:prSet presAssocID="{729E57AD-1D6D-46C2-8C01-76B91D25FDA2}" presName="sp" presStyleCnt="0"/>
      <dgm:spPr/>
      <dgm:t>
        <a:bodyPr/>
        <a:lstStyle/>
        <a:p>
          <a:endParaRPr lang="es-CO"/>
        </a:p>
      </dgm:t>
    </dgm:pt>
    <dgm:pt modelId="{EC4DB9DC-500E-4F86-BFC1-87C7B22AD201}" type="pres">
      <dgm:prSet presAssocID="{33AD2649-D111-41C4-9874-A2B2BC789DA9}" presName="arrowAndChildren" presStyleCnt="0"/>
      <dgm:spPr/>
      <dgm:t>
        <a:bodyPr/>
        <a:lstStyle/>
        <a:p>
          <a:endParaRPr lang="es-CO"/>
        </a:p>
      </dgm:t>
    </dgm:pt>
    <dgm:pt modelId="{259FF797-64FE-406E-B027-8903476E4AB3}" type="pres">
      <dgm:prSet presAssocID="{33AD2649-D111-41C4-9874-A2B2BC789DA9}" presName="parentTextArrow" presStyleLbl="node1" presStyleIdx="2" presStyleCnt="4"/>
      <dgm:spPr/>
      <dgm:t>
        <a:bodyPr/>
        <a:lstStyle/>
        <a:p>
          <a:endParaRPr lang="es-CO"/>
        </a:p>
      </dgm:t>
    </dgm:pt>
    <dgm:pt modelId="{77219671-3534-4633-87A8-972F409CFD58}" type="pres">
      <dgm:prSet presAssocID="{33AD2649-D111-41C4-9874-A2B2BC789DA9}" presName="arrow" presStyleLbl="node1" presStyleIdx="3" presStyleCnt="4" custLinFactNeighborY="-14913"/>
      <dgm:spPr/>
      <dgm:t>
        <a:bodyPr/>
        <a:lstStyle/>
        <a:p>
          <a:endParaRPr lang="es-CO"/>
        </a:p>
      </dgm:t>
    </dgm:pt>
    <dgm:pt modelId="{B713546B-F632-4D5E-A58A-AC008BBBE62A}" type="pres">
      <dgm:prSet presAssocID="{33AD2649-D111-41C4-9874-A2B2BC789DA9}" presName="descendantArrow" presStyleCnt="0"/>
      <dgm:spPr/>
      <dgm:t>
        <a:bodyPr/>
        <a:lstStyle/>
        <a:p>
          <a:endParaRPr lang="es-CO"/>
        </a:p>
      </dgm:t>
    </dgm:pt>
    <dgm:pt modelId="{86AB2B48-9B95-4316-8212-26651651FB65}" type="pres">
      <dgm:prSet presAssocID="{E1FBD125-C425-4D06-9EA1-73FA697605A3}" presName="childTextArrow" presStyleLbl="fgAccFollowNode1" presStyleIdx="5" presStyleCnt="6">
        <dgm:presLayoutVars>
          <dgm:bulletEnabled val="1"/>
        </dgm:presLayoutVars>
      </dgm:prSet>
      <dgm:spPr/>
      <dgm:t>
        <a:bodyPr/>
        <a:lstStyle/>
        <a:p>
          <a:endParaRPr lang="es-CO"/>
        </a:p>
      </dgm:t>
    </dgm:pt>
  </dgm:ptLst>
  <dgm:cxnLst>
    <dgm:cxn modelId="{FEA336CF-1372-4DA4-BDF8-7C41EDB97E2C}" srcId="{5F3C8500-C3A5-4087-A164-19590EFE02C9}" destId="{33AD2649-D111-41C4-9874-A2B2BC789DA9}" srcOrd="0" destOrd="0" parTransId="{A58E4281-562B-4295-B5AA-A260BBD0A103}" sibTransId="{729E57AD-1D6D-46C2-8C01-76B91D25FDA2}"/>
    <dgm:cxn modelId="{30E2E838-F7A6-4E42-94D9-C6817663DF49}" type="presOf" srcId="{4CCD99C8-98DF-4683-A494-C6F95154D7D4}" destId="{38D91ECD-994B-4078-950E-A1AEBF829871}" srcOrd="0" destOrd="0" presId="urn:microsoft.com/office/officeart/2005/8/layout/process4"/>
    <dgm:cxn modelId="{2117DF07-A312-44C9-8D52-3CCB9EFABD52}" srcId="{5F3C8500-C3A5-4087-A164-19590EFE02C9}" destId="{187C3A49-9268-4101-A1C1-38377658C473}" srcOrd="1" destOrd="0" parTransId="{AAE30FFE-6891-4509-906D-A4396F0665EA}" sibTransId="{BF020370-33EC-45A8-A0ED-0A9603BA6265}"/>
    <dgm:cxn modelId="{151E91CC-D078-4BE9-AAA3-B3CF6F9AD781}" srcId="{EEB2EDC2-4BD0-4BE2-B4D8-E6C2FE1A98BC}" destId="{D2D7FAE2-045F-43FD-B66A-DAFFED145737}" srcOrd="0" destOrd="0" parTransId="{3F3493BC-D4D4-4971-97A8-5D21AA88437A}" sibTransId="{674ACC62-6B86-400F-80ED-A861F3281BA3}"/>
    <dgm:cxn modelId="{EB451689-2B25-4598-B211-67E60E781A32}" srcId="{EEB2EDC2-4BD0-4BE2-B4D8-E6C2FE1A98BC}" destId="{4CCD99C8-98DF-4683-A494-C6F95154D7D4}" srcOrd="2" destOrd="0" parTransId="{90CC66BB-88E5-4962-B3FE-F82043ACB5BD}" sibTransId="{15B7C1CB-13CB-4D1A-B2B6-6960EB1DBD7B}"/>
    <dgm:cxn modelId="{59191C22-A554-4C35-82FB-C17A1A97E48D}" type="presOf" srcId="{187C3A49-9268-4101-A1C1-38377658C473}" destId="{EDA68252-1181-4FD7-A11F-E6CD2135921D}" srcOrd="0" destOrd="0" presId="urn:microsoft.com/office/officeart/2005/8/layout/process4"/>
    <dgm:cxn modelId="{41448C67-3035-4DE5-8A5B-DE542D3C4090}" type="presOf" srcId="{187C3A49-9268-4101-A1C1-38377658C473}" destId="{E30B8D1E-AF4E-4F42-95CC-FF99D938C859}" srcOrd="1" destOrd="0" presId="urn:microsoft.com/office/officeart/2005/8/layout/process4"/>
    <dgm:cxn modelId="{F9307EF7-9302-4201-87FA-4D4EAB771BFA}" type="presOf" srcId="{33AD2649-D111-41C4-9874-A2B2BC789DA9}" destId="{259FF797-64FE-406E-B027-8903476E4AB3}" srcOrd="0" destOrd="0" presId="urn:microsoft.com/office/officeart/2005/8/layout/process4"/>
    <dgm:cxn modelId="{A399F05D-E6F7-4028-A9ED-740CAD4EBED9}" type="presOf" srcId="{53A2335F-F173-4391-AACF-9A307D5D75CD}" destId="{B9878064-A5D4-48AD-9E4A-96FC70824A36}" srcOrd="0" destOrd="0" presId="urn:microsoft.com/office/officeart/2005/8/layout/process4"/>
    <dgm:cxn modelId="{6C0747C6-325D-472C-8EBA-773F07510571}" srcId="{5F3C8500-C3A5-4087-A164-19590EFE02C9}" destId="{EEB2EDC2-4BD0-4BE2-B4D8-E6C2FE1A98BC}" srcOrd="3" destOrd="0" parTransId="{CD6BAD5F-5476-4127-AC12-6970C605F016}" sibTransId="{A1A4355E-B527-4AE2-84F4-9C2B1E544163}"/>
    <dgm:cxn modelId="{94454C26-AE0E-42B2-945E-82B7928F221B}" type="presOf" srcId="{E8CE0281-7FE4-4636-9567-54DA35B4C928}" destId="{FC48E625-9995-454A-98F2-BA132A448028}" srcOrd="1" destOrd="0" presId="urn:microsoft.com/office/officeart/2005/8/layout/process4"/>
    <dgm:cxn modelId="{8162C02A-6C72-47B2-88F8-FB83D60F075E}" type="presOf" srcId="{E8CE0281-7FE4-4636-9567-54DA35B4C928}" destId="{937282B0-B880-4C59-9E80-4E31B598E36F}" srcOrd="0" destOrd="0" presId="urn:microsoft.com/office/officeart/2005/8/layout/process4"/>
    <dgm:cxn modelId="{154C385B-63BA-413F-B329-67F2A97E2399}" type="presOf" srcId="{ECCBDE49-4218-4386-A280-3CD47D5B4C33}" destId="{35D8D127-89F6-4437-BCBC-315DAC616ACF}" srcOrd="0" destOrd="0" presId="urn:microsoft.com/office/officeart/2005/8/layout/process4"/>
    <dgm:cxn modelId="{457C3C74-44BF-4655-8D24-94E97F2192ED}" type="presOf" srcId="{EEB2EDC2-4BD0-4BE2-B4D8-E6C2FE1A98BC}" destId="{78843F17-282B-4FAC-B832-3C7906C53428}" srcOrd="1" destOrd="0" presId="urn:microsoft.com/office/officeart/2005/8/layout/process4"/>
    <dgm:cxn modelId="{7824DA08-E681-4E96-9387-60991CCC81E2}" srcId="{5F3C8500-C3A5-4087-A164-19590EFE02C9}" destId="{E8CE0281-7FE4-4636-9567-54DA35B4C928}" srcOrd="2" destOrd="0" parTransId="{8ABF33CA-6185-48D3-92D3-E3BF0D40DE45}" sibTransId="{BCA3C03B-0E69-48FE-ADE5-614EF40B9F07}"/>
    <dgm:cxn modelId="{E667FE31-7720-48DE-9CA2-173A2A6CCD5D}" srcId="{187C3A49-9268-4101-A1C1-38377658C473}" destId="{53A2335F-F173-4391-AACF-9A307D5D75CD}" srcOrd="0" destOrd="0" parTransId="{1D414C2B-7E3F-461B-8674-FAC8633227B5}" sibTransId="{08336C2C-948B-47EB-9AEC-E720D6A86708}"/>
    <dgm:cxn modelId="{99E9E790-BC64-4F15-8464-DFD4E3AF506D}" type="presOf" srcId="{7D57F050-796B-4DFB-89D5-658C04BF4929}" destId="{DA98E216-AA2C-4502-898A-CF11976FB23E}" srcOrd="0" destOrd="0" presId="urn:microsoft.com/office/officeart/2005/8/layout/process4"/>
    <dgm:cxn modelId="{DCA5B8BF-E286-402C-A14E-326C4948AC4A}" srcId="{E8CE0281-7FE4-4636-9567-54DA35B4C928}" destId="{ECCBDE49-4218-4386-A280-3CD47D5B4C33}" srcOrd="0" destOrd="0" parTransId="{E3D08430-115D-4ABE-A01D-90EBAAC316FB}" sibTransId="{216C20A7-9DC9-4A47-86E9-E68D9EEC1FA7}"/>
    <dgm:cxn modelId="{F5F6ADB5-612B-4BCD-8C88-23829E8E9A8C}" srcId="{33AD2649-D111-41C4-9874-A2B2BC789DA9}" destId="{E1FBD125-C425-4D06-9EA1-73FA697605A3}" srcOrd="0" destOrd="0" parTransId="{2AB037F1-655E-4876-BC36-C65997E82693}" sibTransId="{1071619F-D661-44F2-B439-C8B8FE0F4D80}"/>
    <dgm:cxn modelId="{AA7E562B-60E8-43B9-8A9C-F6ADB516B8C1}" type="presOf" srcId="{E1FBD125-C425-4D06-9EA1-73FA697605A3}" destId="{86AB2B48-9B95-4316-8212-26651651FB65}" srcOrd="0" destOrd="0" presId="urn:microsoft.com/office/officeart/2005/8/layout/process4"/>
    <dgm:cxn modelId="{27B592D2-895B-46C4-8FC6-5AAFE518A591}" type="presOf" srcId="{33AD2649-D111-41C4-9874-A2B2BC789DA9}" destId="{77219671-3534-4633-87A8-972F409CFD58}" srcOrd="1" destOrd="0" presId="urn:microsoft.com/office/officeart/2005/8/layout/process4"/>
    <dgm:cxn modelId="{6B6D6A30-8133-47B5-ABA4-85C43974BE23}" srcId="{EEB2EDC2-4BD0-4BE2-B4D8-E6C2FE1A98BC}" destId="{7D57F050-796B-4DFB-89D5-658C04BF4929}" srcOrd="1" destOrd="0" parTransId="{411ADBCF-1FFD-4508-86D1-63920F3F3187}" sibTransId="{4F758BA9-3F8F-4059-BFF3-1441DD654112}"/>
    <dgm:cxn modelId="{37844DC5-A75E-41B4-A382-52FBC9DF140C}" type="presOf" srcId="{5F3C8500-C3A5-4087-A164-19590EFE02C9}" destId="{82391F34-F25A-4F5C-A4A2-BA7AAD56A029}" srcOrd="0" destOrd="0" presId="urn:microsoft.com/office/officeart/2005/8/layout/process4"/>
    <dgm:cxn modelId="{A3D73B43-F27A-44D4-B173-5EEEEABBAD55}" type="presOf" srcId="{EEB2EDC2-4BD0-4BE2-B4D8-E6C2FE1A98BC}" destId="{28CEF6FF-B4AE-49AD-A598-9F2A51B557B3}" srcOrd="0" destOrd="0" presId="urn:microsoft.com/office/officeart/2005/8/layout/process4"/>
    <dgm:cxn modelId="{1009884F-5A3D-418D-B70D-F44A2AF51ADF}" type="presOf" srcId="{D2D7FAE2-045F-43FD-B66A-DAFFED145737}" destId="{6794FF32-D1F6-4480-9349-99D5D96D0F7C}" srcOrd="0" destOrd="0" presId="urn:microsoft.com/office/officeart/2005/8/layout/process4"/>
    <dgm:cxn modelId="{80123BCD-3E51-4803-BE2B-C2CE2895D6D0}" type="presParOf" srcId="{82391F34-F25A-4F5C-A4A2-BA7AAD56A029}" destId="{89683EDB-1CC3-4450-A013-034C906B1509}" srcOrd="0" destOrd="0" presId="urn:microsoft.com/office/officeart/2005/8/layout/process4"/>
    <dgm:cxn modelId="{4289CAB1-6706-4186-A455-E3C9DA45CDA4}" type="presParOf" srcId="{89683EDB-1CC3-4450-A013-034C906B1509}" destId="{28CEF6FF-B4AE-49AD-A598-9F2A51B557B3}" srcOrd="0" destOrd="0" presId="urn:microsoft.com/office/officeart/2005/8/layout/process4"/>
    <dgm:cxn modelId="{AAD66613-9DB4-4BD4-8C63-8DE1EFCE08C1}" type="presParOf" srcId="{89683EDB-1CC3-4450-A013-034C906B1509}" destId="{78843F17-282B-4FAC-B832-3C7906C53428}" srcOrd="1" destOrd="0" presId="urn:microsoft.com/office/officeart/2005/8/layout/process4"/>
    <dgm:cxn modelId="{88A4AD3D-3BF0-482D-9B59-CE02718BF0D8}" type="presParOf" srcId="{89683EDB-1CC3-4450-A013-034C906B1509}" destId="{41B66683-D35A-4C35-8836-ED0EDC7C09B6}" srcOrd="2" destOrd="0" presId="urn:microsoft.com/office/officeart/2005/8/layout/process4"/>
    <dgm:cxn modelId="{6DEB1F1C-6994-4EBB-816A-D18B1619AD91}" type="presParOf" srcId="{41B66683-D35A-4C35-8836-ED0EDC7C09B6}" destId="{6794FF32-D1F6-4480-9349-99D5D96D0F7C}" srcOrd="0" destOrd="0" presId="urn:microsoft.com/office/officeart/2005/8/layout/process4"/>
    <dgm:cxn modelId="{E6EE7D6A-6F80-4C85-8A8E-7EF18BD2AF28}" type="presParOf" srcId="{41B66683-D35A-4C35-8836-ED0EDC7C09B6}" destId="{DA98E216-AA2C-4502-898A-CF11976FB23E}" srcOrd="1" destOrd="0" presId="urn:microsoft.com/office/officeart/2005/8/layout/process4"/>
    <dgm:cxn modelId="{335AEFA3-9258-49C0-A4C5-D11073A5358F}" type="presParOf" srcId="{41B66683-D35A-4C35-8836-ED0EDC7C09B6}" destId="{38D91ECD-994B-4078-950E-A1AEBF829871}" srcOrd="2" destOrd="0" presId="urn:microsoft.com/office/officeart/2005/8/layout/process4"/>
    <dgm:cxn modelId="{F937D027-D9A5-428A-A65D-851583276C18}" type="presParOf" srcId="{82391F34-F25A-4F5C-A4A2-BA7AAD56A029}" destId="{84623195-D224-42B0-B067-E0CF6C7CE51C}" srcOrd="1" destOrd="0" presId="urn:microsoft.com/office/officeart/2005/8/layout/process4"/>
    <dgm:cxn modelId="{4DC0AE51-85FB-42F1-8439-F3D28F9DEAB6}" type="presParOf" srcId="{82391F34-F25A-4F5C-A4A2-BA7AAD56A029}" destId="{770DC46B-61FD-49B4-8855-AE1CDC8A170A}" srcOrd="2" destOrd="0" presId="urn:microsoft.com/office/officeart/2005/8/layout/process4"/>
    <dgm:cxn modelId="{5A28CBBF-D9D3-4968-B625-411BF7A5EA39}" type="presParOf" srcId="{770DC46B-61FD-49B4-8855-AE1CDC8A170A}" destId="{937282B0-B880-4C59-9E80-4E31B598E36F}" srcOrd="0" destOrd="0" presId="urn:microsoft.com/office/officeart/2005/8/layout/process4"/>
    <dgm:cxn modelId="{681AE9FB-C1BE-4930-939D-55677E44A4B5}" type="presParOf" srcId="{770DC46B-61FD-49B4-8855-AE1CDC8A170A}" destId="{FC48E625-9995-454A-98F2-BA132A448028}" srcOrd="1" destOrd="0" presId="urn:microsoft.com/office/officeart/2005/8/layout/process4"/>
    <dgm:cxn modelId="{488F3C84-9DC6-4257-B5D0-1BF7D81F2266}" type="presParOf" srcId="{770DC46B-61FD-49B4-8855-AE1CDC8A170A}" destId="{A3B1DB92-2DC5-45CF-9145-F099ACE8A5E4}" srcOrd="2" destOrd="0" presId="urn:microsoft.com/office/officeart/2005/8/layout/process4"/>
    <dgm:cxn modelId="{837B88B8-B5B8-44F5-AD8E-3B0BC7906ED8}" type="presParOf" srcId="{A3B1DB92-2DC5-45CF-9145-F099ACE8A5E4}" destId="{35D8D127-89F6-4437-BCBC-315DAC616ACF}" srcOrd="0" destOrd="0" presId="urn:microsoft.com/office/officeart/2005/8/layout/process4"/>
    <dgm:cxn modelId="{AC14C99B-B24A-4CDA-AD7D-43EADDAB4185}" type="presParOf" srcId="{82391F34-F25A-4F5C-A4A2-BA7AAD56A029}" destId="{19FC7771-7922-4BF9-B5E7-8B42B99ACB34}" srcOrd="3" destOrd="0" presId="urn:microsoft.com/office/officeart/2005/8/layout/process4"/>
    <dgm:cxn modelId="{8EDFE746-B2C0-47A0-A6A9-45234B99A7EB}" type="presParOf" srcId="{82391F34-F25A-4F5C-A4A2-BA7AAD56A029}" destId="{7F7C9FD9-1279-4317-B3A1-029E423E995B}" srcOrd="4" destOrd="0" presId="urn:microsoft.com/office/officeart/2005/8/layout/process4"/>
    <dgm:cxn modelId="{8E65A8CB-135D-4F07-A031-60CEF51AACD8}" type="presParOf" srcId="{7F7C9FD9-1279-4317-B3A1-029E423E995B}" destId="{EDA68252-1181-4FD7-A11F-E6CD2135921D}" srcOrd="0" destOrd="0" presId="urn:microsoft.com/office/officeart/2005/8/layout/process4"/>
    <dgm:cxn modelId="{99BE22AD-A0C5-49F7-B35D-908D69D72D5E}" type="presParOf" srcId="{7F7C9FD9-1279-4317-B3A1-029E423E995B}" destId="{E30B8D1E-AF4E-4F42-95CC-FF99D938C859}" srcOrd="1" destOrd="0" presId="urn:microsoft.com/office/officeart/2005/8/layout/process4"/>
    <dgm:cxn modelId="{018A1FA4-9CEE-4295-BA88-27AEDCAF170F}" type="presParOf" srcId="{7F7C9FD9-1279-4317-B3A1-029E423E995B}" destId="{4FFD2C32-F0CF-4537-8D82-4A5CC7EB5F90}" srcOrd="2" destOrd="0" presId="urn:microsoft.com/office/officeart/2005/8/layout/process4"/>
    <dgm:cxn modelId="{084F9CEE-A228-492D-9963-023DF6F8CE50}" type="presParOf" srcId="{4FFD2C32-F0CF-4537-8D82-4A5CC7EB5F90}" destId="{B9878064-A5D4-48AD-9E4A-96FC70824A36}" srcOrd="0" destOrd="0" presId="urn:microsoft.com/office/officeart/2005/8/layout/process4"/>
    <dgm:cxn modelId="{B311A672-2335-4F60-956A-3342924E065A}" type="presParOf" srcId="{82391F34-F25A-4F5C-A4A2-BA7AAD56A029}" destId="{BFD12F89-F907-47FB-8815-7F9883BA00D2}" srcOrd="5" destOrd="0" presId="urn:microsoft.com/office/officeart/2005/8/layout/process4"/>
    <dgm:cxn modelId="{D41EB13A-BA1C-4632-92A5-CFF2528481CC}" type="presParOf" srcId="{82391F34-F25A-4F5C-A4A2-BA7AAD56A029}" destId="{EC4DB9DC-500E-4F86-BFC1-87C7B22AD201}" srcOrd="6" destOrd="0" presId="urn:microsoft.com/office/officeart/2005/8/layout/process4"/>
    <dgm:cxn modelId="{5CFB2307-223B-4EA2-BB5E-335684AC7EF1}" type="presParOf" srcId="{EC4DB9DC-500E-4F86-BFC1-87C7B22AD201}" destId="{259FF797-64FE-406E-B027-8903476E4AB3}" srcOrd="0" destOrd="0" presId="urn:microsoft.com/office/officeart/2005/8/layout/process4"/>
    <dgm:cxn modelId="{C111D6A5-47A4-4ADC-AD08-855744782064}" type="presParOf" srcId="{EC4DB9DC-500E-4F86-BFC1-87C7B22AD201}" destId="{77219671-3534-4633-87A8-972F409CFD58}" srcOrd="1" destOrd="0" presId="urn:microsoft.com/office/officeart/2005/8/layout/process4"/>
    <dgm:cxn modelId="{00D66E30-A204-4057-8059-43F45BED4DD7}" type="presParOf" srcId="{EC4DB9DC-500E-4F86-BFC1-87C7B22AD201}" destId="{B713546B-F632-4D5E-A58A-AC008BBBE62A}" srcOrd="2" destOrd="0" presId="urn:microsoft.com/office/officeart/2005/8/layout/process4"/>
    <dgm:cxn modelId="{6E80EC7A-1F7F-48BB-9E07-8FABBF289B96}" type="presParOf" srcId="{B713546B-F632-4D5E-A58A-AC008BBBE62A}" destId="{86AB2B48-9B95-4316-8212-26651651FB6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71" y="0"/>
          <a:ext cx="1418225" cy="324036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Producto</a:t>
          </a:r>
          <a:endParaRPr lang="es-CO" sz="1600" kern="1200" dirty="0"/>
        </a:p>
      </dsp:txBody>
      <dsp:txXfrm>
        <a:off x="171" y="0"/>
        <a:ext cx="1418225" cy="972108"/>
      </dsp:txXfrm>
    </dsp:sp>
    <dsp:sp modelId="{19356602-817F-40EC-A2B8-8C62F23E90A0}">
      <dsp:nvSpPr>
        <dsp:cNvPr id="0" name=""/>
        <dsp:cNvSpPr/>
      </dsp:nvSpPr>
      <dsp:spPr>
        <a:xfrm>
          <a:off x="77128" y="720080"/>
          <a:ext cx="1283563" cy="3070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metodológicos Realizados</a:t>
          </a:r>
          <a:endParaRPr lang="es-CO" sz="800" kern="1200" dirty="0"/>
        </a:p>
      </dsp:txBody>
      <dsp:txXfrm>
        <a:off x="86120" y="729072"/>
        <a:ext cx="1265579" cy="289022"/>
      </dsp:txXfrm>
    </dsp:sp>
    <dsp:sp modelId="{1F40C5A9-8270-4A21-A9E5-3C605D0E9291}">
      <dsp:nvSpPr>
        <dsp:cNvPr id="0" name=""/>
        <dsp:cNvSpPr/>
      </dsp:nvSpPr>
      <dsp:spPr>
        <a:xfrm>
          <a:off x="77128" y="1066888"/>
          <a:ext cx="1283563" cy="3070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Estrategias de acceso a la justicia desarrolladas</a:t>
          </a:r>
          <a:endParaRPr lang="es-CO" sz="800" kern="1200" dirty="0"/>
        </a:p>
      </dsp:txBody>
      <dsp:txXfrm>
        <a:off x="86120" y="1075880"/>
        <a:ext cx="1265579" cy="289022"/>
      </dsp:txXfrm>
    </dsp:sp>
    <dsp:sp modelId="{357FF518-73AE-4981-82A9-BA026BAAD305}">
      <dsp:nvSpPr>
        <dsp:cNvPr id="0" name=""/>
        <dsp:cNvSpPr/>
      </dsp:nvSpPr>
      <dsp:spPr>
        <a:xfrm>
          <a:off x="82090" y="1412706"/>
          <a:ext cx="1283563" cy="3070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de investigación Realizados</a:t>
          </a:r>
          <a:endParaRPr lang="es-CO" sz="800" kern="1200" dirty="0"/>
        </a:p>
      </dsp:txBody>
      <dsp:txXfrm>
        <a:off x="91082" y="1421698"/>
        <a:ext cx="1265579" cy="289022"/>
      </dsp:txXfrm>
    </dsp:sp>
    <dsp:sp modelId="{D237F830-D6D2-4917-92E1-B5EE4103BAED}">
      <dsp:nvSpPr>
        <dsp:cNvPr id="0" name=""/>
        <dsp:cNvSpPr/>
      </dsp:nvSpPr>
      <dsp:spPr>
        <a:xfrm>
          <a:off x="86953" y="1785866"/>
          <a:ext cx="1283563" cy="3070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de lineamientos técnicos realizados</a:t>
          </a:r>
          <a:endParaRPr lang="es-CO" sz="800" kern="1200" dirty="0"/>
        </a:p>
      </dsp:txBody>
      <dsp:txXfrm>
        <a:off x="95945" y="1794858"/>
        <a:ext cx="1265579" cy="289022"/>
      </dsp:txXfrm>
    </dsp:sp>
    <dsp:sp modelId="{6E7AA0DF-F6F3-4A8B-BD0F-88D0E6D518C7}">
      <dsp:nvSpPr>
        <dsp:cNvPr id="0" name=""/>
        <dsp:cNvSpPr/>
      </dsp:nvSpPr>
      <dsp:spPr>
        <a:xfrm>
          <a:off x="86953" y="2132128"/>
          <a:ext cx="1283563" cy="3070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Personas capacitadas</a:t>
          </a:r>
          <a:endParaRPr lang="es-CO" sz="800" kern="1200" dirty="0"/>
        </a:p>
      </dsp:txBody>
      <dsp:txXfrm>
        <a:off x="95945" y="2141120"/>
        <a:ext cx="1265579" cy="289022"/>
      </dsp:txXfrm>
    </dsp:sp>
    <dsp:sp modelId="{3F27D904-830F-4476-B5B3-46D5149A1574}">
      <dsp:nvSpPr>
        <dsp:cNvPr id="0" name=""/>
        <dsp:cNvSpPr/>
      </dsp:nvSpPr>
      <dsp:spPr>
        <a:xfrm>
          <a:off x="86953" y="2467431"/>
          <a:ext cx="1283563" cy="458747"/>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Eventos de capacitación a la ciudadanía en al acceso a la justicia </a:t>
          </a:r>
          <a:endParaRPr lang="es-CO" sz="1000" kern="1200" dirty="0"/>
        </a:p>
      </dsp:txBody>
      <dsp:txXfrm>
        <a:off x="100389" y="2480867"/>
        <a:ext cx="1256691" cy="431875"/>
      </dsp:txXfrm>
    </dsp:sp>
    <dsp:sp modelId="{1FF4E0E0-1B91-41F5-8BCD-9638AB17B264}">
      <dsp:nvSpPr>
        <dsp:cNvPr id="0" name=""/>
        <dsp:cNvSpPr/>
      </dsp:nvSpPr>
      <dsp:spPr>
        <a:xfrm>
          <a:off x="1522242" y="0"/>
          <a:ext cx="791912" cy="324036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522242" y="0"/>
        <a:ext cx="791912" cy="972108"/>
      </dsp:txXfrm>
    </dsp:sp>
    <dsp:sp modelId="{38639199-61CC-45B6-89A1-29AC996A34B5}">
      <dsp:nvSpPr>
        <dsp:cNvPr id="0" name=""/>
        <dsp:cNvSpPr/>
      </dsp:nvSpPr>
      <dsp:spPr>
        <a:xfrm>
          <a:off x="1621649" y="720082"/>
          <a:ext cx="593099"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2</a:t>
          </a:r>
          <a:endParaRPr lang="es-CO" sz="1600" kern="1200" dirty="0"/>
        </a:p>
      </dsp:txBody>
      <dsp:txXfrm>
        <a:off x="1630761" y="729194"/>
        <a:ext cx="574875" cy="292877"/>
      </dsp:txXfrm>
    </dsp:sp>
    <dsp:sp modelId="{F59E2664-B0A7-4941-B2BD-D9D3FCC04305}">
      <dsp:nvSpPr>
        <dsp:cNvPr id="0" name=""/>
        <dsp:cNvSpPr/>
      </dsp:nvSpPr>
      <dsp:spPr>
        <a:xfrm>
          <a:off x="1621649" y="1079045"/>
          <a:ext cx="593099"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8</a:t>
          </a:r>
          <a:endParaRPr lang="es-CO" sz="1600" kern="1200" dirty="0"/>
        </a:p>
      </dsp:txBody>
      <dsp:txXfrm>
        <a:off x="1630761" y="1088157"/>
        <a:ext cx="574875" cy="292877"/>
      </dsp:txXfrm>
    </dsp:sp>
    <dsp:sp modelId="{CF2B8247-FC67-4FE6-AFC7-EABFC3A3B335}">
      <dsp:nvSpPr>
        <dsp:cNvPr id="0" name=""/>
        <dsp:cNvSpPr/>
      </dsp:nvSpPr>
      <dsp:spPr>
        <a:xfrm>
          <a:off x="1621649" y="1438008"/>
          <a:ext cx="593099"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a:t>
          </a:r>
          <a:endParaRPr lang="es-CO" sz="1600" kern="1200" dirty="0"/>
        </a:p>
      </dsp:txBody>
      <dsp:txXfrm>
        <a:off x="1630761" y="1447120"/>
        <a:ext cx="574875" cy="292877"/>
      </dsp:txXfrm>
    </dsp:sp>
    <dsp:sp modelId="{3BB95BEC-62F6-4BB0-92F4-A220843A2BBB}">
      <dsp:nvSpPr>
        <dsp:cNvPr id="0" name=""/>
        <dsp:cNvSpPr/>
      </dsp:nvSpPr>
      <dsp:spPr>
        <a:xfrm>
          <a:off x="1611159" y="1800201"/>
          <a:ext cx="593099"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a:t>
          </a:r>
          <a:endParaRPr lang="es-CO" sz="1600" kern="1200" dirty="0"/>
        </a:p>
      </dsp:txBody>
      <dsp:txXfrm>
        <a:off x="1620271" y="1809313"/>
        <a:ext cx="574875" cy="292877"/>
      </dsp:txXfrm>
    </dsp:sp>
    <dsp:sp modelId="{6679F42C-4E17-4E67-A326-54648A21FF9A}">
      <dsp:nvSpPr>
        <dsp:cNvPr id="0" name=""/>
        <dsp:cNvSpPr/>
      </dsp:nvSpPr>
      <dsp:spPr>
        <a:xfrm>
          <a:off x="1602607" y="2160240"/>
          <a:ext cx="593099"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200</a:t>
          </a:r>
          <a:endParaRPr lang="es-CO" sz="1600" kern="1200" dirty="0"/>
        </a:p>
      </dsp:txBody>
      <dsp:txXfrm>
        <a:off x="1611719" y="2169352"/>
        <a:ext cx="574875" cy="292877"/>
      </dsp:txXfrm>
    </dsp:sp>
    <dsp:sp modelId="{1DB61862-51C3-4221-8675-98E07D040137}">
      <dsp:nvSpPr>
        <dsp:cNvPr id="0" name=""/>
        <dsp:cNvSpPr/>
      </dsp:nvSpPr>
      <dsp:spPr>
        <a:xfrm>
          <a:off x="1602618" y="2569219"/>
          <a:ext cx="593099" cy="311101"/>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28</a:t>
          </a:r>
          <a:endParaRPr lang="es-CO" sz="1600" kern="1200" dirty="0"/>
        </a:p>
      </dsp:txBody>
      <dsp:txXfrm>
        <a:off x="1611730" y="2578331"/>
        <a:ext cx="574875" cy="292877"/>
      </dsp:txXfrm>
    </dsp:sp>
    <dsp:sp modelId="{9B5C3F0B-AC36-45E2-B68E-DAB64BBA52A2}">
      <dsp:nvSpPr>
        <dsp:cNvPr id="0" name=""/>
        <dsp:cNvSpPr/>
      </dsp:nvSpPr>
      <dsp:spPr>
        <a:xfrm>
          <a:off x="2418000" y="0"/>
          <a:ext cx="750180" cy="324036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418000" y="0"/>
        <a:ext cx="750180" cy="972108"/>
      </dsp:txXfrm>
    </dsp:sp>
    <dsp:sp modelId="{AAF91D29-6186-456D-BAE9-A2C258C1BF2B}">
      <dsp:nvSpPr>
        <dsp:cNvPr id="0" name=""/>
        <dsp:cNvSpPr/>
      </dsp:nvSpPr>
      <dsp:spPr>
        <a:xfrm>
          <a:off x="2520278" y="720079"/>
          <a:ext cx="532796"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0</a:t>
          </a:r>
          <a:endParaRPr lang="es-CO" sz="1600" kern="1200" dirty="0"/>
        </a:p>
      </dsp:txBody>
      <dsp:txXfrm>
        <a:off x="2529390" y="729191"/>
        <a:ext cx="514572" cy="292877"/>
      </dsp:txXfrm>
    </dsp:sp>
    <dsp:sp modelId="{C5C35ED3-A48B-403F-82A5-EC5BB5AF82F2}">
      <dsp:nvSpPr>
        <dsp:cNvPr id="0" name=""/>
        <dsp:cNvSpPr/>
      </dsp:nvSpPr>
      <dsp:spPr>
        <a:xfrm>
          <a:off x="2520278" y="1080118"/>
          <a:ext cx="532796"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8</a:t>
          </a:r>
          <a:endParaRPr lang="es-CO" sz="1600" kern="1200" dirty="0"/>
        </a:p>
      </dsp:txBody>
      <dsp:txXfrm>
        <a:off x="2529390" y="1089230"/>
        <a:ext cx="514572" cy="292877"/>
      </dsp:txXfrm>
    </dsp:sp>
    <dsp:sp modelId="{895C6DF4-BBC8-4142-A03F-18B0F535867C}">
      <dsp:nvSpPr>
        <dsp:cNvPr id="0" name=""/>
        <dsp:cNvSpPr/>
      </dsp:nvSpPr>
      <dsp:spPr>
        <a:xfrm>
          <a:off x="2514917" y="1422945"/>
          <a:ext cx="532796"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0</a:t>
          </a:r>
          <a:endParaRPr lang="es-CO" sz="1600" kern="1200" dirty="0"/>
        </a:p>
      </dsp:txBody>
      <dsp:txXfrm>
        <a:off x="2524029" y="1432057"/>
        <a:ext cx="514572" cy="292877"/>
      </dsp:txXfrm>
    </dsp:sp>
    <dsp:sp modelId="{4143EC7A-5425-4872-AA7D-B3ADC2D11278}">
      <dsp:nvSpPr>
        <dsp:cNvPr id="0" name=""/>
        <dsp:cNvSpPr/>
      </dsp:nvSpPr>
      <dsp:spPr>
        <a:xfrm>
          <a:off x="2520278" y="1800201"/>
          <a:ext cx="532796"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0</a:t>
          </a:r>
          <a:endParaRPr lang="es-CO" sz="1600" kern="1200" dirty="0"/>
        </a:p>
      </dsp:txBody>
      <dsp:txXfrm>
        <a:off x="2529390" y="1809313"/>
        <a:ext cx="514572" cy="292877"/>
      </dsp:txXfrm>
    </dsp:sp>
    <dsp:sp modelId="{63331A37-B44F-4632-A762-153C814FACBF}">
      <dsp:nvSpPr>
        <dsp:cNvPr id="0" name=""/>
        <dsp:cNvSpPr/>
      </dsp:nvSpPr>
      <dsp:spPr>
        <a:xfrm>
          <a:off x="2520278" y="2157565"/>
          <a:ext cx="532796" cy="3111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33</a:t>
          </a:r>
          <a:endParaRPr lang="es-CO" sz="1600" kern="1200" dirty="0"/>
        </a:p>
      </dsp:txBody>
      <dsp:txXfrm>
        <a:off x="2529390" y="2166677"/>
        <a:ext cx="514572" cy="292877"/>
      </dsp:txXfrm>
    </dsp:sp>
    <dsp:sp modelId="{76EECC74-1195-4F55-8B9B-2C802333CFF8}">
      <dsp:nvSpPr>
        <dsp:cNvPr id="0" name=""/>
        <dsp:cNvSpPr/>
      </dsp:nvSpPr>
      <dsp:spPr>
        <a:xfrm>
          <a:off x="2520278" y="2569219"/>
          <a:ext cx="532796" cy="311101"/>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2</a:t>
          </a:r>
          <a:endParaRPr lang="es-CO" sz="1600" kern="1200" dirty="0"/>
        </a:p>
      </dsp:txBody>
      <dsp:txXfrm>
        <a:off x="2529390" y="2578331"/>
        <a:ext cx="514572" cy="2928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71" y="0"/>
          <a:ext cx="1418225" cy="324036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Indicador</a:t>
          </a:r>
          <a:endParaRPr lang="es-CO" sz="1600" kern="1200" dirty="0"/>
        </a:p>
      </dsp:txBody>
      <dsp:txXfrm>
        <a:off x="171" y="0"/>
        <a:ext cx="1418225" cy="972108"/>
      </dsp:txXfrm>
    </dsp:sp>
    <dsp:sp modelId="{19356602-817F-40EC-A2B8-8C62F23E90A0}">
      <dsp:nvSpPr>
        <dsp:cNvPr id="0" name=""/>
        <dsp:cNvSpPr/>
      </dsp:nvSpPr>
      <dsp:spPr>
        <a:xfrm>
          <a:off x="86953" y="720080"/>
          <a:ext cx="1263913"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Informes de seguimiento realizados</a:t>
          </a:r>
          <a:endParaRPr lang="es-CO" sz="1000" kern="1200" dirty="0"/>
        </a:p>
      </dsp:txBody>
      <dsp:txXfrm>
        <a:off x="100779" y="733906"/>
        <a:ext cx="1236261" cy="444399"/>
      </dsp:txXfrm>
    </dsp:sp>
    <dsp:sp modelId="{1F40C5A9-8270-4A21-A9E5-3C605D0E9291}">
      <dsp:nvSpPr>
        <dsp:cNvPr id="0" name=""/>
        <dsp:cNvSpPr/>
      </dsp:nvSpPr>
      <dsp:spPr>
        <a:xfrm>
          <a:off x="86953" y="1296146"/>
          <a:ext cx="1263913"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Mesas técnicas de articulación</a:t>
          </a:r>
          <a:endParaRPr lang="es-CO" sz="1000" kern="1200" dirty="0"/>
        </a:p>
      </dsp:txBody>
      <dsp:txXfrm>
        <a:off x="100779" y="1309972"/>
        <a:ext cx="1236261" cy="444399"/>
      </dsp:txXfrm>
    </dsp:sp>
    <dsp:sp modelId="{357FF518-73AE-4981-82A9-BA026BAAD305}">
      <dsp:nvSpPr>
        <dsp:cNvPr id="0" name=""/>
        <dsp:cNvSpPr/>
      </dsp:nvSpPr>
      <dsp:spPr>
        <a:xfrm>
          <a:off x="86953" y="1872208"/>
          <a:ext cx="1263913"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Contratos suscritos</a:t>
          </a:r>
          <a:endParaRPr lang="es-CO" sz="1000" kern="1200" dirty="0"/>
        </a:p>
      </dsp:txBody>
      <dsp:txXfrm>
        <a:off x="100779" y="1886034"/>
        <a:ext cx="1236261" cy="444399"/>
      </dsp:txXfrm>
    </dsp:sp>
    <dsp:sp modelId="{AB5ACB26-92D9-444D-93C8-4A383860C73A}">
      <dsp:nvSpPr>
        <dsp:cNvPr id="0" name=""/>
        <dsp:cNvSpPr/>
      </dsp:nvSpPr>
      <dsp:spPr>
        <a:xfrm>
          <a:off x="80168" y="2448274"/>
          <a:ext cx="1266095"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Reuniones de seguimiento realizadas</a:t>
          </a:r>
          <a:endParaRPr lang="es-CO" sz="1000" kern="1200" dirty="0"/>
        </a:p>
      </dsp:txBody>
      <dsp:txXfrm>
        <a:off x="93994" y="2462100"/>
        <a:ext cx="1238443" cy="444399"/>
      </dsp:txXfrm>
    </dsp:sp>
    <dsp:sp modelId="{1FF4E0E0-1B91-41F5-8BCD-9638AB17B264}">
      <dsp:nvSpPr>
        <dsp:cNvPr id="0" name=""/>
        <dsp:cNvSpPr/>
      </dsp:nvSpPr>
      <dsp:spPr>
        <a:xfrm>
          <a:off x="1522242" y="0"/>
          <a:ext cx="791912" cy="324036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522242" y="0"/>
        <a:ext cx="791912" cy="972108"/>
      </dsp:txXfrm>
    </dsp:sp>
    <dsp:sp modelId="{38639199-61CC-45B6-89A1-29AC996A34B5}">
      <dsp:nvSpPr>
        <dsp:cNvPr id="0" name=""/>
        <dsp:cNvSpPr/>
      </dsp:nvSpPr>
      <dsp:spPr>
        <a:xfrm>
          <a:off x="1657200" y="720080"/>
          <a:ext cx="521996"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8</a:t>
          </a:r>
          <a:endParaRPr lang="es-CO" sz="1800" kern="1200" dirty="0"/>
        </a:p>
      </dsp:txBody>
      <dsp:txXfrm>
        <a:off x="1671026" y="733906"/>
        <a:ext cx="494344" cy="444399"/>
      </dsp:txXfrm>
    </dsp:sp>
    <dsp:sp modelId="{F59E2664-B0A7-4941-B2BD-D9D3FCC04305}">
      <dsp:nvSpPr>
        <dsp:cNvPr id="0" name=""/>
        <dsp:cNvSpPr/>
      </dsp:nvSpPr>
      <dsp:spPr>
        <a:xfrm>
          <a:off x="1650066" y="1296146"/>
          <a:ext cx="521996"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5</a:t>
          </a:r>
          <a:endParaRPr lang="es-CO" sz="1800" kern="1200" dirty="0"/>
        </a:p>
      </dsp:txBody>
      <dsp:txXfrm>
        <a:off x="1663892" y="1309972"/>
        <a:ext cx="494344" cy="444399"/>
      </dsp:txXfrm>
    </dsp:sp>
    <dsp:sp modelId="{CF2B8247-FC67-4FE6-AFC7-EABFC3A3B335}">
      <dsp:nvSpPr>
        <dsp:cNvPr id="0" name=""/>
        <dsp:cNvSpPr/>
      </dsp:nvSpPr>
      <dsp:spPr>
        <a:xfrm>
          <a:off x="1650066" y="1872208"/>
          <a:ext cx="521996"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16</a:t>
          </a:r>
          <a:endParaRPr lang="es-CO" sz="1800" kern="1200" dirty="0"/>
        </a:p>
      </dsp:txBody>
      <dsp:txXfrm>
        <a:off x="1663892" y="1886034"/>
        <a:ext cx="494344" cy="444399"/>
      </dsp:txXfrm>
    </dsp:sp>
    <dsp:sp modelId="{3A9CDEDB-3634-4AC3-A215-708E390225F7}">
      <dsp:nvSpPr>
        <dsp:cNvPr id="0" name=""/>
        <dsp:cNvSpPr/>
      </dsp:nvSpPr>
      <dsp:spPr>
        <a:xfrm>
          <a:off x="1656181" y="2448274"/>
          <a:ext cx="521996"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a:t>
          </a:r>
          <a:endParaRPr lang="es-CO" sz="1800" kern="1200" dirty="0"/>
        </a:p>
      </dsp:txBody>
      <dsp:txXfrm>
        <a:off x="1670007" y="2462100"/>
        <a:ext cx="494344" cy="444399"/>
      </dsp:txXfrm>
    </dsp:sp>
    <dsp:sp modelId="{9B5C3F0B-AC36-45E2-B68E-DAB64BBA52A2}">
      <dsp:nvSpPr>
        <dsp:cNvPr id="0" name=""/>
        <dsp:cNvSpPr/>
      </dsp:nvSpPr>
      <dsp:spPr>
        <a:xfrm>
          <a:off x="2418000" y="0"/>
          <a:ext cx="750180" cy="324036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418000" y="0"/>
        <a:ext cx="750180" cy="972108"/>
      </dsp:txXfrm>
    </dsp:sp>
    <dsp:sp modelId="{AAF91D29-6186-456D-BAE9-A2C258C1BF2B}">
      <dsp:nvSpPr>
        <dsp:cNvPr id="0" name=""/>
        <dsp:cNvSpPr/>
      </dsp:nvSpPr>
      <dsp:spPr>
        <a:xfrm>
          <a:off x="2507213" y="720080"/>
          <a:ext cx="521996"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8</a:t>
          </a:r>
          <a:endParaRPr lang="es-CO" sz="1800" kern="1200" dirty="0"/>
        </a:p>
      </dsp:txBody>
      <dsp:txXfrm>
        <a:off x="2521039" y="733906"/>
        <a:ext cx="494344" cy="444399"/>
      </dsp:txXfrm>
    </dsp:sp>
    <dsp:sp modelId="{C5C35ED3-A48B-403F-82A5-EC5BB5AF82F2}">
      <dsp:nvSpPr>
        <dsp:cNvPr id="0" name=""/>
        <dsp:cNvSpPr/>
      </dsp:nvSpPr>
      <dsp:spPr>
        <a:xfrm>
          <a:off x="2507213" y="1296146"/>
          <a:ext cx="521996"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5</a:t>
          </a:r>
          <a:endParaRPr lang="es-CO" sz="1800" kern="1200" dirty="0"/>
        </a:p>
      </dsp:txBody>
      <dsp:txXfrm>
        <a:off x="2521039" y="1309972"/>
        <a:ext cx="494344" cy="444399"/>
      </dsp:txXfrm>
    </dsp:sp>
    <dsp:sp modelId="{895C6DF4-BBC8-4142-A03F-18B0F535867C}">
      <dsp:nvSpPr>
        <dsp:cNvPr id="0" name=""/>
        <dsp:cNvSpPr/>
      </dsp:nvSpPr>
      <dsp:spPr>
        <a:xfrm>
          <a:off x="2507213" y="1872208"/>
          <a:ext cx="521996"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16</a:t>
          </a:r>
          <a:endParaRPr lang="es-CO" sz="1800" kern="1200" dirty="0"/>
        </a:p>
      </dsp:txBody>
      <dsp:txXfrm>
        <a:off x="2521039" y="1886034"/>
        <a:ext cx="494344" cy="444399"/>
      </dsp:txXfrm>
    </dsp:sp>
    <dsp:sp modelId="{343993E5-AC58-4DA8-A8EB-272E9C50EB4E}">
      <dsp:nvSpPr>
        <dsp:cNvPr id="0" name=""/>
        <dsp:cNvSpPr/>
      </dsp:nvSpPr>
      <dsp:spPr>
        <a:xfrm>
          <a:off x="2520283" y="2448274"/>
          <a:ext cx="521996" cy="4720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a:t>
          </a:r>
          <a:endParaRPr lang="es-CO" sz="1800" kern="1200" dirty="0"/>
        </a:p>
      </dsp:txBody>
      <dsp:txXfrm>
        <a:off x="2534109" y="2462100"/>
        <a:ext cx="494344" cy="4443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Dirección de Tecnologías y Gestión de Información en Justicia</a:t>
          </a:r>
          <a:endParaRPr lang="es-CO" sz="10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$370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Fortalecer la gestión y gobernabilidad de la información en justicia. </a:t>
          </a:r>
          <a:endParaRPr lang="es-CO" sz="1000" kern="1200" dirty="0"/>
        </a:p>
      </dsp:txBody>
      <dsp:txXfrm>
        <a:off x="0" y="342996"/>
        <a:ext cx="3096344" cy="291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0" y="0"/>
          <a:ext cx="1919657" cy="202827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0" y="0"/>
        <a:ext cx="1919657" cy="608481"/>
      </dsp:txXfrm>
    </dsp:sp>
    <dsp:sp modelId="{19356602-817F-40EC-A2B8-8C62F23E90A0}">
      <dsp:nvSpPr>
        <dsp:cNvPr id="0" name=""/>
        <dsp:cNvSpPr/>
      </dsp:nvSpPr>
      <dsp:spPr>
        <a:xfrm>
          <a:off x="71201" y="517619"/>
          <a:ext cx="1814614" cy="3541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Documentos metodológicos realizados</a:t>
          </a:r>
          <a:endParaRPr lang="es-CO" sz="1000" kern="1200" dirty="0"/>
        </a:p>
      </dsp:txBody>
      <dsp:txXfrm>
        <a:off x="81575" y="527993"/>
        <a:ext cx="1793866" cy="333446"/>
      </dsp:txXfrm>
    </dsp:sp>
    <dsp:sp modelId="{1F40C5A9-8270-4A21-A9E5-3C605D0E9291}">
      <dsp:nvSpPr>
        <dsp:cNvPr id="0" name=""/>
        <dsp:cNvSpPr/>
      </dsp:nvSpPr>
      <dsp:spPr>
        <a:xfrm>
          <a:off x="71201" y="929316"/>
          <a:ext cx="1814614" cy="3772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Documentos de planeación realizados</a:t>
          </a:r>
          <a:endParaRPr lang="es-CO" sz="1000" kern="1200" dirty="0"/>
        </a:p>
      </dsp:txBody>
      <dsp:txXfrm>
        <a:off x="82252" y="940367"/>
        <a:ext cx="1792512" cy="355195"/>
      </dsp:txXfrm>
    </dsp:sp>
    <dsp:sp modelId="{357FF518-73AE-4981-82A9-BA026BAAD305}">
      <dsp:nvSpPr>
        <dsp:cNvPr id="0" name=""/>
        <dsp:cNvSpPr/>
      </dsp:nvSpPr>
      <dsp:spPr>
        <a:xfrm>
          <a:off x="71201" y="1373463"/>
          <a:ext cx="1814614" cy="38851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Documentos de lineamientos técnicos realizados</a:t>
          </a:r>
          <a:endParaRPr lang="es-CO" sz="1000" kern="1200" dirty="0"/>
        </a:p>
      </dsp:txBody>
      <dsp:txXfrm>
        <a:off x="82580" y="1384842"/>
        <a:ext cx="1791856" cy="365761"/>
      </dsp:txXfrm>
    </dsp:sp>
    <dsp:sp modelId="{1FF4E0E0-1B91-41F5-8BCD-9638AB17B264}">
      <dsp:nvSpPr>
        <dsp:cNvPr id="0" name=""/>
        <dsp:cNvSpPr/>
      </dsp:nvSpPr>
      <dsp:spPr>
        <a:xfrm>
          <a:off x="1992078" y="0"/>
          <a:ext cx="538669" cy="202827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992078" y="0"/>
        <a:ext cx="538669" cy="608481"/>
      </dsp:txXfrm>
    </dsp:sp>
    <dsp:sp modelId="{38639199-61CC-45B6-89A1-29AC996A34B5}">
      <dsp:nvSpPr>
        <dsp:cNvPr id="0" name=""/>
        <dsp:cNvSpPr/>
      </dsp:nvSpPr>
      <dsp:spPr>
        <a:xfrm>
          <a:off x="2088235" y="477510"/>
          <a:ext cx="342524" cy="3984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CO" sz="2100" kern="1200" dirty="0" smtClean="0"/>
            <a:t>1</a:t>
          </a:r>
          <a:endParaRPr lang="es-CO" sz="2100" kern="1200" dirty="0"/>
        </a:p>
      </dsp:txBody>
      <dsp:txXfrm>
        <a:off x="2098267" y="487542"/>
        <a:ext cx="322460" cy="378409"/>
      </dsp:txXfrm>
    </dsp:sp>
    <dsp:sp modelId="{F59E2664-B0A7-4941-B2BD-D9D3FCC04305}">
      <dsp:nvSpPr>
        <dsp:cNvPr id="0" name=""/>
        <dsp:cNvSpPr/>
      </dsp:nvSpPr>
      <dsp:spPr>
        <a:xfrm>
          <a:off x="2088235" y="936769"/>
          <a:ext cx="342524" cy="3984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CO" sz="2100" kern="1200" dirty="0" smtClean="0"/>
            <a:t>1</a:t>
          </a:r>
          <a:endParaRPr lang="es-CO" sz="2100" kern="1200" dirty="0"/>
        </a:p>
      </dsp:txBody>
      <dsp:txXfrm>
        <a:off x="2098267" y="946801"/>
        <a:ext cx="322460" cy="378409"/>
      </dsp:txXfrm>
    </dsp:sp>
    <dsp:sp modelId="{CF2B8247-FC67-4FE6-AFC7-EABFC3A3B335}">
      <dsp:nvSpPr>
        <dsp:cNvPr id="0" name=""/>
        <dsp:cNvSpPr/>
      </dsp:nvSpPr>
      <dsp:spPr>
        <a:xfrm>
          <a:off x="2088235" y="1396029"/>
          <a:ext cx="342524" cy="3984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CO" sz="2100" kern="1200" dirty="0" smtClean="0"/>
            <a:t>1</a:t>
          </a:r>
          <a:endParaRPr lang="es-CO" sz="2100" kern="1200" dirty="0"/>
        </a:p>
      </dsp:txBody>
      <dsp:txXfrm>
        <a:off x="2098267" y="1406061"/>
        <a:ext cx="322460" cy="378409"/>
      </dsp:txXfrm>
    </dsp:sp>
    <dsp:sp modelId="{9B5C3F0B-AC36-45E2-B68E-DAB64BBA52A2}">
      <dsp:nvSpPr>
        <dsp:cNvPr id="0" name=""/>
        <dsp:cNvSpPr/>
      </dsp:nvSpPr>
      <dsp:spPr>
        <a:xfrm>
          <a:off x="2622057" y="0"/>
          <a:ext cx="516890" cy="202827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622057" y="0"/>
        <a:ext cx="516890" cy="608481"/>
      </dsp:txXfrm>
    </dsp:sp>
    <dsp:sp modelId="{AAF91D29-6186-456D-BAE9-A2C258C1BF2B}">
      <dsp:nvSpPr>
        <dsp:cNvPr id="0" name=""/>
        <dsp:cNvSpPr/>
      </dsp:nvSpPr>
      <dsp:spPr>
        <a:xfrm>
          <a:off x="2742026" y="476337"/>
          <a:ext cx="341999" cy="3974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CO" sz="2100" kern="1200" dirty="0" smtClean="0"/>
            <a:t>0</a:t>
          </a:r>
          <a:endParaRPr lang="es-CO" sz="2100" kern="1200" dirty="0"/>
        </a:p>
      </dsp:txBody>
      <dsp:txXfrm>
        <a:off x="2752043" y="486354"/>
        <a:ext cx="321965" cy="377428"/>
      </dsp:txXfrm>
    </dsp:sp>
    <dsp:sp modelId="{E8DDFD16-EF0E-4BFD-981D-31A1A69269B2}">
      <dsp:nvSpPr>
        <dsp:cNvPr id="0" name=""/>
        <dsp:cNvSpPr/>
      </dsp:nvSpPr>
      <dsp:spPr>
        <a:xfrm>
          <a:off x="2742026" y="936688"/>
          <a:ext cx="341999" cy="3974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CO" sz="2100" kern="1200" dirty="0" smtClean="0"/>
            <a:t>0</a:t>
          </a:r>
          <a:endParaRPr lang="es-CO" sz="2100" kern="1200" dirty="0"/>
        </a:p>
      </dsp:txBody>
      <dsp:txXfrm>
        <a:off x="2752043" y="946705"/>
        <a:ext cx="321965" cy="377428"/>
      </dsp:txXfrm>
    </dsp:sp>
    <dsp:sp modelId="{D35C0156-BE02-4A24-8985-68AE8D25C9EC}">
      <dsp:nvSpPr>
        <dsp:cNvPr id="0" name=""/>
        <dsp:cNvSpPr/>
      </dsp:nvSpPr>
      <dsp:spPr>
        <a:xfrm>
          <a:off x="2742026" y="1397039"/>
          <a:ext cx="341999" cy="3974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s-CO" sz="2100" kern="1200" dirty="0" smtClean="0"/>
            <a:t>0</a:t>
          </a:r>
          <a:endParaRPr lang="es-CO" sz="2100" kern="1200" dirty="0"/>
        </a:p>
      </dsp:txBody>
      <dsp:txXfrm>
        <a:off x="2752043" y="1407056"/>
        <a:ext cx="321965" cy="3774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67" y="0"/>
          <a:ext cx="1385992" cy="20554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Indicador</a:t>
          </a:r>
          <a:endParaRPr lang="es-CO" sz="1600" kern="1200" dirty="0"/>
        </a:p>
      </dsp:txBody>
      <dsp:txXfrm>
        <a:off x="167" y="0"/>
        <a:ext cx="1385992" cy="616647"/>
      </dsp:txXfrm>
    </dsp:sp>
    <dsp:sp modelId="{19356602-817F-40EC-A2B8-8C62F23E90A0}">
      <dsp:nvSpPr>
        <dsp:cNvPr id="0" name=""/>
        <dsp:cNvSpPr/>
      </dsp:nvSpPr>
      <dsp:spPr>
        <a:xfrm>
          <a:off x="75570" y="514225"/>
          <a:ext cx="1235188" cy="4038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Informes de supervisión realizados</a:t>
          </a:r>
          <a:endParaRPr lang="es-CO" sz="1000" kern="1200" dirty="0"/>
        </a:p>
      </dsp:txBody>
      <dsp:txXfrm>
        <a:off x="87398" y="526053"/>
        <a:ext cx="1211532" cy="380165"/>
      </dsp:txXfrm>
    </dsp:sp>
    <dsp:sp modelId="{1F40C5A9-8270-4A21-A9E5-3C605D0E9291}">
      <dsp:nvSpPr>
        <dsp:cNvPr id="0" name=""/>
        <dsp:cNvSpPr/>
      </dsp:nvSpPr>
      <dsp:spPr>
        <a:xfrm>
          <a:off x="75570" y="980174"/>
          <a:ext cx="1235188" cy="4038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Contratos suscritos</a:t>
          </a:r>
          <a:endParaRPr lang="es-CO" sz="1000" kern="1200" dirty="0"/>
        </a:p>
      </dsp:txBody>
      <dsp:txXfrm>
        <a:off x="87398" y="992002"/>
        <a:ext cx="1211532" cy="380165"/>
      </dsp:txXfrm>
    </dsp:sp>
    <dsp:sp modelId="{01C365DF-5AE0-4C6A-8044-B33B9275EAC0}">
      <dsp:nvSpPr>
        <dsp:cNvPr id="0" name=""/>
        <dsp:cNvSpPr/>
      </dsp:nvSpPr>
      <dsp:spPr>
        <a:xfrm>
          <a:off x="84977" y="1446122"/>
          <a:ext cx="1216374" cy="4038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Reuniones de seguimiento realizadas</a:t>
          </a:r>
          <a:endParaRPr lang="es-CO" sz="1000" kern="1200" dirty="0"/>
        </a:p>
      </dsp:txBody>
      <dsp:txXfrm>
        <a:off x="96805" y="1457950"/>
        <a:ext cx="1192718" cy="380165"/>
      </dsp:txXfrm>
    </dsp:sp>
    <dsp:sp modelId="{1FF4E0E0-1B91-41F5-8BCD-9638AB17B264}">
      <dsp:nvSpPr>
        <dsp:cNvPr id="0" name=""/>
        <dsp:cNvSpPr/>
      </dsp:nvSpPr>
      <dsp:spPr>
        <a:xfrm>
          <a:off x="1487646" y="0"/>
          <a:ext cx="773914" cy="20554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487646" y="0"/>
        <a:ext cx="773914" cy="616647"/>
      </dsp:txXfrm>
    </dsp:sp>
    <dsp:sp modelId="{38639199-61CC-45B6-89A1-29AC996A34B5}">
      <dsp:nvSpPr>
        <dsp:cNvPr id="0" name=""/>
        <dsp:cNvSpPr/>
      </dsp:nvSpPr>
      <dsp:spPr>
        <a:xfrm>
          <a:off x="1559154" y="514225"/>
          <a:ext cx="630898" cy="4038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5</a:t>
          </a:r>
          <a:endParaRPr lang="es-CO" sz="1800" kern="1200" dirty="0"/>
        </a:p>
      </dsp:txBody>
      <dsp:txXfrm>
        <a:off x="1570982" y="526053"/>
        <a:ext cx="607242" cy="380165"/>
      </dsp:txXfrm>
    </dsp:sp>
    <dsp:sp modelId="{F59E2664-B0A7-4941-B2BD-D9D3FCC04305}">
      <dsp:nvSpPr>
        <dsp:cNvPr id="0" name=""/>
        <dsp:cNvSpPr/>
      </dsp:nvSpPr>
      <dsp:spPr>
        <a:xfrm>
          <a:off x="1559154" y="980174"/>
          <a:ext cx="630898" cy="4038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5</a:t>
          </a:r>
          <a:endParaRPr lang="es-CO" sz="1800" kern="1200" dirty="0"/>
        </a:p>
      </dsp:txBody>
      <dsp:txXfrm>
        <a:off x="1570982" y="992002"/>
        <a:ext cx="607242" cy="380165"/>
      </dsp:txXfrm>
    </dsp:sp>
    <dsp:sp modelId="{62AFED4A-2233-44D9-A4D0-039C15638469}">
      <dsp:nvSpPr>
        <dsp:cNvPr id="0" name=""/>
        <dsp:cNvSpPr/>
      </dsp:nvSpPr>
      <dsp:spPr>
        <a:xfrm>
          <a:off x="1566190" y="1446122"/>
          <a:ext cx="616825" cy="4038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1578018" y="1457950"/>
        <a:ext cx="593169" cy="380165"/>
      </dsp:txXfrm>
    </dsp:sp>
    <dsp:sp modelId="{9B5C3F0B-AC36-45E2-B68E-DAB64BBA52A2}">
      <dsp:nvSpPr>
        <dsp:cNvPr id="0" name=""/>
        <dsp:cNvSpPr/>
      </dsp:nvSpPr>
      <dsp:spPr>
        <a:xfrm>
          <a:off x="2363045" y="0"/>
          <a:ext cx="733130" cy="20554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363045" y="0"/>
        <a:ext cx="733130" cy="616647"/>
      </dsp:txXfrm>
    </dsp:sp>
    <dsp:sp modelId="{AAF91D29-6186-456D-BAE9-A2C258C1BF2B}">
      <dsp:nvSpPr>
        <dsp:cNvPr id="0" name=""/>
        <dsp:cNvSpPr/>
      </dsp:nvSpPr>
      <dsp:spPr>
        <a:xfrm>
          <a:off x="2434886" y="514225"/>
          <a:ext cx="589448" cy="4038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446714" y="526053"/>
        <a:ext cx="565792" cy="380165"/>
      </dsp:txXfrm>
    </dsp:sp>
    <dsp:sp modelId="{C5C35ED3-A48B-403F-82A5-EC5BB5AF82F2}">
      <dsp:nvSpPr>
        <dsp:cNvPr id="0" name=""/>
        <dsp:cNvSpPr/>
      </dsp:nvSpPr>
      <dsp:spPr>
        <a:xfrm>
          <a:off x="2434886" y="980174"/>
          <a:ext cx="589448" cy="4038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5</a:t>
          </a:r>
          <a:endParaRPr lang="es-CO" sz="1800" kern="1200" dirty="0"/>
        </a:p>
      </dsp:txBody>
      <dsp:txXfrm>
        <a:off x="2446714" y="992002"/>
        <a:ext cx="565792" cy="380165"/>
      </dsp:txXfrm>
    </dsp:sp>
    <dsp:sp modelId="{E3CCB7A9-9AEB-4C6E-9151-61A57C9A2E09}">
      <dsp:nvSpPr>
        <dsp:cNvPr id="0" name=""/>
        <dsp:cNvSpPr/>
      </dsp:nvSpPr>
      <dsp:spPr>
        <a:xfrm>
          <a:off x="2434886" y="1446122"/>
          <a:ext cx="589448" cy="4038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a:t>
          </a:r>
          <a:endParaRPr lang="es-CO" sz="1800" kern="1200" dirty="0"/>
        </a:p>
      </dsp:txBody>
      <dsp:txXfrm>
        <a:off x="2446714" y="1457950"/>
        <a:ext cx="565792" cy="3801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Dirección de Asuntos Internacionales</a:t>
          </a:r>
          <a:endParaRPr lang="es-CO" sz="12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$100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Fortalecer el acceso a la justicia de la población en situación de vulnerabilidad.</a:t>
          </a:r>
          <a:endParaRPr lang="es-CO" sz="1050" kern="1200" dirty="0"/>
        </a:p>
      </dsp:txBody>
      <dsp:txXfrm>
        <a:off x="0" y="342996"/>
        <a:ext cx="3096344" cy="2911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5" y="0"/>
          <a:ext cx="1919657" cy="16561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5" y="0"/>
        <a:ext cx="1919657" cy="496855"/>
      </dsp:txXfrm>
    </dsp:sp>
    <dsp:sp modelId="{19356602-817F-40EC-A2B8-8C62F23E90A0}">
      <dsp:nvSpPr>
        <dsp:cNvPr id="0" name=""/>
        <dsp:cNvSpPr/>
      </dsp:nvSpPr>
      <dsp:spPr>
        <a:xfrm>
          <a:off x="72009" y="477384"/>
          <a:ext cx="1836001" cy="241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Documentos de lineamientos técnicos realizados</a:t>
          </a:r>
          <a:endParaRPr lang="es-CO" sz="700" kern="1200" dirty="0"/>
        </a:p>
      </dsp:txBody>
      <dsp:txXfrm>
        <a:off x="79090" y="484465"/>
        <a:ext cx="1821839" cy="227592"/>
      </dsp:txXfrm>
    </dsp:sp>
    <dsp:sp modelId="{1F40C5A9-8270-4A21-A9E5-3C605D0E9291}">
      <dsp:nvSpPr>
        <dsp:cNvPr id="0" name=""/>
        <dsp:cNvSpPr/>
      </dsp:nvSpPr>
      <dsp:spPr>
        <a:xfrm>
          <a:off x="72009" y="792345"/>
          <a:ext cx="1836001" cy="24173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smtClean="0"/>
            <a:t>Documentos metodológicos Realizados</a:t>
          </a:r>
          <a:endParaRPr lang="es-CO" sz="700" kern="1200" dirty="0"/>
        </a:p>
      </dsp:txBody>
      <dsp:txXfrm>
        <a:off x="79089" y="799425"/>
        <a:ext cx="1821841" cy="227573"/>
      </dsp:txXfrm>
    </dsp:sp>
    <dsp:sp modelId="{357FF518-73AE-4981-82A9-BA026BAAD305}">
      <dsp:nvSpPr>
        <dsp:cNvPr id="0" name=""/>
        <dsp:cNvSpPr/>
      </dsp:nvSpPr>
      <dsp:spPr>
        <a:xfrm>
          <a:off x="72009" y="1094195"/>
          <a:ext cx="1836001" cy="24173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smtClean="0"/>
            <a:t>Estrategias de acceso a la justicia desarrolladas</a:t>
          </a:r>
          <a:endParaRPr lang="es-CO" sz="700" kern="1200" dirty="0"/>
        </a:p>
      </dsp:txBody>
      <dsp:txXfrm>
        <a:off x="79089" y="1101275"/>
        <a:ext cx="1821841" cy="227573"/>
      </dsp:txXfrm>
    </dsp:sp>
    <dsp:sp modelId="{1FF4E0E0-1B91-41F5-8BCD-9638AB17B264}">
      <dsp:nvSpPr>
        <dsp:cNvPr id="0" name=""/>
        <dsp:cNvSpPr/>
      </dsp:nvSpPr>
      <dsp:spPr>
        <a:xfrm>
          <a:off x="1992078" y="0"/>
          <a:ext cx="538669" cy="16561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992078" y="0"/>
        <a:ext cx="538669" cy="496855"/>
      </dsp:txXfrm>
    </dsp:sp>
    <dsp:sp modelId="{38639199-61CC-45B6-89A1-29AC996A34B5}">
      <dsp:nvSpPr>
        <dsp:cNvPr id="0" name=""/>
        <dsp:cNvSpPr/>
      </dsp:nvSpPr>
      <dsp:spPr>
        <a:xfrm>
          <a:off x="2088235" y="504782"/>
          <a:ext cx="342524" cy="189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2</a:t>
          </a:r>
          <a:endParaRPr lang="es-CO" sz="1000" kern="1200" dirty="0"/>
        </a:p>
      </dsp:txBody>
      <dsp:txXfrm>
        <a:off x="2093792" y="510339"/>
        <a:ext cx="331410" cy="178633"/>
      </dsp:txXfrm>
    </dsp:sp>
    <dsp:sp modelId="{F59E2664-B0A7-4941-B2BD-D9D3FCC04305}">
      <dsp:nvSpPr>
        <dsp:cNvPr id="0" name=""/>
        <dsp:cNvSpPr/>
      </dsp:nvSpPr>
      <dsp:spPr>
        <a:xfrm>
          <a:off x="2088235" y="810308"/>
          <a:ext cx="342524" cy="189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2</a:t>
          </a:r>
          <a:endParaRPr lang="es-CO" sz="1000" kern="1200" dirty="0"/>
        </a:p>
      </dsp:txBody>
      <dsp:txXfrm>
        <a:off x="2093792" y="815865"/>
        <a:ext cx="331410" cy="178633"/>
      </dsp:txXfrm>
    </dsp:sp>
    <dsp:sp modelId="{CF2B8247-FC67-4FE6-AFC7-EABFC3A3B335}">
      <dsp:nvSpPr>
        <dsp:cNvPr id="0" name=""/>
        <dsp:cNvSpPr/>
      </dsp:nvSpPr>
      <dsp:spPr>
        <a:xfrm>
          <a:off x="2088235" y="1121936"/>
          <a:ext cx="342524" cy="1897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1</a:t>
          </a:r>
          <a:endParaRPr lang="es-CO" sz="1000" kern="1200" dirty="0"/>
        </a:p>
      </dsp:txBody>
      <dsp:txXfrm>
        <a:off x="2093794" y="1127495"/>
        <a:ext cx="331406" cy="178672"/>
      </dsp:txXfrm>
    </dsp:sp>
    <dsp:sp modelId="{9B5C3F0B-AC36-45E2-B68E-DAB64BBA52A2}">
      <dsp:nvSpPr>
        <dsp:cNvPr id="0" name=""/>
        <dsp:cNvSpPr/>
      </dsp:nvSpPr>
      <dsp:spPr>
        <a:xfrm>
          <a:off x="2622057" y="0"/>
          <a:ext cx="516890" cy="16561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622057" y="0"/>
        <a:ext cx="516890" cy="496855"/>
      </dsp:txXfrm>
    </dsp:sp>
    <dsp:sp modelId="{AAF91D29-6186-456D-BAE9-A2C258C1BF2B}">
      <dsp:nvSpPr>
        <dsp:cNvPr id="0" name=""/>
        <dsp:cNvSpPr/>
      </dsp:nvSpPr>
      <dsp:spPr>
        <a:xfrm>
          <a:off x="2736301" y="504889"/>
          <a:ext cx="341999" cy="1896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0</a:t>
          </a:r>
          <a:endParaRPr lang="es-CO" sz="1000" kern="1200" dirty="0"/>
        </a:p>
      </dsp:txBody>
      <dsp:txXfrm>
        <a:off x="2741855" y="510443"/>
        <a:ext cx="330891" cy="178531"/>
      </dsp:txXfrm>
    </dsp:sp>
    <dsp:sp modelId="{C5C35ED3-A48B-403F-82A5-EC5BB5AF82F2}">
      <dsp:nvSpPr>
        <dsp:cNvPr id="0" name=""/>
        <dsp:cNvSpPr/>
      </dsp:nvSpPr>
      <dsp:spPr>
        <a:xfrm>
          <a:off x="2736301" y="801379"/>
          <a:ext cx="341999" cy="1896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0</a:t>
          </a:r>
          <a:endParaRPr lang="es-CO" sz="1000" kern="1200" dirty="0"/>
        </a:p>
      </dsp:txBody>
      <dsp:txXfrm>
        <a:off x="2741855" y="806933"/>
        <a:ext cx="330891" cy="178531"/>
      </dsp:txXfrm>
    </dsp:sp>
    <dsp:sp modelId="{895C6DF4-BBC8-4142-A03F-18B0F535867C}">
      <dsp:nvSpPr>
        <dsp:cNvPr id="0" name=""/>
        <dsp:cNvSpPr/>
      </dsp:nvSpPr>
      <dsp:spPr>
        <a:xfrm>
          <a:off x="2754342" y="1121936"/>
          <a:ext cx="341999" cy="1896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0</a:t>
          </a:r>
          <a:endParaRPr lang="es-CO" sz="1000" kern="1200" dirty="0"/>
        </a:p>
      </dsp:txBody>
      <dsp:txXfrm>
        <a:off x="2759896" y="1127490"/>
        <a:ext cx="330891" cy="1785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44" y="0"/>
          <a:ext cx="1192598" cy="16561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Indicador</a:t>
          </a:r>
          <a:endParaRPr lang="es-CO" sz="1400" kern="1200" dirty="0"/>
        </a:p>
      </dsp:txBody>
      <dsp:txXfrm>
        <a:off x="144" y="0"/>
        <a:ext cx="1192598" cy="496855"/>
      </dsp:txXfrm>
    </dsp:sp>
    <dsp:sp modelId="{19356602-817F-40EC-A2B8-8C62F23E90A0}">
      <dsp:nvSpPr>
        <dsp:cNvPr id="0" name=""/>
        <dsp:cNvSpPr/>
      </dsp:nvSpPr>
      <dsp:spPr>
        <a:xfrm>
          <a:off x="65025" y="507457"/>
          <a:ext cx="1062836" cy="24166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Reuniones atendidas</a:t>
          </a:r>
          <a:endParaRPr lang="es-CO" sz="800" kern="1200" dirty="0"/>
        </a:p>
      </dsp:txBody>
      <dsp:txXfrm>
        <a:off x="72103" y="514535"/>
        <a:ext cx="1048680" cy="227511"/>
      </dsp:txXfrm>
    </dsp:sp>
    <dsp:sp modelId="{1F40C5A9-8270-4A21-A9E5-3C605D0E9291}">
      <dsp:nvSpPr>
        <dsp:cNvPr id="0" name=""/>
        <dsp:cNvSpPr/>
      </dsp:nvSpPr>
      <dsp:spPr>
        <a:xfrm>
          <a:off x="72011" y="844261"/>
          <a:ext cx="1062836" cy="2412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Informes de seguimiento realizados</a:t>
          </a:r>
          <a:endParaRPr lang="es-CO" sz="800" kern="1200" dirty="0"/>
        </a:p>
      </dsp:txBody>
      <dsp:txXfrm>
        <a:off x="79076" y="851326"/>
        <a:ext cx="1048706" cy="227074"/>
      </dsp:txXfrm>
    </dsp:sp>
    <dsp:sp modelId="{01C365DF-5AE0-4C6A-8044-B33B9275EAC0}">
      <dsp:nvSpPr>
        <dsp:cNvPr id="0" name=""/>
        <dsp:cNvSpPr/>
      </dsp:nvSpPr>
      <dsp:spPr>
        <a:xfrm>
          <a:off x="72011" y="1210092"/>
          <a:ext cx="1061998" cy="2412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Contratos suscritos</a:t>
          </a:r>
          <a:endParaRPr lang="es-CO" sz="800" kern="1200" dirty="0"/>
        </a:p>
      </dsp:txBody>
      <dsp:txXfrm>
        <a:off x="79076" y="1217157"/>
        <a:ext cx="1047868" cy="227074"/>
      </dsp:txXfrm>
    </dsp:sp>
    <dsp:sp modelId="{1FF4E0E0-1B91-41F5-8BCD-9638AB17B264}">
      <dsp:nvSpPr>
        <dsp:cNvPr id="0" name=""/>
        <dsp:cNvSpPr/>
      </dsp:nvSpPr>
      <dsp:spPr>
        <a:xfrm>
          <a:off x="1280067" y="0"/>
          <a:ext cx="665926" cy="16561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Meta</a:t>
          </a:r>
          <a:endParaRPr lang="es-CO" sz="1400" kern="1200" dirty="0"/>
        </a:p>
      </dsp:txBody>
      <dsp:txXfrm>
        <a:off x="1280067" y="0"/>
        <a:ext cx="665926" cy="496855"/>
      </dsp:txXfrm>
    </dsp:sp>
    <dsp:sp modelId="{38639199-61CC-45B6-89A1-29AC996A34B5}">
      <dsp:nvSpPr>
        <dsp:cNvPr id="0" name=""/>
        <dsp:cNvSpPr/>
      </dsp:nvSpPr>
      <dsp:spPr>
        <a:xfrm>
          <a:off x="1440160" y="504057"/>
          <a:ext cx="341995" cy="2555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4</a:t>
          </a:r>
          <a:endParaRPr lang="es-CO" sz="1800" kern="1200" dirty="0"/>
        </a:p>
      </dsp:txBody>
      <dsp:txXfrm>
        <a:off x="1447646" y="511543"/>
        <a:ext cx="327023" cy="240625"/>
      </dsp:txXfrm>
    </dsp:sp>
    <dsp:sp modelId="{F59E2664-B0A7-4941-B2BD-D9D3FCC04305}">
      <dsp:nvSpPr>
        <dsp:cNvPr id="0" name=""/>
        <dsp:cNvSpPr/>
      </dsp:nvSpPr>
      <dsp:spPr>
        <a:xfrm>
          <a:off x="1440160" y="828092"/>
          <a:ext cx="341995" cy="2660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3</a:t>
          </a:r>
          <a:endParaRPr lang="es-CO" sz="1800" kern="1200" dirty="0"/>
        </a:p>
      </dsp:txBody>
      <dsp:txXfrm>
        <a:off x="1447952" y="835884"/>
        <a:ext cx="326411" cy="250443"/>
      </dsp:txXfrm>
    </dsp:sp>
    <dsp:sp modelId="{62AFED4A-2233-44D9-A4D0-039C15638469}">
      <dsp:nvSpPr>
        <dsp:cNvPr id="0" name=""/>
        <dsp:cNvSpPr/>
      </dsp:nvSpPr>
      <dsp:spPr>
        <a:xfrm>
          <a:off x="1440160" y="1174469"/>
          <a:ext cx="341995" cy="2656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3</a:t>
          </a:r>
          <a:endParaRPr lang="es-CO" sz="1800" kern="1200" dirty="0"/>
        </a:p>
      </dsp:txBody>
      <dsp:txXfrm>
        <a:off x="1447942" y="1182251"/>
        <a:ext cx="326431" cy="250126"/>
      </dsp:txXfrm>
    </dsp:sp>
    <dsp:sp modelId="{9B5C3F0B-AC36-45E2-B68E-DAB64BBA52A2}">
      <dsp:nvSpPr>
        <dsp:cNvPr id="0" name=""/>
        <dsp:cNvSpPr/>
      </dsp:nvSpPr>
      <dsp:spPr>
        <a:xfrm>
          <a:off x="2033318" y="0"/>
          <a:ext cx="630833" cy="16561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t>Avance</a:t>
          </a:r>
          <a:endParaRPr lang="es-CO" sz="1400" kern="1200" dirty="0"/>
        </a:p>
      </dsp:txBody>
      <dsp:txXfrm>
        <a:off x="2033318" y="0"/>
        <a:ext cx="630833" cy="496855"/>
      </dsp:txXfrm>
    </dsp:sp>
    <dsp:sp modelId="{AAF91D29-6186-456D-BAE9-A2C258C1BF2B}">
      <dsp:nvSpPr>
        <dsp:cNvPr id="0" name=""/>
        <dsp:cNvSpPr/>
      </dsp:nvSpPr>
      <dsp:spPr>
        <a:xfrm>
          <a:off x="2160244" y="487001"/>
          <a:ext cx="341995" cy="2555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3</a:t>
          </a:r>
          <a:endParaRPr lang="es-CO" sz="1800" kern="1200" dirty="0"/>
        </a:p>
      </dsp:txBody>
      <dsp:txXfrm>
        <a:off x="2167730" y="494487"/>
        <a:ext cx="327023" cy="240623"/>
      </dsp:txXfrm>
    </dsp:sp>
    <dsp:sp modelId="{C5C35ED3-A48B-403F-82A5-EC5BB5AF82F2}">
      <dsp:nvSpPr>
        <dsp:cNvPr id="0" name=""/>
        <dsp:cNvSpPr/>
      </dsp:nvSpPr>
      <dsp:spPr>
        <a:xfrm>
          <a:off x="2160244" y="819823"/>
          <a:ext cx="341995" cy="2555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2167730" y="827309"/>
        <a:ext cx="327023" cy="240623"/>
      </dsp:txXfrm>
    </dsp:sp>
    <dsp:sp modelId="{E3CCB7A9-9AEB-4C6E-9151-61A57C9A2E09}">
      <dsp:nvSpPr>
        <dsp:cNvPr id="0" name=""/>
        <dsp:cNvSpPr/>
      </dsp:nvSpPr>
      <dsp:spPr>
        <a:xfrm>
          <a:off x="2160244" y="1167043"/>
          <a:ext cx="341995" cy="2555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a:t>
          </a:r>
          <a:endParaRPr lang="es-CO" sz="1800" kern="1200" dirty="0"/>
        </a:p>
      </dsp:txBody>
      <dsp:txXfrm>
        <a:off x="2167730" y="1174529"/>
        <a:ext cx="327023" cy="2406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Dirección de Justicia Transicional</a:t>
          </a:r>
          <a:endParaRPr lang="es-CO" sz="12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$2.800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CO" sz="800" kern="1200" dirty="0" smtClean="0"/>
            <a:t>Proteger los derechos de las victimas en el acceso a los mecanismos de Justicia Transicional y al Sistema Integral de Verdad Justicia Reparación y No Repetición.</a:t>
          </a:r>
          <a:endParaRPr lang="es-CO" sz="800" kern="1200" dirty="0"/>
        </a:p>
      </dsp:txBody>
      <dsp:txXfrm>
        <a:off x="0" y="342996"/>
        <a:ext cx="3096344" cy="2911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817" y="0"/>
          <a:ext cx="1766596" cy="36004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O" sz="1300" kern="1200" dirty="0" smtClean="0"/>
            <a:t>Producto</a:t>
          </a:r>
          <a:endParaRPr lang="es-CO" sz="1300" kern="1200" dirty="0"/>
        </a:p>
      </dsp:txBody>
      <dsp:txXfrm>
        <a:off x="817" y="0"/>
        <a:ext cx="1766596" cy="1080120"/>
      </dsp:txXfrm>
    </dsp:sp>
    <dsp:sp modelId="{19356602-817F-40EC-A2B8-8C62F23E90A0}">
      <dsp:nvSpPr>
        <dsp:cNvPr id="0" name=""/>
        <dsp:cNvSpPr/>
      </dsp:nvSpPr>
      <dsp:spPr>
        <a:xfrm>
          <a:off x="67229" y="655640"/>
          <a:ext cx="1659958" cy="3867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Entidades asistidas técnicamente</a:t>
          </a:r>
          <a:endParaRPr lang="es-CO" sz="700" kern="1200" dirty="0"/>
        </a:p>
      </dsp:txBody>
      <dsp:txXfrm>
        <a:off x="78555" y="666966"/>
        <a:ext cx="1637306" cy="364061"/>
      </dsp:txXfrm>
    </dsp:sp>
    <dsp:sp modelId="{1F40C5A9-8270-4A21-A9E5-3C605D0E9291}">
      <dsp:nvSpPr>
        <dsp:cNvPr id="0" name=""/>
        <dsp:cNvSpPr/>
      </dsp:nvSpPr>
      <dsp:spPr>
        <a:xfrm>
          <a:off x="67229" y="1135989"/>
          <a:ext cx="1659958" cy="3867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Espacios de articulación interinstitucional celebrados</a:t>
          </a:r>
          <a:endParaRPr lang="es-CO" sz="700" kern="1200" dirty="0"/>
        </a:p>
      </dsp:txBody>
      <dsp:txXfrm>
        <a:off x="78555" y="1147315"/>
        <a:ext cx="1637306" cy="364061"/>
      </dsp:txXfrm>
    </dsp:sp>
    <dsp:sp modelId="{357FF518-73AE-4981-82A9-BA026BAAD305}">
      <dsp:nvSpPr>
        <dsp:cNvPr id="0" name=""/>
        <dsp:cNvSpPr/>
      </dsp:nvSpPr>
      <dsp:spPr>
        <a:xfrm>
          <a:off x="67229" y="1616338"/>
          <a:ext cx="1659958" cy="3867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Eventos en materia de justicia transicional realizados</a:t>
          </a:r>
          <a:endParaRPr lang="es-CO" sz="700" kern="1200" dirty="0"/>
        </a:p>
      </dsp:txBody>
      <dsp:txXfrm>
        <a:off x="78555" y="1627664"/>
        <a:ext cx="1637306" cy="364061"/>
      </dsp:txXfrm>
    </dsp:sp>
    <dsp:sp modelId="{8D92C86E-E13D-4E47-A066-F86BBA55B936}">
      <dsp:nvSpPr>
        <dsp:cNvPr id="0" name=""/>
        <dsp:cNvSpPr/>
      </dsp:nvSpPr>
      <dsp:spPr>
        <a:xfrm>
          <a:off x="67229" y="2096687"/>
          <a:ext cx="1659958" cy="386713"/>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Jornadas móviles de atención, orientación y acceso a la justicia a las víctimas del conflicto armado realizadas</a:t>
          </a:r>
          <a:endParaRPr lang="es-CO" sz="700" kern="1200" dirty="0"/>
        </a:p>
      </dsp:txBody>
      <dsp:txXfrm>
        <a:off x="78555" y="2108013"/>
        <a:ext cx="1637306" cy="364061"/>
      </dsp:txXfrm>
    </dsp:sp>
    <dsp:sp modelId="{647A3F40-F420-4796-94B2-ADF87E174F06}">
      <dsp:nvSpPr>
        <dsp:cNvPr id="0" name=""/>
        <dsp:cNvSpPr/>
      </dsp:nvSpPr>
      <dsp:spPr>
        <a:xfrm>
          <a:off x="67229" y="2577035"/>
          <a:ext cx="1659958" cy="386713"/>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Eventos de formación a los operadores de justicia y autoridades locales realizados</a:t>
          </a:r>
          <a:endParaRPr lang="es-CO" sz="700" kern="1200" dirty="0"/>
        </a:p>
      </dsp:txBody>
      <dsp:txXfrm>
        <a:off x="78555" y="2588361"/>
        <a:ext cx="1637306" cy="364061"/>
      </dsp:txXfrm>
    </dsp:sp>
    <dsp:sp modelId="{8DD5D1E7-2A36-43DF-8D57-1EDB26BA189E}">
      <dsp:nvSpPr>
        <dsp:cNvPr id="0" name=""/>
        <dsp:cNvSpPr/>
      </dsp:nvSpPr>
      <dsp:spPr>
        <a:xfrm>
          <a:off x="67229" y="3057384"/>
          <a:ext cx="1659958" cy="386713"/>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Eventos de fortalecimiento a la ciudadanía en al acceso a la justicia en materia de justicia transicional realizados</a:t>
          </a:r>
          <a:endParaRPr lang="es-CO" sz="800" kern="1200" dirty="0"/>
        </a:p>
      </dsp:txBody>
      <dsp:txXfrm>
        <a:off x="78555" y="3068710"/>
        <a:ext cx="1637306" cy="364061"/>
      </dsp:txXfrm>
    </dsp:sp>
    <dsp:sp modelId="{1FF4E0E0-1B91-41F5-8BCD-9638AB17B264}">
      <dsp:nvSpPr>
        <dsp:cNvPr id="0" name=""/>
        <dsp:cNvSpPr/>
      </dsp:nvSpPr>
      <dsp:spPr>
        <a:xfrm>
          <a:off x="1840443" y="0"/>
          <a:ext cx="652780" cy="36004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Meta</a:t>
          </a:r>
          <a:endParaRPr lang="es-CO" sz="1200" kern="1200" dirty="0"/>
        </a:p>
      </dsp:txBody>
      <dsp:txXfrm>
        <a:off x="1840443" y="0"/>
        <a:ext cx="652780" cy="1080120"/>
      </dsp:txXfrm>
    </dsp:sp>
    <dsp:sp modelId="{38639199-61CC-45B6-89A1-29AC996A34B5}">
      <dsp:nvSpPr>
        <dsp:cNvPr id="0" name=""/>
        <dsp:cNvSpPr/>
      </dsp:nvSpPr>
      <dsp:spPr>
        <a:xfrm>
          <a:off x="1912197" y="676144"/>
          <a:ext cx="464070" cy="3731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15</a:t>
          </a:r>
          <a:endParaRPr lang="es-CO" sz="1400" kern="1200" dirty="0"/>
        </a:p>
      </dsp:txBody>
      <dsp:txXfrm>
        <a:off x="1923127" y="687074"/>
        <a:ext cx="442210" cy="351316"/>
      </dsp:txXfrm>
    </dsp:sp>
    <dsp:sp modelId="{F59E2664-B0A7-4941-B2BD-D9D3FCC04305}">
      <dsp:nvSpPr>
        <dsp:cNvPr id="0" name=""/>
        <dsp:cNvSpPr/>
      </dsp:nvSpPr>
      <dsp:spPr>
        <a:xfrm>
          <a:off x="1912659" y="1129537"/>
          <a:ext cx="464070" cy="37668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1923692" y="1140570"/>
        <a:ext cx="442004" cy="354617"/>
      </dsp:txXfrm>
    </dsp:sp>
    <dsp:sp modelId="{CF2B8247-FC67-4FE6-AFC7-EABFC3A3B335}">
      <dsp:nvSpPr>
        <dsp:cNvPr id="0" name=""/>
        <dsp:cNvSpPr/>
      </dsp:nvSpPr>
      <dsp:spPr>
        <a:xfrm>
          <a:off x="1912197" y="1623710"/>
          <a:ext cx="464070" cy="36568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104</a:t>
          </a:r>
          <a:endParaRPr lang="es-CO" sz="1400" kern="1200" dirty="0"/>
        </a:p>
      </dsp:txBody>
      <dsp:txXfrm>
        <a:off x="1922908" y="1634421"/>
        <a:ext cx="442648" cy="344263"/>
      </dsp:txXfrm>
    </dsp:sp>
    <dsp:sp modelId="{A70564D9-1051-449B-B8C1-784495336CCC}">
      <dsp:nvSpPr>
        <dsp:cNvPr id="0" name=""/>
        <dsp:cNvSpPr/>
      </dsp:nvSpPr>
      <dsp:spPr>
        <a:xfrm>
          <a:off x="1910881" y="2127665"/>
          <a:ext cx="464070" cy="360423"/>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64</a:t>
          </a:r>
          <a:endParaRPr lang="es-CO" sz="1400" kern="1200" dirty="0"/>
        </a:p>
      </dsp:txBody>
      <dsp:txXfrm>
        <a:off x="1921437" y="2138221"/>
        <a:ext cx="442958" cy="339311"/>
      </dsp:txXfrm>
    </dsp:sp>
    <dsp:sp modelId="{470F283D-8008-4AE0-B977-015C23C0BB42}">
      <dsp:nvSpPr>
        <dsp:cNvPr id="0" name=""/>
        <dsp:cNvSpPr/>
      </dsp:nvSpPr>
      <dsp:spPr>
        <a:xfrm>
          <a:off x="1912659" y="2609094"/>
          <a:ext cx="464070" cy="355942"/>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20</a:t>
          </a:r>
          <a:endParaRPr lang="es-CO" sz="1400" kern="1200" dirty="0"/>
        </a:p>
      </dsp:txBody>
      <dsp:txXfrm>
        <a:off x="1923084" y="2619519"/>
        <a:ext cx="443220" cy="335092"/>
      </dsp:txXfrm>
    </dsp:sp>
    <dsp:sp modelId="{73C64118-3C50-4BD6-A607-807091AA24D0}">
      <dsp:nvSpPr>
        <dsp:cNvPr id="0" name=""/>
        <dsp:cNvSpPr/>
      </dsp:nvSpPr>
      <dsp:spPr>
        <a:xfrm>
          <a:off x="1912659" y="3106401"/>
          <a:ext cx="464070" cy="352807"/>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20</a:t>
          </a:r>
          <a:endParaRPr lang="es-CO" sz="1400" kern="1200" dirty="0"/>
        </a:p>
      </dsp:txBody>
      <dsp:txXfrm>
        <a:off x="1922992" y="3116734"/>
        <a:ext cx="443404" cy="332141"/>
      </dsp:txXfrm>
    </dsp:sp>
    <dsp:sp modelId="{9B5C3F0B-AC36-45E2-B68E-DAB64BBA52A2}">
      <dsp:nvSpPr>
        <dsp:cNvPr id="0" name=""/>
        <dsp:cNvSpPr/>
      </dsp:nvSpPr>
      <dsp:spPr>
        <a:xfrm>
          <a:off x="2632138" y="0"/>
          <a:ext cx="607404" cy="36004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O" sz="1300" kern="1200" dirty="0" smtClean="0"/>
            <a:t>Avance</a:t>
          </a:r>
          <a:endParaRPr lang="es-CO" sz="1300" kern="1200" dirty="0"/>
        </a:p>
      </dsp:txBody>
      <dsp:txXfrm>
        <a:off x="2632138" y="0"/>
        <a:ext cx="607404" cy="1080120"/>
      </dsp:txXfrm>
    </dsp:sp>
    <dsp:sp modelId="{AAF91D29-6186-456D-BAE9-A2C258C1BF2B}">
      <dsp:nvSpPr>
        <dsp:cNvPr id="0" name=""/>
        <dsp:cNvSpPr/>
      </dsp:nvSpPr>
      <dsp:spPr>
        <a:xfrm>
          <a:off x="2703951" y="684823"/>
          <a:ext cx="464397" cy="3741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0</a:t>
          </a:r>
          <a:endParaRPr lang="es-CO" sz="1400" kern="1200" dirty="0"/>
        </a:p>
      </dsp:txBody>
      <dsp:txXfrm>
        <a:off x="2714909" y="695781"/>
        <a:ext cx="442481" cy="352202"/>
      </dsp:txXfrm>
    </dsp:sp>
    <dsp:sp modelId="{C5C35ED3-A48B-403F-82A5-EC5BB5AF82F2}">
      <dsp:nvSpPr>
        <dsp:cNvPr id="0" name=""/>
        <dsp:cNvSpPr/>
      </dsp:nvSpPr>
      <dsp:spPr>
        <a:xfrm>
          <a:off x="2704817" y="1129537"/>
          <a:ext cx="464397" cy="3741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0</a:t>
          </a:r>
          <a:endParaRPr lang="es-CO" sz="1400" kern="1200" dirty="0"/>
        </a:p>
      </dsp:txBody>
      <dsp:txXfrm>
        <a:off x="2715775" y="1140495"/>
        <a:ext cx="442481" cy="352202"/>
      </dsp:txXfrm>
    </dsp:sp>
    <dsp:sp modelId="{895C6DF4-BBC8-4142-A03F-18B0F535867C}">
      <dsp:nvSpPr>
        <dsp:cNvPr id="0" name=""/>
        <dsp:cNvSpPr/>
      </dsp:nvSpPr>
      <dsp:spPr>
        <a:xfrm>
          <a:off x="2704165" y="1623710"/>
          <a:ext cx="464397" cy="3741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15</a:t>
          </a:r>
          <a:endParaRPr lang="es-CO" sz="1400" kern="1200" dirty="0"/>
        </a:p>
      </dsp:txBody>
      <dsp:txXfrm>
        <a:off x="2715123" y="1634668"/>
        <a:ext cx="442481" cy="352202"/>
      </dsp:txXfrm>
    </dsp:sp>
    <dsp:sp modelId="{BEAFFA7A-7267-48B5-92A8-94188ECCA08E}">
      <dsp:nvSpPr>
        <dsp:cNvPr id="0" name=""/>
        <dsp:cNvSpPr/>
      </dsp:nvSpPr>
      <dsp:spPr>
        <a:xfrm>
          <a:off x="2704817" y="2117882"/>
          <a:ext cx="464397" cy="374118"/>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15</a:t>
          </a:r>
          <a:endParaRPr lang="es-CO" sz="1400" kern="1200" dirty="0"/>
        </a:p>
      </dsp:txBody>
      <dsp:txXfrm>
        <a:off x="2715775" y="2128840"/>
        <a:ext cx="442481" cy="352202"/>
      </dsp:txXfrm>
    </dsp:sp>
    <dsp:sp modelId="{2395AB06-CDCE-4F24-9BF1-DE29BA71F544}">
      <dsp:nvSpPr>
        <dsp:cNvPr id="0" name=""/>
        <dsp:cNvSpPr/>
      </dsp:nvSpPr>
      <dsp:spPr>
        <a:xfrm>
          <a:off x="2704817" y="2612055"/>
          <a:ext cx="464397" cy="374118"/>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0</a:t>
          </a:r>
          <a:endParaRPr lang="es-CO" sz="1400" kern="1200" dirty="0"/>
        </a:p>
      </dsp:txBody>
      <dsp:txXfrm>
        <a:off x="2715775" y="2623013"/>
        <a:ext cx="442481" cy="352202"/>
      </dsp:txXfrm>
    </dsp:sp>
    <dsp:sp modelId="{8F82E6BE-7438-48D4-9FD1-FB6AB7A3FA14}">
      <dsp:nvSpPr>
        <dsp:cNvPr id="0" name=""/>
        <dsp:cNvSpPr/>
      </dsp:nvSpPr>
      <dsp:spPr>
        <a:xfrm>
          <a:off x="2704165" y="3085090"/>
          <a:ext cx="464397" cy="374118"/>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0</a:t>
          </a:r>
          <a:endParaRPr lang="es-CO" sz="1400" kern="1200" dirty="0"/>
        </a:p>
      </dsp:txBody>
      <dsp:txXfrm>
        <a:off x="2715123" y="3096048"/>
        <a:ext cx="442481" cy="352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4F7CB-8FB2-4320-BF9F-AF687E526F74}">
      <dsp:nvSpPr>
        <dsp:cNvPr id="0" name=""/>
        <dsp:cNvSpPr/>
      </dsp:nvSpPr>
      <dsp:spPr>
        <a:xfrm>
          <a:off x="439078" y="6139"/>
          <a:ext cx="5458546" cy="794972"/>
        </a:xfrm>
        <a:prstGeom prst="rightArrow">
          <a:avLst>
            <a:gd name="adj1" fmla="val 50000"/>
            <a:gd name="adj2" fmla="val 5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Físico del Producto</a:t>
          </a:r>
          <a:endParaRPr lang="es-CO" sz="1500" kern="1200" dirty="0"/>
        </a:p>
      </dsp:txBody>
      <dsp:txXfrm>
        <a:off x="439078" y="204882"/>
        <a:ext cx="5259803" cy="397486"/>
      </dsp:txXfrm>
    </dsp:sp>
    <dsp:sp modelId="{0C4DF992-E64D-481F-87F1-DA2DE1D6F109}">
      <dsp:nvSpPr>
        <dsp:cNvPr id="0" name=""/>
        <dsp:cNvSpPr/>
      </dsp:nvSpPr>
      <dsp:spPr>
        <a:xfrm>
          <a:off x="439078" y="619177"/>
          <a:ext cx="1681232" cy="15314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Sumatoria de (Avance Vigencia del indicador de producto de la cadena de valor / Meta Vigente * Peso2 * 100) </a:t>
          </a:r>
          <a:endParaRPr lang="es-CO" sz="1400" kern="1200" dirty="0"/>
        </a:p>
      </dsp:txBody>
      <dsp:txXfrm>
        <a:off x="439078" y="619177"/>
        <a:ext cx="1681232" cy="1531409"/>
      </dsp:txXfrm>
    </dsp:sp>
    <dsp:sp modelId="{DFA85F0F-124F-4693-AFCA-56C930088D7A}">
      <dsp:nvSpPr>
        <dsp:cNvPr id="0" name=""/>
        <dsp:cNvSpPr/>
      </dsp:nvSpPr>
      <dsp:spPr>
        <a:xfrm>
          <a:off x="2120310" y="271130"/>
          <a:ext cx="3777314" cy="794972"/>
        </a:xfrm>
        <a:prstGeom prst="rightArrow">
          <a:avLst>
            <a:gd name="adj1" fmla="val 50000"/>
            <a:gd name="adj2" fmla="val 5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Financiero</a:t>
          </a:r>
          <a:endParaRPr lang="es-CO" sz="1500" kern="1200" dirty="0"/>
        </a:p>
      </dsp:txBody>
      <dsp:txXfrm>
        <a:off x="2120310" y="469873"/>
        <a:ext cx="3578571" cy="397486"/>
      </dsp:txXfrm>
    </dsp:sp>
    <dsp:sp modelId="{C612E4BD-95BB-42B4-ABAB-7C01DD355A23}">
      <dsp:nvSpPr>
        <dsp:cNvPr id="0" name=""/>
        <dsp:cNvSpPr/>
      </dsp:nvSpPr>
      <dsp:spPr>
        <a:xfrm>
          <a:off x="2120310" y="884168"/>
          <a:ext cx="1681232" cy="15314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(Obligación / Apropiación Vigente)*100. </a:t>
          </a:r>
          <a:endParaRPr lang="es-CO" sz="1400" kern="1200" dirty="0"/>
        </a:p>
      </dsp:txBody>
      <dsp:txXfrm>
        <a:off x="2120310" y="884168"/>
        <a:ext cx="1681232" cy="1531409"/>
      </dsp:txXfrm>
    </dsp:sp>
    <dsp:sp modelId="{CF44E68C-2D5B-42E3-BD1A-B294F07EA1E1}">
      <dsp:nvSpPr>
        <dsp:cNvPr id="0" name=""/>
        <dsp:cNvSpPr/>
      </dsp:nvSpPr>
      <dsp:spPr>
        <a:xfrm>
          <a:off x="3801542" y="536120"/>
          <a:ext cx="2096082" cy="794972"/>
        </a:xfrm>
        <a:prstGeom prst="rightArrow">
          <a:avLst>
            <a:gd name="adj1" fmla="val 50000"/>
            <a:gd name="adj2" fmla="val 5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de Gestión</a:t>
          </a:r>
          <a:endParaRPr lang="es-CO" sz="1500" kern="1200" dirty="0"/>
        </a:p>
      </dsp:txBody>
      <dsp:txXfrm>
        <a:off x="3801542" y="734863"/>
        <a:ext cx="1897339" cy="397486"/>
      </dsp:txXfrm>
    </dsp:sp>
    <dsp:sp modelId="{752948A9-92FC-4708-B968-CF73C0A13C1C}">
      <dsp:nvSpPr>
        <dsp:cNvPr id="0" name=""/>
        <dsp:cNvSpPr/>
      </dsp:nvSpPr>
      <dsp:spPr>
        <a:xfrm>
          <a:off x="3801542" y="1149159"/>
          <a:ext cx="1681232" cy="1508997"/>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Sumatoria de (Avance Vigencia Indicador Gestión/ Meta Vigente * Peso3 * 100) </a:t>
          </a:r>
          <a:endParaRPr lang="es-CO" sz="1400" kern="1200" dirty="0"/>
        </a:p>
      </dsp:txBody>
      <dsp:txXfrm>
        <a:off x="3801542" y="1149159"/>
        <a:ext cx="1681232" cy="150899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1329" y="0"/>
          <a:ext cx="1536837" cy="36004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Indicador</a:t>
          </a:r>
          <a:endParaRPr lang="es-CO" sz="1600" kern="1200" dirty="0"/>
        </a:p>
      </dsp:txBody>
      <dsp:txXfrm>
        <a:off x="11329" y="0"/>
        <a:ext cx="1536837" cy="1080120"/>
      </dsp:txXfrm>
    </dsp:sp>
    <dsp:sp modelId="{19356602-817F-40EC-A2B8-8C62F23E90A0}">
      <dsp:nvSpPr>
        <dsp:cNvPr id="0" name=""/>
        <dsp:cNvSpPr/>
      </dsp:nvSpPr>
      <dsp:spPr>
        <a:xfrm>
          <a:off x="72474" y="699728"/>
          <a:ext cx="1425602" cy="3347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Asesorías y consultorías contratadas</a:t>
          </a:r>
          <a:endParaRPr lang="es-CO" sz="900" kern="1200" dirty="0"/>
        </a:p>
      </dsp:txBody>
      <dsp:txXfrm>
        <a:off x="82280" y="709534"/>
        <a:ext cx="1405990" cy="315185"/>
      </dsp:txXfrm>
    </dsp:sp>
    <dsp:sp modelId="{1F40C5A9-8270-4A21-A9E5-3C605D0E9291}">
      <dsp:nvSpPr>
        <dsp:cNvPr id="0" name=""/>
        <dsp:cNvSpPr/>
      </dsp:nvSpPr>
      <dsp:spPr>
        <a:xfrm>
          <a:off x="56314" y="1118579"/>
          <a:ext cx="1425602" cy="3347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Talleres o actividades de capacitación realizadas</a:t>
          </a:r>
          <a:endParaRPr lang="es-CO" sz="900" kern="1200" dirty="0"/>
        </a:p>
      </dsp:txBody>
      <dsp:txXfrm>
        <a:off x="66120" y="1128385"/>
        <a:ext cx="1405990" cy="315185"/>
      </dsp:txXfrm>
    </dsp:sp>
    <dsp:sp modelId="{D445FAB6-7D0C-45C5-90D5-05B108B92EED}">
      <dsp:nvSpPr>
        <dsp:cNvPr id="0" name=""/>
        <dsp:cNvSpPr/>
      </dsp:nvSpPr>
      <dsp:spPr>
        <a:xfrm>
          <a:off x="50298" y="1538576"/>
          <a:ext cx="1425602" cy="3347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Asistencia técnicas realizadas</a:t>
          </a:r>
          <a:endParaRPr lang="es-CO" sz="900" kern="1200" dirty="0"/>
        </a:p>
      </dsp:txBody>
      <dsp:txXfrm>
        <a:off x="60104" y="1548382"/>
        <a:ext cx="1405990" cy="315185"/>
      </dsp:txXfrm>
    </dsp:sp>
    <dsp:sp modelId="{1FF4E0E0-1B91-41F5-8BCD-9638AB17B264}">
      <dsp:nvSpPr>
        <dsp:cNvPr id="0" name=""/>
        <dsp:cNvSpPr/>
      </dsp:nvSpPr>
      <dsp:spPr>
        <a:xfrm>
          <a:off x="1653098" y="0"/>
          <a:ext cx="676267" cy="36004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653098" y="0"/>
        <a:ext cx="676267" cy="1080120"/>
      </dsp:txXfrm>
    </dsp:sp>
    <dsp:sp modelId="{38639199-61CC-45B6-89A1-29AC996A34B5}">
      <dsp:nvSpPr>
        <dsp:cNvPr id="0" name=""/>
        <dsp:cNvSpPr/>
      </dsp:nvSpPr>
      <dsp:spPr>
        <a:xfrm>
          <a:off x="1767191" y="720089"/>
          <a:ext cx="442805" cy="3347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a:t>
          </a:r>
          <a:endParaRPr lang="es-CO" sz="1800" kern="1200" dirty="0"/>
        </a:p>
      </dsp:txBody>
      <dsp:txXfrm>
        <a:off x="1776997" y="729895"/>
        <a:ext cx="423193" cy="315185"/>
      </dsp:txXfrm>
    </dsp:sp>
    <dsp:sp modelId="{F59E2664-B0A7-4941-B2BD-D9D3FCC04305}">
      <dsp:nvSpPr>
        <dsp:cNvPr id="0" name=""/>
        <dsp:cNvSpPr/>
      </dsp:nvSpPr>
      <dsp:spPr>
        <a:xfrm>
          <a:off x="1779777" y="1105357"/>
          <a:ext cx="442805" cy="3347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64</a:t>
          </a:r>
          <a:endParaRPr lang="es-CO" sz="1800" kern="1200" dirty="0"/>
        </a:p>
      </dsp:txBody>
      <dsp:txXfrm>
        <a:off x="1789583" y="1115163"/>
        <a:ext cx="423193" cy="315185"/>
      </dsp:txXfrm>
    </dsp:sp>
    <dsp:sp modelId="{C2CDD355-2C23-4B66-AAD9-BDC1C10F8B32}">
      <dsp:nvSpPr>
        <dsp:cNvPr id="0" name=""/>
        <dsp:cNvSpPr/>
      </dsp:nvSpPr>
      <dsp:spPr>
        <a:xfrm>
          <a:off x="1789441" y="1539208"/>
          <a:ext cx="442805" cy="3347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15</a:t>
          </a:r>
          <a:endParaRPr lang="es-CO" sz="1800" kern="1200" dirty="0"/>
        </a:p>
      </dsp:txBody>
      <dsp:txXfrm>
        <a:off x="1799247" y="1549014"/>
        <a:ext cx="423193" cy="315185"/>
      </dsp:txXfrm>
    </dsp:sp>
    <dsp:sp modelId="{9B5C3F0B-AC36-45E2-B68E-DAB64BBA52A2}">
      <dsp:nvSpPr>
        <dsp:cNvPr id="0" name=""/>
        <dsp:cNvSpPr/>
      </dsp:nvSpPr>
      <dsp:spPr>
        <a:xfrm>
          <a:off x="2444930" y="0"/>
          <a:ext cx="722724" cy="36004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444930" y="0"/>
        <a:ext cx="722724" cy="1080120"/>
      </dsp:txXfrm>
    </dsp:sp>
    <dsp:sp modelId="{AAF91D29-6186-456D-BAE9-A2C258C1BF2B}">
      <dsp:nvSpPr>
        <dsp:cNvPr id="0" name=""/>
        <dsp:cNvSpPr/>
      </dsp:nvSpPr>
      <dsp:spPr>
        <a:xfrm>
          <a:off x="2603139" y="720089"/>
          <a:ext cx="421196" cy="3347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12945" y="729895"/>
        <a:ext cx="401584" cy="315185"/>
      </dsp:txXfrm>
    </dsp:sp>
    <dsp:sp modelId="{C5C35ED3-A48B-403F-82A5-EC5BB5AF82F2}">
      <dsp:nvSpPr>
        <dsp:cNvPr id="0" name=""/>
        <dsp:cNvSpPr/>
      </dsp:nvSpPr>
      <dsp:spPr>
        <a:xfrm>
          <a:off x="2603139" y="1105357"/>
          <a:ext cx="421196" cy="3347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12945" y="1115163"/>
        <a:ext cx="401584" cy="315185"/>
      </dsp:txXfrm>
    </dsp:sp>
    <dsp:sp modelId="{F180B236-5F52-4692-9954-AB6A17C3D389}">
      <dsp:nvSpPr>
        <dsp:cNvPr id="0" name=""/>
        <dsp:cNvSpPr/>
      </dsp:nvSpPr>
      <dsp:spPr>
        <a:xfrm>
          <a:off x="2603139" y="1512178"/>
          <a:ext cx="421196" cy="3347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12945" y="1521984"/>
        <a:ext cx="401584" cy="3151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Dirección de Justicia Formal</a:t>
          </a:r>
          <a:endParaRPr lang="es-CO" sz="10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$2.000 millones</a:t>
          </a:r>
          <a:endParaRPr lang="es-CO" sz="1200" kern="1200" dirty="0"/>
        </a:p>
      </dsp:txBody>
      <dsp:txXfrm>
        <a:off x="0" y="1307278"/>
        <a:ext cx="3096344" cy="291160"/>
      </dsp:txXfrm>
    </dsp:sp>
    <dsp:sp modelId="{77219671-3534-4633-87A8-972F409CFD58}">
      <dsp:nvSpPr>
        <dsp:cNvPr id="0" name=""/>
        <dsp:cNvSpPr/>
      </dsp:nvSpPr>
      <dsp:spPr>
        <a:xfrm rot="10800000">
          <a:off x="0" y="51446"/>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51446"/>
        <a:ext cx="3096344" cy="341796"/>
      </dsp:txXfrm>
    </dsp:sp>
    <dsp:sp modelId="{86AB2B48-9B95-4316-8212-26651651FB65}">
      <dsp:nvSpPr>
        <dsp:cNvPr id="0" name=""/>
        <dsp:cNvSpPr/>
      </dsp:nvSpPr>
      <dsp:spPr>
        <a:xfrm>
          <a:off x="0" y="36004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Incrementar la capacidad estatal para el fortalecimiento del pluralismo jurídico</a:t>
          </a:r>
          <a:endParaRPr lang="es-CO" sz="1000" kern="1200" dirty="0"/>
        </a:p>
      </dsp:txBody>
      <dsp:txXfrm>
        <a:off x="0" y="360040"/>
        <a:ext cx="3096344" cy="2911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5" y="0"/>
          <a:ext cx="1919657"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5" y="0"/>
        <a:ext cx="1919657" cy="648072"/>
      </dsp:txXfrm>
    </dsp:sp>
    <dsp:sp modelId="{19356602-817F-40EC-A2B8-8C62F23E90A0}">
      <dsp:nvSpPr>
        <dsp:cNvPr id="0" name=""/>
        <dsp:cNvSpPr/>
      </dsp:nvSpPr>
      <dsp:spPr>
        <a:xfrm>
          <a:off x="28431" y="531968"/>
          <a:ext cx="1836001" cy="2786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dirty="0" smtClean="0"/>
            <a:t>Documentos de lineamientos técnicos realizados</a:t>
          </a:r>
          <a:endParaRPr lang="es-CO" sz="750" kern="1200" dirty="0"/>
        </a:p>
      </dsp:txBody>
      <dsp:txXfrm>
        <a:off x="36594" y="540131"/>
        <a:ext cx="1819675" cy="262364"/>
      </dsp:txXfrm>
    </dsp:sp>
    <dsp:sp modelId="{1F40C5A9-8270-4A21-A9E5-3C605D0E9291}">
      <dsp:nvSpPr>
        <dsp:cNvPr id="0" name=""/>
        <dsp:cNvSpPr/>
      </dsp:nvSpPr>
      <dsp:spPr>
        <a:xfrm>
          <a:off x="1" y="860033"/>
          <a:ext cx="1836001" cy="2786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smtClean="0"/>
            <a:t>Documentos metodológicos Realizados</a:t>
          </a:r>
          <a:endParaRPr lang="es-CO" sz="750" kern="1200" dirty="0"/>
        </a:p>
      </dsp:txBody>
      <dsp:txXfrm>
        <a:off x="8164" y="868196"/>
        <a:ext cx="1819675" cy="262364"/>
      </dsp:txXfrm>
    </dsp:sp>
    <dsp:sp modelId="{357FF518-73AE-4981-82A9-BA026BAAD305}">
      <dsp:nvSpPr>
        <dsp:cNvPr id="0" name=""/>
        <dsp:cNvSpPr/>
      </dsp:nvSpPr>
      <dsp:spPr>
        <a:xfrm>
          <a:off x="31160" y="1187418"/>
          <a:ext cx="1836001" cy="2786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smtClean="0"/>
            <a:t>Iniciativas viabilizadas apoyadas</a:t>
          </a:r>
          <a:endParaRPr lang="es-CO" sz="750" kern="1200" dirty="0"/>
        </a:p>
      </dsp:txBody>
      <dsp:txXfrm>
        <a:off x="39323" y="1195581"/>
        <a:ext cx="1819675" cy="262364"/>
      </dsp:txXfrm>
    </dsp:sp>
    <dsp:sp modelId="{BF02D021-1256-4BD9-8C7D-FB5ED3E8002A}">
      <dsp:nvSpPr>
        <dsp:cNvPr id="0" name=""/>
        <dsp:cNvSpPr/>
      </dsp:nvSpPr>
      <dsp:spPr>
        <a:xfrm>
          <a:off x="31160" y="1512168"/>
          <a:ext cx="1836001" cy="2786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smtClean="0"/>
            <a:t>Documentos normativos realizados</a:t>
          </a:r>
          <a:endParaRPr lang="es-CO" sz="750" kern="1200" dirty="0"/>
        </a:p>
      </dsp:txBody>
      <dsp:txXfrm>
        <a:off x="39323" y="1520331"/>
        <a:ext cx="1819675" cy="262364"/>
      </dsp:txXfrm>
    </dsp:sp>
    <dsp:sp modelId="{CECC0427-5372-4D60-921F-DDCB5345D17D}">
      <dsp:nvSpPr>
        <dsp:cNvPr id="0" name=""/>
        <dsp:cNvSpPr/>
      </dsp:nvSpPr>
      <dsp:spPr>
        <a:xfrm>
          <a:off x="31160" y="1809542"/>
          <a:ext cx="1836001" cy="2786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33375">
            <a:lnSpc>
              <a:spcPct val="90000"/>
            </a:lnSpc>
            <a:spcBef>
              <a:spcPct val="0"/>
            </a:spcBef>
            <a:spcAft>
              <a:spcPct val="35000"/>
            </a:spcAft>
          </a:pPr>
          <a:r>
            <a:rPr lang="es-CO" sz="750" kern="1200" smtClean="0"/>
            <a:t>Estrategias de acceso a la justicia desarrolladas</a:t>
          </a:r>
          <a:endParaRPr lang="es-CO" sz="750" kern="1200" dirty="0"/>
        </a:p>
      </dsp:txBody>
      <dsp:txXfrm>
        <a:off x="39323" y="1817705"/>
        <a:ext cx="1819675" cy="262364"/>
      </dsp:txXfrm>
    </dsp:sp>
    <dsp:sp modelId="{1FF4E0E0-1B91-41F5-8BCD-9638AB17B264}">
      <dsp:nvSpPr>
        <dsp:cNvPr id="0" name=""/>
        <dsp:cNvSpPr/>
      </dsp:nvSpPr>
      <dsp:spPr>
        <a:xfrm>
          <a:off x="1992078" y="0"/>
          <a:ext cx="538669"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992078" y="0"/>
        <a:ext cx="538669" cy="648072"/>
      </dsp:txXfrm>
    </dsp:sp>
    <dsp:sp modelId="{AD1C27CB-C58B-4F86-B174-9A8F65213B29}">
      <dsp:nvSpPr>
        <dsp:cNvPr id="0" name=""/>
        <dsp:cNvSpPr/>
      </dsp:nvSpPr>
      <dsp:spPr>
        <a:xfrm>
          <a:off x="2082885" y="539703"/>
          <a:ext cx="341999"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3</a:t>
          </a:r>
          <a:endParaRPr lang="es-CO" sz="1300" kern="1200" dirty="0"/>
        </a:p>
      </dsp:txBody>
      <dsp:txXfrm>
        <a:off x="2090205" y="547023"/>
        <a:ext cx="327359" cy="235269"/>
      </dsp:txXfrm>
    </dsp:sp>
    <dsp:sp modelId="{DE5564F9-AAE2-4AEA-A3D5-B87FB9A1C4FC}">
      <dsp:nvSpPr>
        <dsp:cNvPr id="0" name=""/>
        <dsp:cNvSpPr/>
      </dsp:nvSpPr>
      <dsp:spPr>
        <a:xfrm>
          <a:off x="2082885" y="864095"/>
          <a:ext cx="341999"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a:t>
          </a:r>
          <a:endParaRPr lang="es-CO" sz="1300" kern="1200" dirty="0"/>
        </a:p>
      </dsp:txBody>
      <dsp:txXfrm>
        <a:off x="2090205" y="871415"/>
        <a:ext cx="327359" cy="235269"/>
      </dsp:txXfrm>
    </dsp:sp>
    <dsp:sp modelId="{249777B6-3D65-438F-BCC7-06E26F9590FE}">
      <dsp:nvSpPr>
        <dsp:cNvPr id="0" name=""/>
        <dsp:cNvSpPr/>
      </dsp:nvSpPr>
      <dsp:spPr>
        <a:xfrm>
          <a:off x="2082885" y="1187772"/>
          <a:ext cx="341999"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12</a:t>
          </a:r>
          <a:endParaRPr lang="es-CO" sz="1300" kern="1200" dirty="0"/>
        </a:p>
      </dsp:txBody>
      <dsp:txXfrm>
        <a:off x="2090205" y="1195092"/>
        <a:ext cx="327359" cy="235269"/>
      </dsp:txXfrm>
    </dsp:sp>
    <dsp:sp modelId="{1F90EE36-BFBE-4814-86AC-467E6E27F9B4}">
      <dsp:nvSpPr>
        <dsp:cNvPr id="0" name=""/>
        <dsp:cNvSpPr/>
      </dsp:nvSpPr>
      <dsp:spPr>
        <a:xfrm>
          <a:off x="2082885" y="1509691"/>
          <a:ext cx="341999"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a:t>
          </a:r>
          <a:endParaRPr lang="es-CO" sz="1300" kern="1200" dirty="0"/>
        </a:p>
      </dsp:txBody>
      <dsp:txXfrm>
        <a:off x="2090205" y="1517011"/>
        <a:ext cx="327359" cy="235269"/>
      </dsp:txXfrm>
    </dsp:sp>
    <dsp:sp modelId="{46FFDEC7-C623-4B8C-A41E-70A28A5A9C46}">
      <dsp:nvSpPr>
        <dsp:cNvPr id="0" name=""/>
        <dsp:cNvSpPr/>
      </dsp:nvSpPr>
      <dsp:spPr>
        <a:xfrm>
          <a:off x="2082885" y="1798049"/>
          <a:ext cx="341999"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a:t>
          </a:r>
          <a:endParaRPr lang="es-CO" sz="1300" kern="1200" dirty="0"/>
        </a:p>
      </dsp:txBody>
      <dsp:txXfrm>
        <a:off x="2090205" y="1805369"/>
        <a:ext cx="327359" cy="235269"/>
      </dsp:txXfrm>
    </dsp:sp>
    <dsp:sp modelId="{9B5C3F0B-AC36-45E2-B68E-DAB64BBA52A2}">
      <dsp:nvSpPr>
        <dsp:cNvPr id="0" name=""/>
        <dsp:cNvSpPr/>
      </dsp:nvSpPr>
      <dsp:spPr>
        <a:xfrm>
          <a:off x="2622057" y="0"/>
          <a:ext cx="516890"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622057" y="0"/>
        <a:ext cx="516890" cy="648072"/>
      </dsp:txXfrm>
    </dsp:sp>
    <dsp:sp modelId="{3AEEE38E-FCC8-4DEC-B39E-F1B12E08034A}">
      <dsp:nvSpPr>
        <dsp:cNvPr id="0" name=""/>
        <dsp:cNvSpPr/>
      </dsp:nvSpPr>
      <dsp:spPr>
        <a:xfrm>
          <a:off x="2729706" y="542180"/>
          <a:ext cx="366640"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0</a:t>
          </a:r>
          <a:endParaRPr lang="es-CO" sz="1300" kern="1200" dirty="0"/>
        </a:p>
      </dsp:txBody>
      <dsp:txXfrm>
        <a:off x="2737026" y="549500"/>
        <a:ext cx="352000" cy="235269"/>
      </dsp:txXfrm>
    </dsp:sp>
    <dsp:sp modelId="{DCDC5829-49F9-40B9-AFC9-DA548DFDE52E}">
      <dsp:nvSpPr>
        <dsp:cNvPr id="0" name=""/>
        <dsp:cNvSpPr/>
      </dsp:nvSpPr>
      <dsp:spPr>
        <a:xfrm>
          <a:off x="2729706" y="866574"/>
          <a:ext cx="366640"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0</a:t>
          </a:r>
          <a:endParaRPr lang="es-CO" sz="1300" kern="1200" dirty="0"/>
        </a:p>
      </dsp:txBody>
      <dsp:txXfrm>
        <a:off x="2737026" y="873894"/>
        <a:ext cx="352000" cy="235269"/>
      </dsp:txXfrm>
    </dsp:sp>
    <dsp:sp modelId="{9602D66F-ABA1-4508-89B8-2FA0AEDACF3C}">
      <dsp:nvSpPr>
        <dsp:cNvPr id="0" name=""/>
        <dsp:cNvSpPr/>
      </dsp:nvSpPr>
      <dsp:spPr>
        <a:xfrm>
          <a:off x="2729706" y="1190251"/>
          <a:ext cx="366640"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12</a:t>
          </a:r>
          <a:endParaRPr lang="es-CO" sz="1300" kern="1200" dirty="0"/>
        </a:p>
      </dsp:txBody>
      <dsp:txXfrm>
        <a:off x="2737026" y="1197571"/>
        <a:ext cx="352000" cy="235269"/>
      </dsp:txXfrm>
    </dsp:sp>
    <dsp:sp modelId="{8D82089A-2CF3-4270-AD51-075957D63CE7}">
      <dsp:nvSpPr>
        <dsp:cNvPr id="0" name=""/>
        <dsp:cNvSpPr/>
      </dsp:nvSpPr>
      <dsp:spPr>
        <a:xfrm>
          <a:off x="2729706" y="1512168"/>
          <a:ext cx="366640"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0</a:t>
          </a:r>
          <a:endParaRPr lang="es-CO" sz="1300" kern="1200" dirty="0"/>
        </a:p>
      </dsp:txBody>
      <dsp:txXfrm>
        <a:off x="2737026" y="1519488"/>
        <a:ext cx="352000" cy="235269"/>
      </dsp:txXfrm>
    </dsp:sp>
    <dsp:sp modelId="{8A666711-24F4-49E9-B9EB-C41B34BFFF14}">
      <dsp:nvSpPr>
        <dsp:cNvPr id="0" name=""/>
        <dsp:cNvSpPr/>
      </dsp:nvSpPr>
      <dsp:spPr>
        <a:xfrm>
          <a:off x="2729706" y="1800525"/>
          <a:ext cx="366640" cy="249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a:t>
          </a:r>
          <a:endParaRPr lang="es-CO" sz="1300" kern="1200" dirty="0"/>
        </a:p>
      </dsp:txBody>
      <dsp:txXfrm>
        <a:off x="2737026" y="1807845"/>
        <a:ext cx="352000" cy="23526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67" y="0"/>
          <a:ext cx="1385992"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Indicador</a:t>
          </a:r>
          <a:endParaRPr lang="es-CO" sz="1600" kern="1200" dirty="0"/>
        </a:p>
      </dsp:txBody>
      <dsp:txXfrm>
        <a:off x="167" y="0"/>
        <a:ext cx="1385992" cy="648072"/>
      </dsp:txXfrm>
    </dsp:sp>
    <dsp:sp modelId="{19356602-817F-40EC-A2B8-8C62F23E90A0}">
      <dsp:nvSpPr>
        <dsp:cNvPr id="0" name=""/>
        <dsp:cNvSpPr/>
      </dsp:nvSpPr>
      <dsp:spPr>
        <a:xfrm>
          <a:off x="75570" y="504055"/>
          <a:ext cx="1235188"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Mesas de trabajo interinstitucionales realizadas</a:t>
          </a:r>
          <a:endParaRPr lang="es-CO" sz="800" kern="1200" dirty="0"/>
        </a:p>
      </dsp:txBody>
      <dsp:txXfrm>
        <a:off x="88000" y="516485"/>
        <a:ext cx="1210328" cy="399540"/>
      </dsp:txXfrm>
    </dsp:sp>
    <dsp:sp modelId="{1F40C5A9-8270-4A21-A9E5-3C605D0E9291}">
      <dsp:nvSpPr>
        <dsp:cNvPr id="0" name=""/>
        <dsp:cNvSpPr/>
      </dsp:nvSpPr>
      <dsp:spPr>
        <a:xfrm>
          <a:off x="75570" y="993748"/>
          <a:ext cx="1235188"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Informes de seguimiento realizados</a:t>
          </a:r>
          <a:endParaRPr lang="es-CO" sz="800" kern="1200" dirty="0"/>
        </a:p>
      </dsp:txBody>
      <dsp:txXfrm>
        <a:off x="88000" y="1006178"/>
        <a:ext cx="1210328" cy="399540"/>
      </dsp:txXfrm>
    </dsp:sp>
    <dsp:sp modelId="{01C365DF-5AE0-4C6A-8044-B33B9275EAC0}">
      <dsp:nvSpPr>
        <dsp:cNvPr id="0" name=""/>
        <dsp:cNvSpPr/>
      </dsp:nvSpPr>
      <dsp:spPr>
        <a:xfrm>
          <a:off x="84977" y="1483441"/>
          <a:ext cx="1216374"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Reuniones de seguimiento realizadas</a:t>
          </a:r>
          <a:endParaRPr lang="es-CO" sz="800" kern="1200" dirty="0"/>
        </a:p>
      </dsp:txBody>
      <dsp:txXfrm>
        <a:off x="97407" y="1495871"/>
        <a:ext cx="1191514" cy="399540"/>
      </dsp:txXfrm>
    </dsp:sp>
    <dsp:sp modelId="{1FF4E0E0-1B91-41F5-8BCD-9638AB17B264}">
      <dsp:nvSpPr>
        <dsp:cNvPr id="0" name=""/>
        <dsp:cNvSpPr/>
      </dsp:nvSpPr>
      <dsp:spPr>
        <a:xfrm>
          <a:off x="1487646" y="0"/>
          <a:ext cx="773914"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487646" y="0"/>
        <a:ext cx="773914" cy="648072"/>
      </dsp:txXfrm>
    </dsp:sp>
    <dsp:sp modelId="{38639199-61CC-45B6-89A1-29AC996A34B5}">
      <dsp:nvSpPr>
        <dsp:cNvPr id="0" name=""/>
        <dsp:cNvSpPr/>
      </dsp:nvSpPr>
      <dsp:spPr>
        <a:xfrm>
          <a:off x="1559154" y="504055"/>
          <a:ext cx="630898"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8</a:t>
          </a:r>
          <a:endParaRPr lang="es-CO" sz="1800" kern="1200" dirty="0"/>
        </a:p>
      </dsp:txBody>
      <dsp:txXfrm>
        <a:off x="1571584" y="516485"/>
        <a:ext cx="606038" cy="399540"/>
      </dsp:txXfrm>
    </dsp:sp>
    <dsp:sp modelId="{F59E2664-B0A7-4941-B2BD-D9D3FCC04305}">
      <dsp:nvSpPr>
        <dsp:cNvPr id="0" name=""/>
        <dsp:cNvSpPr/>
      </dsp:nvSpPr>
      <dsp:spPr>
        <a:xfrm>
          <a:off x="1559154" y="993748"/>
          <a:ext cx="630898"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a:t>
          </a:r>
          <a:endParaRPr lang="es-CO" sz="1800" kern="1200" dirty="0"/>
        </a:p>
      </dsp:txBody>
      <dsp:txXfrm>
        <a:off x="1571584" y="1006178"/>
        <a:ext cx="606038" cy="399540"/>
      </dsp:txXfrm>
    </dsp:sp>
    <dsp:sp modelId="{62AFED4A-2233-44D9-A4D0-039C15638469}">
      <dsp:nvSpPr>
        <dsp:cNvPr id="0" name=""/>
        <dsp:cNvSpPr/>
      </dsp:nvSpPr>
      <dsp:spPr>
        <a:xfrm>
          <a:off x="1566190" y="1483441"/>
          <a:ext cx="616825"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9</a:t>
          </a:r>
          <a:endParaRPr lang="es-CO" sz="1800" kern="1200" dirty="0"/>
        </a:p>
      </dsp:txBody>
      <dsp:txXfrm>
        <a:off x="1578620" y="1495871"/>
        <a:ext cx="591965" cy="399540"/>
      </dsp:txXfrm>
    </dsp:sp>
    <dsp:sp modelId="{9B5C3F0B-AC36-45E2-B68E-DAB64BBA52A2}">
      <dsp:nvSpPr>
        <dsp:cNvPr id="0" name=""/>
        <dsp:cNvSpPr/>
      </dsp:nvSpPr>
      <dsp:spPr>
        <a:xfrm>
          <a:off x="2363045" y="0"/>
          <a:ext cx="733130"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363045" y="0"/>
        <a:ext cx="733130" cy="648072"/>
      </dsp:txXfrm>
    </dsp:sp>
    <dsp:sp modelId="{AAF91D29-6186-456D-BAE9-A2C258C1BF2B}">
      <dsp:nvSpPr>
        <dsp:cNvPr id="0" name=""/>
        <dsp:cNvSpPr/>
      </dsp:nvSpPr>
      <dsp:spPr>
        <a:xfrm>
          <a:off x="2434886" y="504055"/>
          <a:ext cx="589448"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8</a:t>
          </a:r>
          <a:endParaRPr lang="es-CO" sz="1800" kern="1200" dirty="0"/>
        </a:p>
      </dsp:txBody>
      <dsp:txXfrm>
        <a:off x="2447316" y="516485"/>
        <a:ext cx="564588" cy="399540"/>
      </dsp:txXfrm>
    </dsp:sp>
    <dsp:sp modelId="{C5C35ED3-A48B-403F-82A5-EC5BB5AF82F2}">
      <dsp:nvSpPr>
        <dsp:cNvPr id="0" name=""/>
        <dsp:cNvSpPr/>
      </dsp:nvSpPr>
      <dsp:spPr>
        <a:xfrm>
          <a:off x="2434886" y="993748"/>
          <a:ext cx="589448"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a:t>
          </a:r>
          <a:endParaRPr lang="es-CO" sz="1800" kern="1200" dirty="0"/>
        </a:p>
      </dsp:txBody>
      <dsp:txXfrm>
        <a:off x="2447316" y="1006178"/>
        <a:ext cx="564588" cy="399540"/>
      </dsp:txXfrm>
    </dsp:sp>
    <dsp:sp modelId="{E3CCB7A9-9AEB-4C6E-9151-61A57C9A2E09}">
      <dsp:nvSpPr>
        <dsp:cNvPr id="0" name=""/>
        <dsp:cNvSpPr/>
      </dsp:nvSpPr>
      <dsp:spPr>
        <a:xfrm>
          <a:off x="2434886" y="1483441"/>
          <a:ext cx="589448"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9</a:t>
          </a:r>
          <a:endParaRPr lang="es-CO" sz="1800" kern="1200" dirty="0"/>
        </a:p>
      </dsp:txBody>
      <dsp:txXfrm>
        <a:off x="2447316" y="1495871"/>
        <a:ext cx="564588" cy="3995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CO" sz="1100" kern="1200" dirty="0" smtClean="0"/>
            <a:t>Dirección de Política Criminal y Penitenciaria</a:t>
          </a:r>
          <a:endParaRPr lang="es-CO" sz="11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$1.144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CO" sz="800" kern="1200" dirty="0" smtClean="0"/>
            <a:t>Fortalecer las condiciones de reclusión y tratamiento resocializador con enfoque diferenciado étnico en los ERON y Resguardos Indígenas </a:t>
          </a:r>
          <a:endParaRPr lang="es-CO" sz="800" kern="1200" dirty="0"/>
        </a:p>
      </dsp:txBody>
      <dsp:txXfrm>
        <a:off x="0" y="342996"/>
        <a:ext cx="3096344" cy="2911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755" y="0"/>
          <a:ext cx="2018163" cy="18002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1755" y="0"/>
        <a:ext cx="2018163" cy="540060"/>
      </dsp:txXfrm>
    </dsp:sp>
    <dsp:sp modelId="{19356602-817F-40EC-A2B8-8C62F23E90A0}">
      <dsp:nvSpPr>
        <dsp:cNvPr id="0" name=""/>
        <dsp:cNvSpPr/>
      </dsp:nvSpPr>
      <dsp:spPr>
        <a:xfrm>
          <a:off x="145919" y="419357"/>
          <a:ext cx="1729836" cy="5095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Documento de recomendaciones para incorporar enfoques diferenciales en la política criminal elaborado</a:t>
          </a:r>
          <a:endParaRPr lang="es-CO" sz="900" kern="1200" dirty="0"/>
        </a:p>
      </dsp:txBody>
      <dsp:txXfrm>
        <a:off x="160844" y="434282"/>
        <a:ext cx="1699986" cy="479711"/>
      </dsp:txXfrm>
    </dsp:sp>
    <dsp:sp modelId="{5866574E-02C1-43F7-BE69-1562FFC830FC}">
      <dsp:nvSpPr>
        <dsp:cNvPr id="0" name=""/>
        <dsp:cNvSpPr/>
      </dsp:nvSpPr>
      <dsp:spPr>
        <a:xfrm>
          <a:off x="145919" y="1020006"/>
          <a:ext cx="1729836" cy="3784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Proyectos viabilizados apoyados </a:t>
          </a:r>
          <a:endParaRPr lang="es-CO" sz="900" kern="1200" dirty="0"/>
        </a:p>
      </dsp:txBody>
      <dsp:txXfrm>
        <a:off x="157005" y="1031092"/>
        <a:ext cx="1707664" cy="356322"/>
      </dsp:txXfrm>
    </dsp:sp>
    <dsp:sp modelId="{1FF4E0E0-1B91-41F5-8BCD-9638AB17B264}">
      <dsp:nvSpPr>
        <dsp:cNvPr id="0" name=""/>
        <dsp:cNvSpPr/>
      </dsp:nvSpPr>
      <dsp:spPr>
        <a:xfrm>
          <a:off x="2090572" y="0"/>
          <a:ext cx="525749" cy="18002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2090572" y="0"/>
        <a:ext cx="525749" cy="540060"/>
      </dsp:txXfrm>
    </dsp:sp>
    <dsp:sp modelId="{38639199-61CC-45B6-89A1-29AC996A34B5}">
      <dsp:nvSpPr>
        <dsp:cNvPr id="0" name=""/>
        <dsp:cNvSpPr/>
      </dsp:nvSpPr>
      <dsp:spPr>
        <a:xfrm>
          <a:off x="2116841" y="523094"/>
          <a:ext cx="469474" cy="3210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6</a:t>
          </a:r>
          <a:endParaRPr lang="es-CO" sz="1800" kern="1200" dirty="0"/>
        </a:p>
      </dsp:txBody>
      <dsp:txXfrm>
        <a:off x="2126243" y="532496"/>
        <a:ext cx="450670" cy="302197"/>
      </dsp:txXfrm>
    </dsp:sp>
    <dsp:sp modelId="{E03D5867-2409-48CF-B537-9789E30D8ABC}">
      <dsp:nvSpPr>
        <dsp:cNvPr id="0" name=""/>
        <dsp:cNvSpPr/>
      </dsp:nvSpPr>
      <dsp:spPr>
        <a:xfrm>
          <a:off x="2107333" y="1059153"/>
          <a:ext cx="469474" cy="3210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a:t>
          </a:r>
          <a:endParaRPr lang="es-CO" sz="1800" kern="1200" dirty="0"/>
        </a:p>
      </dsp:txBody>
      <dsp:txXfrm>
        <a:off x="2116735" y="1068555"/>
        <a:ext cx="450670" cy="302197"/>
      </dsp:txXfrm>
    </dsp:sp>
    <dsp:sp modelId="{9B5C3F0B-AC36-45E2-B68E-DAB64BBA52A2}">
      <dsp:nvSpPr>
        <dsp:cNvPr id="0" name=""/>
        <dsp:cNvSpPr/>
      </dsp:nvSpPr>
      <dsp:spPr>
        <a:xfrm>
          <a:off x="2705442" y="0"/>
          <a:ext cx="504493" cy="18002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705442" y="0"/>
        <a:ext cx="504493" cy="540060"/>
      </dsp:txXfrm>
    </dsp:sp>
    <dsp:sp modelId="{C5C35ED3-A48B-403F-82A5-EC5BB5AF82F2}">
      <dsp:nvSpPr>
        <dsp:cNvPr id="0" name=""/>
        <dsp:cNvSpPr/>
      </dsp:nvSpPr>
      <dsp:spPr>
        <a:xfrm>
          <a:off x="2729987" y="519092"/>
          <a:ext cx="467996" cy="3210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kern="1200" dirty="0" smtClean="0"/>
            <a:t>1</a:t>
          </a:r>
          <a:endParaRPr lang="es-CO" sz="2000" kern="1200" dirty="0"/>
        </a:p>
      </dsp:txBody>
      <dsp:txXfrm>
        <a:off x="2739389" y="528494"/>
        <a:ext cx="449192" cy="302197"/>
      </dsp:txXfrm>
    </dsp:sp>
    <dsp:sp modelId="{EC7D64DB-6ADA-4B07-9FE0-1B2775413247}">
      <dsp:nvSpPr>
        <dsp:cNvPr id="0" name=""/>
        <dsp:cNvSpPr/>
      </dsp:nvSpPr>
      <dsp:spPr>
        <a:xfrm>
          <a:off x="2736308" y="1059153"/>
          <a:ext cx="467996" cy="3210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kern="1200" dirty="0" smtClean="0"/>
            <a:t>0</a:t>
          </a:r>
          <a:endParaRPr lang="es-CO" sz="2000" kern="1200" dirty="0"/>
        </a:p>
      </dsp:txBody>
      <dsp:txXfrm>
        <a:off x="2745710" y="1068555"/>
        <a:ext cx="449192" cy="3021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67" y="0"/>
          <a:ext cx="1385992" cy="18002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Indicador</a:t>
          </a:r>
          <a:endParaRPr lang="es-CO" sz="1600" kern="1200" dirty="0"/>
        </a:p>
      </dsp:txBody>
      <dsp:txXfrm>
        <a:off x="167" y="0"/>
        <a:ext cx="1385992" cy="540060"/>
      </dsp:txXfrm>
    </dsp:sp>
    <dsp:sp modelId="{19356602-817F-40EC-A2B8-8C62F23E90A0}">
      <dsp:nvSpPr>
        <dsp:cNvPr id="0" name=""/>
        <dsp:cNvSpPr/>
      </dsp:nvSpPr>
      <dsp:spPr>
        <a:xfrm>
          <a:off x="75570" y="540213"/>
          <a:ext cx="1235188" cy="35366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Documentos internos de trabajo elaborados</a:t>
          </a:r>
          <a:endParaRPr lang="es-CO" sz="900" kern="1200" dirty="0"/>
        </a:p>
      </dsp:txBody>
      <dsp:txXfrm>
        <a:off x="85929" y="550572"/>
        <a:ext cx="1214470" cy="332949"/>
      </dsp:txXfrm>
    </dsp:sp>
    <dsp:sp modelId="{1F40C5A9-8270-4A21-A9E5-3C605D0E9291}">
      <dsp:nvSpPr>
        <dsp:cNvPr id="0" name=""/>
        <dsp:cNvSpPr/>
      </dsp:nvSpPr>
      <dsp:spPr>
        <a:xfrm>
          <a:off x="75570" y="948291"/>
          <a:ext cx="1235188" cy="35366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Documentos insumo elaborados</a:t>
          </a:r>
          <a:endParaRPr lang="es-CO" sz="900" kern="1200" dirty="0"/>
        </a:p>
      </dsp:txBody>
      <dsp:txXfrm>
        <a:off x="85929" y="958650"/>
        <a:ext cx="1214470" cy="332949"/>
      </dsp:txXfrm>
    </dsp:sp>
    <dsp:sp modelId="{DA111787-ABF4-46A5-9367-A45AE5502B71}">
      <dsp:nvSpPr>
        <dsp:cNvPr id="0" name=""/>
        <dsp:cNvSpPr/>
      </dsp:nvSpPr>
      <dsp:spPr>
        <a:xfrm>
          <a:off x="90184" y="1356368"/>
          <a:ext cx="1205960" cy="35366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Proyectos priorizados</a:t>
          </a:r>
          <a:endParaRPr lang="es-CO" sz="900" kern="1200" dirty="0"/>
        </a:p>
      </dsp:txBody>
      <dsp:txXfrm>
        <a:off x="100543" y="1366727"/>
        <a:ext cx="1185242" cy="332949"/>
      </dsp:txXfrm>
    </dsp:sp>
    <dsp:sp modelId="{1FF4E0E0-1B91-41F5-8BCD-9638AB17B264}">
      <dsp:nvSpPr>
        <dsp:cNvPr id="0" name=""/>
        <dsp:cNvSpPr/>
      </dsp:nvSpPr>
      <dsp:spPr>
        <a:xfrm>
          <a:off x="1487646" y="0"/>
          <a:ext cx="773914" cy="18002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487646" y="0"/>
        <a:ext cx="773914" cy="540060"/>
      </dsp:txXfrm>
    </dsp:sp>
    <dsp:sp modelId="{38639199-61CC-45B6-89A1-29AC996A34B5}">
      <dsp:nvSpPr>
        <dsp:cNvPr id="0" name=""/>
        <dsp:cNvSpPr/>
      </dsp:nvSpPr>
      <dsp:spPr>
        <a:xfrm>
          <a:off x="1640602" y="540101"/>
          <a:ext cx="468001" cy="3203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1649986" y="549485"/>
        <a:ext cx="449233" cy="301630"/>
      </dsp:txXfrm>
    </dsp:sp>
    <dsp:sp modelId="{F59E2664-B0A7-4941-B2BD-D9D3FCC04305}">
      <dsp:nvSpPr>
        <dsp:cNvPr id="0" name=""/>
        <dsp:cNvSpPr/>
      </dsp:nvSpPr>
      <dsp:spPr>
        <a:xfrm>
          <a:off x="1640602" y="964925"/>
          <a:ext cx="468001" cy="3203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6</a:t>
          </a:r>
          <a:endParaRPr lang="es-CO" sz="1800" kern="1200" dirty="0"/>
        </a:p>
      </dsp:txBody>
      <dsp:txXfrm>
        <a:off x="1649986" y="974309"/>
        <a:ext cx="449233" cy="301630"/>
      </dsp:txXfrm>
    </dsp:sp>
    <dsp:sp modelId="{CDAED6EB-747B-46E2-BE7B-67FD29FF5832}">
      <dsp:nvSpPr>
        <dsp:cNvPr id="0" name=""/>
        <dsp:cNvSpPr/>
      </dsp:nvSpPr>
      <dsp:spPr>
        <a:xfrm>
          <a:off x="1640602" y="1389749"/>
          <a:ext cx="468001" cy="3203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a:t>
          </a:r>
          <a:endParaRPr lang="es-CO" sz="1800" kern="1200" dirty="0"/>
        </a:p>
      </dsp:txBody>
      <dsp:txXfrm>
        <a:off x="1649986" y="1399133"/>
        <a:ext cx="449233" cy="301630"/>
      </dsp:txXfrm>
    </dsp:sp>
    <dsp:sp modelId="{9B5C3F0B-AC36-45E2-B68E-DAB64BBA52A2}">
      <dsp:nvSpPr>
        <dsp:cNvPr id="0" name=""/>
        <dsp:cNvSpPr/>
      </dsp:nvSpPr>
      <dsp:spPr>
        <a:xfrm>
          <a:off x="2363045" y="0"/>
          <a:ext cx="733130" cy="180020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363045" y="0"/>
        <a:ext cx="733130" cy="540060"/>
      </dsp:txXfrm>
    </dsp:sp>
    <dsp:sp modelId="{AAF91D29-6186-456D-BAE9-A2C258C1BF2B}">
      <dsp:nvSpPr>
        <dsp:cNvPr id="0" name=""/>
        <dsp:cNvSpPr/>
      </dsp:nvSpPr>
      <dsp:spPr>
        <a:xfrm>
          <a:off x="2495609" y="540101"/>
          <a:ext cx="468001" cy="3203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504993" y="549485"/>
        <a:ext cx="449233" cy="301630"/>
      </dsp:txXfrm>
    </dsp:sp>
    <dsp:sp modelId="{C5C35ED3-A48B-403F-82A5-EC5BB5AF82F2}">
      <dsp:nvSpPr>
        <dsp:cNvPr id="0" name=""/>
        <dsp:cNvSpPr/>
      </dsp:nvSpPr>
      <dsp:spPr>
        <a:xfrm>
          <a:off x="2495609" y="964925"/>
          <a:ext cx="468001" cy="3203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2504993" y="974309"/>
        <a:ext cx="449233" cy="301630"/>
      </dsp:txXfrm>
    </dsp:sp>
    <dsp:sp modelId="{D268C640-23E2-4497-A4EB-A116C54E007D}">
      <dsp:nvSpPr>
        <dsp:cNvPr id="0" name=""/>
        <dsp:cNvSpPr/>
      </dsp:nvSpPr>
      <dsp:spPr>
        <a:xfrm>
          <a:off x="2495609" y="1389749"/>
          <a:ext cx="468001" cy="3203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504993" y="1399133"/>
        <a:ext cx="449233" cy="30163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  </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Dirección de Política Criminal y Penitenciaria</a:t>
          </a:r>
          <a:endParaRPr lang="es-CO" sz="12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296144"/>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$2.425 millones</a:t>
          </a:r>
          <a:endParaRPr lang="es-CO" sz="1400" kern="1200" dirty="0"/>
        </a:p>
      </dsp:txBody>
      <dsp:txXfrm>
        <a:off x="0" y="1296144"/>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Mejorar la capacidad de prevención y reacción de la justicia en los territorios contra la criminalidad </a:t>
          </a:r>
          <a:endParaRPr lang="es-CO" sz="1000" kern="1200" dirty="0"/>
        </a:p>
      </dsp:txBody>
      <dsp:txXfrm>
        <a:off x="0" y="342996"/>
        <a:ext cx="3096344" cy="29116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5" y="0"/>
          <a:ext cx="1963286" cy="190967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5" y="0"/>
        <a:ext cx="1963286" cy="572903"/>
      </dsp:txXfrm>
    </dsp:sp>
    <dsp:sp modelId="{19356602-817F-40EC-A2B8-8C62F23E90A0}">
      <dsp:nvSpPr>
        <dsp:cNvPr id="0" name=""/>
        <dsp:cNvSpPr/>
      </dsp:nvSpPr>
      <dsp:spPr>
        <a:xfrm>
          <a:off x="108567" y="432048"/>
          <a:ext cx="1804094" cy="3600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Documentos metodológicos</a:t>
          </a:r>
          <a:endParaRPr lang="es-CO" sz="900" kern="1200" dirty="0"/>
        </a:p>
      </dsp:txBody>
      <dsp:txXfrm>
        <a:off x="119111" y="442592"/>
        <a:ext cx="1783006" cy="338913"/>
      </dsp:txXfrm>
    </dsp:sp>
    <dsp:sp modelId="{1F40C5A9-8270-4A21-A9E5-3C605D0E9291}">
      <dsp:nvSpPr>
        <dsp:cNvPr id="0" name=""/>
        <dsp:cNvSpPr/>
      </dsp:nvSpPr>
      <dsp:spPr>
        <a:xfrm>
          <a:off x="105018" y="844362"/>
          <a:ext cx="1804094" cy="3600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Entidades territoriales asistidas técnicamente en materia de política criminal</a:t>
          </a:r>
          <a:endParaRPr lang="es-CO" sz="900" kern="1200" dirty="0"/>
        </a:p>
      </dsp:txBody>
      <dsp:txXfrm>
        <a:off x="115562" y="854906"/>
        <a:ext cx="1783006" cy="338913"/>
      </dsp:txXfrm>
    </dsp:sp>
    <dsp:sp modelId="{03BBD496-D76E-4D61-B5C7-6F13805CED50}">
      <dsp:nvSpPr>
        <dsp:cNvPr id="0" name=""/>
        <dsp:cNvSpPr/>
      </dsp:nvSpPr>
      <dsp:spPr>
        <a:xfrm>
          <a:off x="94118" y="1296182"/>
          <a:ext cx="1804094" cy="3600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Documentos de lineamientos técnicos realizados</a:t>
          </a:r>
          <a:endParaRPr lang="es-CO" sz="900" kern="1200" dirty="0"/>
        </a:p>
      </dsp:txBody>
      <dsp:txXfrm>
        <a:off x="104662" y="1306726"/>
        <a:ext cx="1783006" cy="338913"/>
      </dsp:txXfrm>
    </dsp:sp>
    <dsp:sp modelId="{1FF4E0E0-1B91-41F5-8BCD-9638AB17B264}">
      <dsp:nvSpPr>
        <dsp:cNvPr id="0" name=""/>
        <dsp:cNvSpPr/>
      </dsp:nvSpPr>
      <dsp:spPr>
        <a:xfrm>
          <a:off x="2037352" y="0"/>
          <a:ext cx="550911" cy="190967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2037352" y="0"/>
        <a:ext cx="550911" cy="572903"/>
      </dsp:txXfrm>
    </dsp:sp>
    <dsp:sp modelId="{38639199-61CC-45B6-89A1-29AC996A34B5}">
      <dsp:nvSpPr>
        <dsp:cNvPr id="0" name=""/>
        <dsp:cNvSpPr/>
      </dsp:nvSpPr>
      <dsp:spPr>
        <a:xfrm>
          <a:off x="2139144" y="480634"/>
          <a:ext cx="419277" cy="2832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147440" y="488930"/>
        <a:ext cx="402685" cy="266645"/>
      </dsp:txXfrm>
    </dsp:sp>
    <dsp:sp modelId="{F59E2664-B0A7-4941-B2BD-D9D3FCC04305}">
      <dsp:nvSpPr>
        <dsp:cNvPr id="0" name=""/>
        <dsp:cNvSpPr/>
      </dsp:nvSpPr>
      <dsp:spPr>
        <a:xfrm>
          <a:off x="2139144" y="891182"/>
          <a:ext cx="419277" cy="2832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4</a:t>
          </a:r>
          <a:endParaRPr lang="es-CO" sz="1400" kern="1200" dirty="0"/>
        </a:p>
      </dsp:txBody>
      <dsp:txXfrm>
        <a:off x="2147440" y="899478"/>
        <a:ext cx="402685" cy="266645"/>
      </dsp:txXfrm>
    </dsp:sp>
    <dsp:sp modelId="{4C4C0547-2D3B-438A-A648-E205EE53DD4C}">
      <dsp:nvSpPr>
        <dsp:cNvPr id="0" name=""/>
        <dsp:cNvSpPr/>
      </dsp:nvSpPr>
      <dsp:spPr>
        <a:xfrm>
          <a:off x="2127865" y="1273115"/>
          <a:ext cx="419277" cy="2832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7</a:t>
          </a:r>
          <a:endParaRPr lang="es-CO" sz="1400" kern="1200" dirty="0"/>
        </a:p>
      </dsp:txBody>
      <dsp:txXfrm>
        <a:off x="2136161" y="1281411"/>
        <a:ext cx="402685" cy="266645"/>
      </dsp:txXfrm>
    </dsp:sp>
    <dsp:sp modelId="{9B5C3F0B-AC36-45E2-B68E-DAB64BBA52A2}">
      <dsp:nvSpPr>
        <dsp:cNvPr id="0" name=""/>
        <dsp:cNvSpPr/>
      </dsp:nvSpPr>
      <dsp:spPr>
        <a:xfrm>
          <a:off x="2681649" y="0"/>
          <a:ext cx="528638" cy="190967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681649" y="0"/>
        <a:ext cx="528638" cy="572903"/>
      </dsp:txXfrm>
    </dsp:sp>
    <dsp:sp modelId="{AAF91D29-6186-456D-BAE9-A2C258C1BF2B}">
      <dsp:nvSpPr>
        <dsp:cNvPr id="0" name=""/>
        <dsp:cNvSpPr/>
      </dsp:nvSpPr>
      <dsp:spPr>
        <a:xfrm>
          <a:off x="2724851" y="469799"/>
          <a:ext cx="419730" cy="2844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0</a:t>
          </a:r>
          <a:endParaRPr lang="es-CO" sz="1500" kern="1200" dirty="0"/>
        </a:p>
      </dsp:txBody>
      <dsp:txXfrm>
        <a:off x="2733181" y="478129"/>
        <a:ext cx="403070" cy="267744"/>
      </dsp:txXfrm>
    </dsp:sp>
    <dsp:sp modelId="{C5C35ED3-A48B-403F-82A5-EC5BB5AF82F2}">
      <dsp:nvSpPr>
        <dsp:cNvPr id="0" name=""/>
        <dsp:cNvSpPr/>
      </dsp:nvSpPr>
      <dsp:spPr>
        <a:xfrm>
          <a:off x="2727504" y="864839"/>
          <a:ext cx="419730" cy="2844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1</a:t>
          </a:r>
          <a:endParaRPr lang="es-CO" sz="1500" kern="1200" dirty="0"/>
        </a:p>
      </dsp:txBody>
      <dsp:txXfrm>
        <a:off x="2735834" y="873169"/>
        <a:ext cx="403070" cy="267744"/>
      </dsp:txXfrm>
    </dsp:sp>
    <dsp:sp modelId="{A96FFC59-A3DF-4EF5-A7A7-EF01C7FC2012}">
      <dsp:nvSpPr>
        <dsp:cNvPr id="0" name=""/>
        <dsp:cNvSpPr/>
      </dsp:nvSpPr>
      <dsp:spPr>
        <a:xfrm>
          <a:off x="2724851" y="1270856"/>
          <a:ext cx="419730" cy="2844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CO" sz="1500" kern="1200" dirty="0" smtClean="0"/>
            <a:t>0</a:t>
          </a:r>
          <a:endParaRPr lang="es-CO" sz="1500" kern="1200" dirty="0"/>
        </a:p>
      </dsp:txBody>
      <dsp:txXfrm>
        <a:off x="2733181" y="1279186"/>
        <a:ext cx="403070" cy="26774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56" y="0"/>
          <a:ext cx="1289295" cy="1925786"/>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Indicador</a:t>
          </a:r>
          <a:endParaRPr lang="es-CO" sz="1100" kern="1200" dirty="0"/>
        </a:p>
      </dsp:txBody>
      <dsp:txXfrm>
        <a:off x="156" y="0"/>
        <a:ext cx="1289295" cy="577735"/>
      </dsp:txXfrm>
    </dsp:sp>
    <dsp:sp modelId="{19356602-817F-40EC-A2B8-8C62F23E90A0}">
      <dsp:nvSpPr>
        <dsp:cNvPr id="0" name=""/>
        <dsp:cNvSpPr/>
      </dsp:nvSpPr>
      <dsp:spPr>
        <a:xfrm>
          <a:off x="73933" y="504058"/>
          <a:ext cx="1149012" cy="3289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Diagnósticos Generados</a:t>
          </a:r>
          <a:endParaRPr lang="es-CO" sz="900" kern="1200" dirty="0"/>
        </a:p>
      </dsp:txBody>
      <dsp:txXfrm>
        <a:off x="83566" y="513691"/>
        <a:ext cx="1129746" cy="309634"/>
      </dsp:txXfrm>
    </dsp:sp>
    <dsp:sp modelId="{1F40C5A9-8270-4A21-A9E5-3C605D0E9291}">
      <dsp:nvSpPr>
        <dsp:cNvPr id="0" name=""/>
        <dsp:cNvSpPr/>
      </dsp:nvSpPr>
      <dsp:spPr>
        <a:xfrm>
          <a:off x="90185" y="959831"/>
          <a:ext cx="1149012" cy="3609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Informes presentados</a:t>
          </a:r>
          <a:endParaRPr lang="es-CO" sz="900" kern="1200" dirty="0"/>
        </a:p>
      </dsp:txBody>
      <dsp:txXfrm>
        <a:off x="100758" y="970404"/>
        <a:ext cx="1127866" cy="339849"/>
      </dsp:txXfrm>
    </dsp:sp>
    <dsp:sp modelId="{1FF4E0E0-1B91-41F5-8BCD-9638AB17B264}">
      <dsp:nvSpPr>
        <dsp:cNvPr id="0" name=""/>
        <dsp:cNvSpPr/>
      </dsp:nvSpPr>
      <dsp:spPr>
        <a:xfrm>
          <a:off x="1383856" y="0"/>
          <a:ext cx="719920" cy="1925786"/>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383856" y="0"/>
        <a:ext cx="719920" cy="577735"/>
      </dsp:txXfrm>
    </dsp:sp>
    <dsp:sp modelId="{38639199-61CC-45B6-89A1-29AC996A34B5}">
      <dsp:nvSpPr>
        <dsp:cNvPr id="0" name=""/>
        <dsp:cNvSpPr/>
      </dsp:nvSpPr>
      <dsp:spPr>
        <a:xfrm>
          <a:off x="1533215" y="504058"/>
          <a:ext cx="421202" cy="28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12</a:t>
          </a:r>
          <a:endParaRPr lang="es-CO" sz="1800" kern="1200" dirty="0"/>
        </a:p>
      </dsp:txBody>
      <dsp:txXfrm>
        <a:off x="1541545" y="512388"/>
        <a:ext cx="404542" cy="267740"/>
      </dsp:txXfrm>
    </dsp:sp>
    <dsp:sp modelId="{F59E2664-B0A7-4941-B2BD-D9D3FCC04305}">
      <dsp:nvSpPr>
        <dsp:cNvPr id="0" name=""/>
        <dsp:cNvSpPr/>
      </dsp:nvSpPr>
      <dsp:spPr>
        <a:xfrm>
          <a:off x="1556497" y="1008112"/>
          <a:ext cx="421202" cy="28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a:t>
          </a:r>
          <a:endParaRPr lang="es-CO" sz="1800" kern="1200" dirty="0"/>
        </a:p>
      </dsp:txBody>
      <dsp:txXfrm>
        <a:off x="1564827" y="1016442"/>
        <a:ext cx="404542" cy="267740"/>
      </dsp:txXfrm>
    </dsp:sp>
    <dsp:sp modelId="{9B5C3F0B-AC36-45E2-B68E-DAB64BBA52A2}">
      <dsp:nvSpPr>
        <dsp:cNvPr id="0" name=""/>
        <dsp:cNvSpPr/>
      </dsp:nvSpPr>
      <dsp:spPr>
        <a:xfrm>
          <a:off x="2198181" y="0"/>
          <a:ext cx="681981" cy="1925786"/>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198181" y="0"/>
        <a:ext cx="681981" cy="577735"/>
      </dsp:txXfrm>
    </dsp:sp>
    <dsp:sp modelId="{AAF91D29-6186-456D-BAE9-A2C258C1BF2B}">
      <dsp:nvSpPr>
        <dsp:cNvPr id="0" name=""/>
        <dsp:cNvSpPr/>
      </dsp:nvSpPr>
      <dsp:spPr>
        <a:xfrm>
          <a:off x="2328571" y="504058"/>
          <a:ext cx="421202" cy="28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4</a:t>
          </a:r>
          <a:endParaRPr lang="es-CO" sz="1800" kern="1200" dirty="0"/>
        </a:p>
      </dsp:txBody>
      <dsp:txXfrm>
        <a:off x="2336901" y="512388"/>
        <a:ext cx="404542" cy="267740"/>
      </dsp:txXfrm>
    </dsp:sp>
    <dsp:sp modelId="{C5C35ED3-A48B-403F-82A5-EC5BB5AF82F2}">
      <dsp:nvSpPr>
        <dsp:cNvPr id="0" name=""/>
        <dsp:cNvSpPr/>
      </dsp:nvSpPr>
      <dsp:spPr>
        <a:xfrm>
          <a:off x="2341028" y="1011742"/>
          <a:ext cx="421202" cy="28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349358" y="1020072"/>
        <a:ext cx="404542" cy="267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D79A2-6268-438D-A269-BE3E16DDF9F5}">
      <dsp:nvSpPr>
        <dsp:cNvPr id="0" name=""/>
        <dsp:cNvSpPr/>
      </dsp:nvSpPr>
      <dsp:spPr>
        <a:xfrm>
          <a:off x="970" y="677643"/>
          <a:ext cx="1141861" cy="456744"/>
        </a:xfrm>
        <a:prstGeom prst="homePlat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29.757 </a:t>
          </a:r>
          <a:r>
            <a:rPr lang="es-CO" sz="1100" b="1" kern="1200" dirty="0" err="1" smtClean="0">
              <a:solidFill>
                <a:srgbClr val="002060"/>
              </a:solidFill>
            </a:rPr>
            <a:t>mll</a:t>
          </a:r>
          <a:endParaRPr lang="es-CO" sz="1100" b="1" kern="1200" dirty="0">
            <a:solidFill>
              <a:srgbClr val="002060"/>
            </a:solidFill>
          </a:endParaRPr>
        </a:p>
      </dsp:txBody>
      <dsp:txXfrm>
        <a:off x="970" y="677643"/>
        <a:ext cx="1027675" cy="456744"/>
      </dsp:txXfrm>
    </dsp:sp>
    <dsp:sp modelId="{818ABC2F-627B-4224-BE8D-9C4D501F4AB1}">
      <dsp:nvSpPr>
        <dsp:cNvPr id="0" name=""/>
        <dsp:cNvSpPr/>
      </dsp:nvSpPr>
      <dsp:spPr>
        <a:xfrm>
          <a:off x="914459" y="677643"/>
          <a:ext cx="1141861" cy="456744"/>
        </a:xfrm>
        <a:prstGeom prst="chevron">
          <a:avLst/>
        </a:prstGeom>
        <a:gradFill rotWithShape="0">
          <a:gsLst>
            <a:gs pos="0">
              <a:schemeClr val="accent1">
                <a:shade val="80000"/>
                <a:hueOff val="51041"/>
                <a:satOff val="-732"/>
                <a:lumOff val="4269"/>
                <a:alphaOff val="0"/>
                <a:shade val="51000"/>
                <a:satMod val="130000"/>
              </a:schemeClr>
            </a:gs>
            <a:gs pos="80000">
              <a:schemeClr val="accent1">
                <a:shade val="80000"/>
                <a:hueOff val="51041"/>
                <a:satOff val="-732"/>
                <a:lumOff val="4269"/>
                <a:alphaOff val="0"/>
                <a:shade val="93000"/>
                <a:satMod val="130000"/>
              </a:schemeClr>
            </a:gs>
            <a:gs pos="100000">
              <a:schemeClr val="accent1">
                <a:shade val="80000"/>
                <a:hueOff val="51041"/>
                <a:satOff val="-732"/>
                <a:lumOff val="42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19.555 </a:t>
          </a:r>
          <a:r>
            <a:rPr lang="es-CO" sz="1100" b="1" kern="1200" dirty="0" err="1" smtClean="0">
              <a:solidFill>
                <a:srgbClr val="002060"/>
              </a:solidFill>
            </a:rPr>
            <a:t>mll</a:t>
          </a:r>
          <a:endParaRPr lang="es-CO" sz="1100" b="1" kern="1200" dirty="0">
            <a:solidFill>
              <a:srgbClr val="002060"/>
            </a:solidFill>
          </a:endParaRPr>
        </a:p>
      </dsp:txBody>
      <dsp:txXfrm>
        <a:off x="1142831" y="677643"/>
        <a:ext cx="685117" cy="456744"/>
      </dsp:txXfrm>
    </dsp:sp>
    <dsp:sp modelId="{309B4886-9A69-444E-8276-28C0C7DAB4C6}">
      <dsp:nvSpPr>
        <dsp:cNvPr id="0" name=""/>
        <dsp:cNvSpPr/>
      </dsp:nvSpPr>
      <dsp:spPr>
        <a:xfrm>
          <a:off x="1827948" y="677643"/>
          <a:ext cx="1141861" cy="456744"/>
        </a:xfrm>
        <a:prstGeom prst="chevron">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65,72%</a:t>
          </a:r>
          <a:endParaRPr lang="es-CO" sz="1100" b="1" kern="1200" dirty="0">
            <a:solidFill>
              <a:srgbClr val="002060"/>
            </a:solidFill>
          </a:endParaRPr>
        </a:p>
      </dsp:txBody>
      <dsp:txXfrm>
        <a:off x="2056320" y="677643"/>
        <a:ext cx="685117" cy="456744"/>
      </dsp:txXfrm>
    </dsp:sp>
    <dsp:sp modelId="{75F1E842-AD1A-4B30-A426-0C5403FDB125}">
      <dsp:nvSpPr>
        <dsp:cNvPr id="0" name=""/>
        <dsp:cNvSpPr/>
      </dsp:nvSpPr>
      <dsp:spPr>
        <a:xfrm>
          <a:off x="2741437" y="677643"/>
          <a:ext cx="1141861" cy="456744"/>
        </a:xfrm>
        <a:prstGeom prst="chevron">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10.781 </a:t>
          </a:r>
          <a:r>
            <a:rPr lang="es-CO" sz="1100" b="1" kern="1200" dirty="0" err="1" smtClean="0">
              <a:solidFill>
                <a:srgbClr val="002060"/>
              </a:solidFill>
            </a:rPr>
            <a:t>mll</a:t>
          </a:r>
          <a:endParaRPr lang="es-CO" sz="1100" b="1" kern="1200" dirty="0">
            <a:solidFill>
              <a:srgbClr val="002060"/>
            </a:solidFill>
          </a:endParaRPr>
        </a:p>
      </dsp:txBody>
      <dsp:txXfrm>
        <a:off x="2969809" y="677643"/>
        <a:ext cx="685117" cy="456744"/>
      </dsp:txXfrm>
    </dsp:sp>
    <dsp:sp modelId="{FB0367FF-0DCE-4305-859F-35B0B50F0CDE}">
      <dsp:nvSpPr>
        <dsp:cNvPr id="0" name=""/>
        <dsp:cNvSpPr/>
      </dsp:nvSpPr>
      <dsp:spPr>
        <a:xfrm>
          <a:off x="3654926" y="677643"/>
          <a:ext cx="1141861" cy="456744"/>
        </a:xfrm>
        <a:prstGeom prst="chevron">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36,23%</a:t>
          </a:r>
          <a:endParaRPr lang="es-CO" sz="1100" b="1" kern="1200" dirty="0">
            <a:solidFill>
              <a:srgbClr val="002060"/>
            </a:solidFill>
          </a:endParaRPr>
        </a:p>
      </dsp:txBody>
      <dsp:txXfrm>
        <a:off x="3883298" y="677643"/>
        <a:ext cx="685117" cy="456744"/>
      </dsp:txXfrm>
    </dsp:sp>
    <dsp:sp modelId="{DE9197AF-6583-4B7C-971D-4E7E277DC0D9}">
      <dsp:nvSpPr>
        <dsp:cNvPr id="0" name=""/>
        <dsp:cNvSpPr/>
      </dsp:nvSpPr>
      <dsp:spPr>
        <a:xfrm>
          <a:off x="4568415" y="677643"/>
          <a:ext cx="1141861" cy="456744"/>
        </a:xfrm>
        <a:prstGeom prst="chevron">
          <a:avLst/>
        </a:prstGeom>
        <a:gradFill rotWithShape="0">
          <a:gsLst>
            <a:gs pos="0">
              <a:schemeClr val="accent1">
                <a:shade val="80000"/>
                <a:hueOff val="255205"/>
                <a:satOff val="-3660"/>
                <a:lumOff val="21346"/>
                <a:alphaOff val="0"/>
                <a:shade val="51000"/>
                <a:satMod val="130000"/>
              </a:schemeClr>
            </a:gs>
            <a:gs pos="80000">
              <a:schemeClr val="accent1">
                <a:shade val="80000"/>
                <a:hueOff val="255205"/>
                <a:satOff val="-3660"/>
                <a:lumOff val="21346"/>
                <a:alphaOff val="0"/>
                <a:shade val="93000"/>
                <a:satMod val="130000"/>
              </a:schemeClr>
            </a:gs>
            <a:gs pos="100000">
              <a:schemeClr val="accent1">
                <a:shade val="80000"/>
                <a:hueOff val="255205"/>
                <a:satOff val="-3660"/>
                <a:lumOff val="213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10.781 </a:t>
          </a:r>
          <a:r>
            <a:rPr lang="es-CO" sz="1100" b="1" kern="1200" dirty="0" err="1" smtClean="0">
              <a:solidFill>
                <a:srgbClr val="002060"/>
              </a:solidFill>
            </a:rPr>
            <a:t>mll</a:t>
          </a:r>
          <a:endParaRPr lang="es-CO" sz="1100" b="1" kern="1200" dirty="0">
            <a:solidFill>
              <a:srgbClr val="002060"/>
            </a:solidFill>
          </a:endParaRPr>
        </a:p>
      </dsp:txBody>
      <dsp:txXfrm>
        <a:off x="4796787" y="677643"/>
        <a:ext cx="685117" cy="456744"/>
      </dsp:txXfrm>
    </dsp:sp>
    <dsp:sp modelId="{E1AFF149-E00E-455D-97BB-7E36A05DA48E}">
      <dsp:nvSpPr>
        <dsp:cNvPr id="0" name=""/>
        <dsp:cNvSpPr/>
      </dsp:nvSpPr>
      <dsp:spPr>
        <a:xfrm>
          <a:off x="5481904" y="677643"/>
          <a:ext cx="1141861" cy="456744"/>
        </a:xfrm>
        <a:prstGeom prst="chevron">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36,23%</a:t>
          </a:r>
          <a:endParaRPr lang="es-CO" sz="1100" b="1" kern="1200" dirty="0">
            <a:solidFill>
              <a:srgbClr val="002060"/>
            </a:solidFill>
          </a:endParaRPr>
        </a:p>
      </dsp:txBody>
      <dsp:txXfrm>
        <a:off x="5710276" y="677643"/>
        <a:ext cx="685117" cy="45674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Subdirección de Métodos Alternativos de Solución de Conflictos</a:t>
          </a:r>
          <a:endParaRPr lang="es-CO" sz="105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$2.592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Fortalecer la implementación de los modelos locales y regionales de acceso a la justicia</a:t>
          </a:r>
          <a:endParaRPr lang="es-CO" sz="1050" kern="1200" dirty="0"/>
        </a:p>
      </dsp:txBody>
      <dsp:txXfrm>
        <a:off x="0" y="342996"/>
        <a:ext cx="3096344" cy="2911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50" y="0"/>
          <a:ext cx="1987685"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Producto</a:t>
          </a:r>
          <a:endParaRPr lang="es-CO" sz="1200" kern="1200" dirty="0"/>
        </a:p>
      </dsp:txBody>
      <dsp:txXfrm>
        <a:off x="150" y="0"/>
        <a:ext cx="1987685" cy="622247"/>
      </dsp:txXfrm>
    </dsp:sp>
    <dsp:sp modelId="{19356602-817F-40EC-A2B8-8C62F23E90A0}">
      <dsp:nvSpPr>
        <dsp:cNvPr id="0" name=""/>
        <dsp:cNvSpPr/>
      </dsp:nvSpPr>
      <dsp:spPr>
        <a:xfrm>
          <a:off x="142839" y="504055"/>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Entidades territoriales asistidas técnicamente</a:t>
          </a:r>
          <a:endParaRPr lang="es-CO" sz="800" kern="1200" dirty="0"/>
        </a:p>
      </dsp:txBody>
      <dsp:txXfrm>
        <a:off x="149926" y="511142"/>
        <a:ext cx="1688134" cy="227784"/>
      </dsp:txXfrm>
    </dsp:sp>
    <dsp:sp modelId="{1F40C5A9-8270-4A21-A9E5-3C605D0E9291}">
      <dsp:nvSpPr>
        <dsp:cNvPr id="0" name=""/>
        <dsp:cNvSpPr/>
      </dsp:nvSpPr>
      <dsp:spPr>
        <a:xfrm>
          <a:off x="142839" y="780600"/>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smtClean="0"/>
            <a:t>Entidades territoriales asistidas técnicamente</a:t>
          </a:r>
          <a:endParaRPr lang="es-CO" sz="800" kern="1200" dirty="0"/>
        </a:p>
      </dsp:txBody>
      <dsp:txXfrm>
        <a:off x="149926" y="787687"/>
        <a:ext cx="1688134" cy="227784"/>
      </dsp:txXfrm>
    </dsp:sp>
    <dsp:sp modelId="{357FF518-73AE-4981-82A9-BA026BAAD305}">
      <dsp:nvSpPr>
        <dsp:cNvPr id="0" name=""/>
        <dsp:cNvSpPr/>
      </dsp:nvSpPr>
      <dsp:spPr>
        <a:xfrm>
          <a:off x="142839" y="1057145"/>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smtClean="0"/>
            <a:t>Personas capacitadas</a:t>
          </a:r>
          <a:endParaRPr lang="es-CO" sz="800" kern="1200" dirty="0"/>
        </a:p>
      </dsp:txBody>
      <dsp:txXfrm>
        <a:off x="149926" y="1064232"/>
        <a:ext cx="1688134" cy="227784"/>
      </dsp:txXfrm>
    </dsp:sp>
    <dsp:sp modelId="{312C47B4-ACF9-4536-A4EC-7F317E32C7AB}">
      <dsp:nvSpPr>
        <dsp:cNvPr id="0" name=""/>
        <dsp:cNvSpPr/>
      </dsp:nvSpPr>
      <dsp:spPr>
        <a:xfrm>
          <a:off x="142839" y="1333690"/>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de investigación Realizados</a:t>
          </a:r>
          <a:endParaRPr lang="es-CO" sz="800" kern="1200" dirty="0"/>
        </a:p>
      </dsp:txBody>
      <dsp:txXfrm>
        <a:off x="149926" y="1340777"/>
        <a:ext cx="1688134" cy="227784"/>
      </dsp:txXfrm>
    </dsp:sp>
    <dsp:sp modelId="{DB0D7239-B947-4601-BA5A-1BFEAD47DC15}">
      <dsp:nvSpPr>
        <dsp:cNvPr id="0" name=""/>
        <dsp:cNvSpPr/>
      </dsp:nvSpPr>
      <dsp:spPr>
        <a:xfrm>
          <a:off x="142839" y="1610235"/>
          <a:ext cx="1702308" cy="2419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Entidades territoriales asistidas técnicamente</a:t>
          </a:r>
          <a:endParaRPr lang="es-CO" sz="800" kern="1200" dirty="0"/>
        </a:p>
      </dsp:txBody>
      <dsp:txXfrm>
        <a:off x="149926" y="1617322"/>
        <a:ext cx="1688134" cy="227784"/>
      </dsp:txXfrm>
    </dsp:sp>
    <dsp:sp modelId="{1FF4E0E0-1B91-41F5-8BCD-9638AB17B264}">
      <dsp:nvSpPr>
        <dsp:cNvPr id="0" name=""/>
        <dsp:cNvSpPr/>
      </dsp:nvSpPr>
      <dsp:spPr>
        <a:xfrm>
          <a:off x="2076604" y="0"/>
          <a:ext cx="552942"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Meta</a:t>
          </a:r>
          <a:endParaRPr lang="es-CO" sz="1200" kern="1200" dirty="0"/>
        </a:p>
      </dsp:txBody>
      <dsp:txXfrm>
        <a:off x="2076604" y="0"/>
        <a:ext cx="552942" cy="622247"/>
      </dsp:txXfrm>
    </dsp:sp>
    <dsp:sp modelId="{38639199-61CC-45B6-89A1-29AC996A34B5}">
      <dsp:nvSpPr>
        <dsp:cNvPr id="0" name=""/>
        <dsp:cNvSpPr/>
      </dsp:nvSpPr>
      <dsp:spPr>
        <a:xfrm>
          <a:off x="2120502" y="519325"/>
          <a:ext cx="47139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132</a:t>
          </a:r>
          <a:endParaRPr lang="es-CO" sz="1200" kern="1200" dirty="0"/>
        </a:p>
      </dsp:txBody>
      <dsp:txXfrm>
        <a:off x="2127530" y="526353"/>
        <a:ext cx="457334" cy="225895"/>
      </dsp:txXfrm>
    </dsp:sp>
    <dsp:sp modelId="{F59E2664-B0A7-4941-B2BD-D9D3FCC04305}">
      <dsp:nvSpPr>
        <dsp:cNvPr id="0" name=""/>
        <dsp:cNvSpPr/>
      </dsp:nvSpPr>
      <dsp:spPr>
        <a:xfrm>
          <a:off x="2120502" y="796192"/>
          <a:ext cx="47139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26</a:t>
          </a:r>
          <a:endParaRPr lang="es-CO" sz="1200" kern="1200" dirty="0"/>
        </a:p>
      </dsp:txBody>
      <dsp:txXfrm>
        <a:off x="2127530" y="803220"/>
        <a:ext cx="457334" cy="225895"/>
      </dsp:txXfrm>
    </dsp:sp>
    <dsp:sp modelId="{CF2B8247-FC67-4FE6-AFC7-EABFC3A3B335}">
      <dsp:nvSpPr>
        <dsp:cNvPr id="0" name=""/>
        <dsp:cNvSpPr/>
      </dsp:nvSpPr>
      <dsp:spPr>
        <a:xfrm>
          <a:off x="2120502" y="1073058"/>
          <a:ext cx="47139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300</a:t>
          </a:r>
          <a:endParaRPr lang="es-CO" sz="1200" kern="1200" dirty="0"/>
        </a:p>
      </dsp:txBody>
      <dsp:txXfrm>
        <a:off x="2127530" y="1080086"/>
        <a:ext cx="457334" cy="225895"/>
      </dsp:txXfrm>
    </dsp:sp>
    <dsp:sp modelId="{0A6A91F8-191A-4DB1-A283-4491AE23D538}">
      <dsp:nvSpPr>
        <dsp:cNvPr id="0" name=""/>
        <dsp:cNvSpPr/>
      </dsp:nvSpPr>
      <dsp:spPr>
        <a:xfrm>
          <a:off x="2120110" y="1349925"/>
          <a:ext cx="472175"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3</a:t>
          </a:r>
          <a:endParaRPr lang="es-CO" sz="1200" kern="1200" dirty="0"/>
        </a:p>
      </dsp:txBody>
      <dsp:txXfrm>
        <a:off x="2127138" y="1356953"/>
        <a:ext cx="458119" cy="225895"/>
      </dsp:txXfrm>
    </dsp:sp>
    <dsp:sp modelId="{B3BCEFC7-B7E1-4A9C-87A3-375859AE33B3}">
      <dsp:nvSpPr>
        <dsp:cNvPr id="0" name=""/>
        <dsp:cNvSpPr/>
      </dsp:nvSpPr>
      <dsp:spPr>
        <a:xfrm>
          <a:off x="2120110" y="1626792"/>
          <a:ext cx="472175"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14</a:t>
          </a:r>
          <a:endParaRPr lang="es-CO" sz="1200" kern="1200" dirty="0"/>
        </a:p>
      </dsp:txBody>
      <dsp:txXfrm>
        <a:off x="2127138" y="1633820"/>
        <a:ext cx="458119" cy="225895"/>
      </dsp:txXfrm>
    </dsp:sp>
    <dsp:sp modelId="{9B5C3F0B-AC36-45E2-B68E-DAB64BBA52A2}">
      <dsp:nvSpPr>
        <dsp:cNvPr id="0" name=""/>
        <dsp:cNvSpPr/>
      </dsp:nvSpPr>
      <dsp:spPr>
        <a:xfrm>
          <a:off x="2692433" y="0"/>
          <a:ext cx="547776"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Avance</a:t>
          </a:r>
          <a:endParaRPr lang="es-CO" sz="1200" kern="1200" dirty="0"/>
        </a:p>
      </dsp:txBody>
      <dsp:txXfrm>
        <a:off x="2692433" y="0"/>
        <a:ext cx="547776" cy="622247"/>
      </dsp:txXfrm>
    </dsp:sp>
    <dsp:sp modelId="{AAF91D29-6186-456D-BAE9-A2C258C1BF2B}">
      <dsp:nvSpPr>
        <dsp:cNvPr id="0" name=""/>
        <dsp:cNvSpPr/>
      </dsp:nvSpPr>
      <dsp:spPr>
        <a:xfrm>
          <a:off x="2747421" y="519325"/>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132</a:t>
          </a:r>
          <a:endParaRPr lang="es-CO" sz="1200" kern="1200" dirty="0"/>
        </a:p>
      </dsp:txBody>
      <dsp:txXfrm>
        <a:off x="2754449" y="526353"/>
        <a:ext cx="423744" cy="225895"/>
      </dsp:txXfrm>
    </dsp:sp>
    <dsp:sp modelId="{C5C35ED3-A48B-403F-82A5-EC5BB5AF82F2}">
      <dsp:nvSpPr>
        <dsp:cNvPr id="0" name=""/>
        <dsp:cNvSpPr/>
      </dsp:nvSpPr>
      <dsp:spPr>
        <a:xfrm>
          <a:off x="2747421" y="796192"/>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0</a:t>
          </a:r>
          <a:endParaRPr lang="es-CO" sz="1200" kern="1200" dirty="0"/>
        </a:p>
      </dsp:txBody>
      <dsp:txXfrm>
        <a:off x="2754449" y="803220"/>
        <a:ext cx="423744" cy="225895"/>
      </dsp:txXfrm>
    </dsp:sp>
    <dsp:sp modelId="{895C6DF4-BBC8-4142-A03F-18B0F535867C}">
      <dsp:nvSpPr>
        <dsp:cNvPr id="0" name=""/>
        <dsp:cNvSpPr/>
      </dsp:nvSpPr>
      <dsp:spPr>
        <a:xfrm>
          <a:off x="2747421" y="1073058"/>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200</a:t>
          </a:r>
          <a:endParaRPr lang="es-CO" sz="1200" kern="1200" dirty="0"/>
        </a:p>
      </dsp:txBody>
      <dsp:txXfrm>
        <a:off x="2754449" y="1080086"/>
        <a:ext cx="423744" cy="225895"/>
      </dsp:txXfrm>
    </dsp:sp>
    <dsp:sp modelId="{FF032BDF-B67C-42AE-A75C-46DF10539867}">
      <dsp:nvSpPr>
        <dsp:cNvPr id="0" name=""/>
        <dsp:cNvSpPr/>
      </dsp:nvSpPr>
      <dsp:spPr>
        <a:xfrm>
          <a:off x="2747421" y="1349925"/>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0</a:t>
          </a:r>
          <a:endParaRPr lang="es-CO" sz="1200" kern="1200" dirty="0"/>
        </a:p>
      </dsp:txBody>
      <dsp:txXfrm>
        <a:off x="2754449" y="1356953"/>
        <a:ext cx="423744" cy="225895"/>
      </dsp:txXfrm>
    </dsp:sp>
    <dsp:sp modelId="{78064023-FBF7-4D35-87E2-96D5ADE4A754}">
      <dsp:nvSpPr>
        <dsp:cNvPr id="0" name=""/>
        <dsp:cNvSpPr/>
      </dsp:nvSpPr>
      <dsp:spPr>
        <a:xfrm>
          <a:off x="2747421" y="1626792"/>
          <a:ext cx="437800" cy="23995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CO" sz="1200" kern="1200" dirty="0" smtClean="0"/>
            <a:t>14</a:t>
          </a:r>
          <a:endParaRPr lang="es-CO" sz="1200" kern="1200" dirty="0"/>
        </a:p>
      </dsp:txBody>
      <dsp:txXfrm>
        <a:off x="2754449" y="1633820"/>
        <a:ext cx="423744" cy="22589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243" y="0"/>
          <a:ext cx="1605768"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Indicador</a:t>
          </a:r>
          <a:endParaRPr lang="es-CO" sz="1200" kern="1200" dirty="0"/>
        </a:p>
      </dsp:txBody>
      <dsp:txXfrm>
        <a:off x="243" y="0"/>
        <a:ext cx="1605768" cy="622247"/>
      </dsp:txXfrm>
    </dsp:sp>
    <dsp:sp modelId="{19356602-817F-40EC-A2B8-8C62F23E90A0}">
      <dsp:nvSpPr>
        <dsp:cNvPr id="0" name=""/>
        <dsp:cNvSpPr/>
      </dsp:nvSpPr>
      <dsp:spPr>
        <a:xfrm>
          <a:off x="83124" y="483970"/>
          <a:ext cx="1440005"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Comités realizados para la coordinación y supervisión del proyecto</a:t>
          </a:r>
          <a:endParaRPr lang="es-CO" sz="800" kern="1200" dirty="0"/>
        </a:p>
      </dsp:txBody>
      <dsp:txXfrm>
        <a:off x="91974" y="492820"/>
        <a:ext cx="1422305" cy="284460"/>
      </dsp:txXfrm>
    </dsp:sp>
    <dsp:sp modelId="{1F40C5A9-8270-4A21-A9E5-3C605D0E9291}">
      <dsp:nvSpPr>
        <dsp:cNvPr id="0" name=""/>
        <dsp:cNvSpPr/>
      </dsp:nvSpPr>
      <dsp:spPr>
        <a:xfrm>
          <a:off x="83124" y="832617"/>
          <a:ext cx="1440005"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Ítems contratados</a:t>
          </a:r>
          <a:endParaRPr lang="es-CO" sz="800" kern="1200" dirty="0"/>
        </a:p>
      </dsp:txBody>
      <dsp:txXfrm>
        <a:off x="91974" y="841467"/>
        <a:ext cx="1422305" cy="284460"/>
      </dsp:txXfrm>
    </dsp:sp>
    <dsp:sp modelId="{FB7170AB-AD7F-4E44-BD9D-E1EA29CD3454}">
      <dsp:nvSpPr>
        <dsp:cNvPr id="0" name=""/>
        <dsp:cNvSpPr/>
      </dsp:nvSpPr>
      <dsp:spPr>
        <a:xfrm>
          <a:off x="83124" y="1181264"/>
          <a:ext cx="1440005"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Talleres o actividades de capacitación realizados</a:t>
          </a:r>
          <a:endParaRPr lang="es-CO" sz="800" kern="1200" dirty="0"/>
        </a:p>
      </dsp:txBody>
      <dsp:txXfrm>
        <a:off x="91974" y="1190114"/>
        <a:ext cx="1422305" cy="284460"/>
      </dsp:txXfrm>
    </dsp:sp>
    <dsp:sp modelId="{66AD5E1A-D345-481B-95CB-133999DC82BB}">
      <dsp:nvSpPr>
        <dsp:cNvPr id="0" name=""/>
        <dsp:cNvSpPr/>
      </dsp:nvSpPr>
      <dsp:spPr>
        <a:xfrm>
          <a:off x="83124" y="1529911"/>
          <a:ext cx="1440005"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Informes presentados</a:t>
          </a:r>
          <a:endParaRPr lang="es-CO" sz="800" kern="1200" dirty="0"/>
        </a:p>
      </dsp:txBody>
      <dsp:txXfrm>
        <a:off x="91974" y="1538761"/>
        <a:ext cx="1422305" cy="284460"/>
      </dsp:txXfrm>
    </dsp:sp>
    <dsp:sp modelId="{1FF4E0E0-1B91-41F5-8BCD-9638AB17B264}">
      <dsp:nvSpPr>
        <dsp:cNvPr id="0" name=""/>
        <dsp:cNvSpPr/>
      </dsp:nvSpPr>
      <dsp:spPr>
        <a:xfrm>
          <a:off x="1698718" y="0"/>
          <a:ext cx="706969"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Meta</a:t>
          </a:r>
          <a:endParaRPr lang="es-CO" sz="1200" kern="1200" dirty="0"/>
        </a:p>
      </dsp:txBody>
      <dsp:txXfrm>
        <a:off x="1698718" y="0"/>
        <a:ext cx="706969" cy="622247"/>
      </dsp:txXfrm>
    </dsp:sp>
    <dsp:sp modelId="{38639199-61CC-45B6-89A1-29AC996A34B5}">
      <dsp:nvSpPr>
        <dsp:cNvPr id="0" name=""/>
        <dsp:cNvSpPr/>
      </dsp:nvSpPr>
      <dsp:spPr>
        <a:xfrm>
          <a:off x="1764040" y="483970"/>
          <a:ext cx="576324"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30</a:t>
          </a:r>
          <a:endParaRPr lang="es-CO" sz="1300" kern="1200" dirty="0"/>
        </a:p>
      </dsp:txBody>
      <dsp:txXfrm>
        <a:off x="1772890" y="492820"/>
        <a:ext cx="558624" cy="284460"/>
      </dsp:txXfrm>
    </dsp:sp>
    <dsp:sp modelId="{F59E2664-B0A7-4941-B2BD-D9D3FCC04305}">
      <dsp:nvSpPr>
        <dsp:cNvPr id="0" name=""/>
        <dsp:cNvSpPr/>
      </dsp:nvSpPr>
      <dsp:spPr>
        <a:xfrm>
          <a:off x="1764040" y="832617"/>
          <a:ext cx="576324"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100</a:t>
          </a:r>
          <a:endParaRPr lang="es-CO" sz="1300" kern="1200" dirty="0"/>
        </a:p>
      </dsp:txBody>
      <dsp:txXfrm>
        <a:off x="1772890" y="841467"/>
        <a:ext cx="558624" cy="284460"/>
      </dsp:txXfrm>
    </dsp:sp>
    <dsp:sp modelId="{88B65E82-E860-44E7-83CE-0AB40D14220D}">
      <dsp:nvSpPr>
        <dsp:cNvPr id="0" name=""/>
        <dsp:cNvSpPr/>
      </dsp:nvSpPr>
      <dsp:spPr>
        <a:xfrm>
          <a:off x="1754419" y="1181264"/>
          <a:ext cx="595568"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60</a:t>
          </a:r>
          <a:endParaRPr lang="es-CO" sz="1300" kern="1200" dirty="0"/>
        </a:p>
      </dsp:txBody>
      <dsp:txXfrm>
        <a:off x="1763269" y="1190114"/>
        <a:ext cx="577868" cy="284460"/>
      </dsp:txXfrm>
    </dsp:sp>
    <dsp:sp modelId="{59C9B7BB-B3D7-4659-8CEC-E375F7DB2DBC}">
      <dsp:nvSpPr>
        <dsp:cNvPr id="0" name=""/>
        <dsp:cNvSpPr/>
      </dsp:nvSpPr>
      <dsp:spPr>
        <a:xfrm>
          <a:off x="1754923" y="1529911"/>
          <a:ext cx="594559"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12</a:t>
          </a:r>
          <a:endParaRPr lang="es-CO" sz="1300" kern="1200" dirty="0"/>
        </a:p>
      </dsp:txBody>
      <dsp:txXfrm>
        <a:off x="1763773" y="1538761"/>
        <a:ext cx="576859" cy="284460"/>
      </dsp:txXfrm>
    </dsp:sp>
    <dsp:sp modelId="{9B5C3F0B-AC36-45E2-B68E-DAB64BBA52A2}">
      <dsp:nvSpPr>
        <dsp:cNvPr id="0" name=""/>
        <dsp:cNvSpPr/>
      </dsp:nvSpPr>
      <dsp:spPr>
        <a:xfrm>
          <a:off x="2498394" y="0"/>
          <a:ext cx="669713" cy="2074159"/>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kern="1200" dirty="0" smtClean="0"/>
            <a:t>Avance</a:t>
          </a:r>
          <a:endParaRPr lang="es-CO" sz="1200" kern="1200" dirty="0"/>
        </a:p>
      </dsp:txBody>
      <dsp:txXfrm>
        <a:off x="2498394" y="0"/>
        <a:ext cx="669713" cy="622247"/>
      </dsp:txXfrm>
    </dsp:sp>
    <dsp:sp modelId="{AAF91D29-6186-456D-BAE9-A2C258C1BF2B}">
      <dsp:nvSpPr>
        <dsp:cNvPr id="0" name=""/>
        <dsp:cNvSpPr/>
      </dsp:nvSpPr>
      <dsp:spPr>
        <a:xfrm>
          <a:off x="2562523" y="483970"/>
          <a:ext cx="541457"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20</a:t>
          </a:r>
          <a:endParaRPr lang="es-CO" sz="1300" kern="1200" dirty="0"/>
        </a:p>
      </dsp:txBody>
      <dsp:txXfrm>
        <a:off x="2571373" y="492820"/>
        <a:ext cx="523757" cy="284460"/>
      </dsp:txXfrm>
    </dsp:sp>
    <dsp:sp modelId="{C5C35ED3-A48B-403F-82A5-EC5BB5AF82F2}">
      <dsp:nvSpPr>
        <dsp:cNvPr id="0" name=""/>
        <dsp:cNvSpPr/>
      </dsp:nvSpPr>
      <dsp:spPr>
        <a:xfrm>
          <a:off x="2562523" y="832617"/>
          <a:ext cx="541457"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100</a:t>
          </a:r>
          <a:endParaRPr lang="es-CO" sz="1300" kern="1200" dirty="0"/>
        </a:p>
      </dsp:txBody>
      <dsp:txXfrm>
        <a:off x="2571373" y="841467"/>
        <a:ext cx="523757" cy="284460"/>
      </dsp:txXfrm>
    </dsp:sp>
    <dsp:sp modelId="{3289E97B-E671-4C1C-903A-F31ACE8E39E6}">
      <dsp:nvSpPr>
        <dsp:cNvPr id="0" name=""/>
        <dsp:cNvSpPr/>
      </dsp:nvSpPr>
      <dsp:spPr>
        <a:xfrm>
          <a:off x="2562523" y="1181264"/>
          <a:ext cx="541457"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32</a:t>
          </a:r>
          <a:endParaRPr lang="es-CO" sz="1300" kern="1200" dirty="0"/>
        </a:p>
      </dsp:txBody>
      <dsp:txXfrm>
        <a:off x="2571373" y="1190114"/>
        <a:ext cx="523757" cy="284460"/>
      </dsp:txXfrm>
    </dsp:sp>
    <dsp:sp modelId="{EE96A76C-5003-44D7-9FB4-6F09FD303E38}">
      <dsp:nvSpPr>
        <dsp:cNvPr id="0" name=""/>
        <dsp:cNvSpPr/>
      </dsp:nvSpPr>
      <dsp:spPr>
        <a:xfrm>
          <a:off x="2561682" y="1529911"/>
          <a:ext cx="543138" cy="302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CO" sz="1300" kern="1200" dirty="0" smtClean="0"/>
            <a:t>10</a:t>
          </a:r>
          <a:endParaRPr lang="es-CO" sz="1300" kern="1200" dirty="0"/>
        </a:p>
      </dsp:txBody>
      <dsp:txXfrm>
        <a:off x="2570532" y="1538761"/>
        <a:ext cx="525438" cy="28446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Dirección de Tecnologías y Gestión de la Información en Justicia </a:t>
          </a:r>
          <a:endParaRPr lang="es-CO" sz="10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$5.221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Fortalecer la implementación del marco de referencia TIC en el Ministerio de Justicia y del Derecho </a:t>
          </a:r>
          <a:endParaRPr lang="es-CO" sz="1000" kern="1200" dirty="0"/>
        </a:p>
      </dsp:txBody>
      <dsp:txXfrm>
        <a:off x="0" y="342996"/>
        <a:ext cx="3096344" cy="29116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0" y="0"/>
          <a:ext cx="1974092" cy="2038325"/>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0" y="0"/>
        <a:ext cx="1974092" cy="611497"/>
      </dsp:txXfrm>
    </dsp:sp>
    <dsp:sp modelId="{19356602-817F-40EC-A2B8-8C62F23E90A0}">
      <dsp:nvSpPr>
        <dsp:cNvPr id="0" name=""/>
        <dsp:cNvSpPr/>
      </dsp:nvSpPr>
      <dsp:spPr>
        <a:xfrm>
          <a:off x="68910" y="475610"/>
          <a:ext cx="1840858" cy="3057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Sistemas de información actualizados</a:t>
          </a:r>
          <a:endParaRPr lang="es-CO" sz="900" kern="1200" dirty="0"/>
        </a:p>
      </dsp:txBody>
      <dsp:txXfrm>
        <a:off x="77864" y="484564"/>
        <a:ext cx="1822950" cy="287807"/>
      </dsp:txXfrm>
    </dsp:sp>
    <dsp:sp modelId="{1F40C5A9-8270-4A21-A9E5-3C605D0E9291}">
      <dsp:nvSpPr>
        <dsp:cNvPr id="0" name=""/>
        <dsp:cNvSpPr/>
      </dsp:nvSpPr>
      <dsp:spPr>
        <a:xfrm>
          <a:off x="68910" y="815314"/>
          <a:ext cx="1840858" cy="3057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Sistemas de información implementados</a:t>
          </a:r>
          <a:endParaRPr lang="es-CO" sz="900" kern="1200" dirty="0"/>
        </a:p>
      </dsp:txBody>
      <dsp:txXfrm>
        <a:off x="77864" y="824268"/>
        <a:ext cx="1822950" cy="287807"/>
      </dsp:txXfrm>
    </dsp:sp>
    <dsp:sp modelId="{315BDD95-95EC-4FC5-BB8D-7AE6F3E1CB26}">
      <dsp:nvSpPr>
        <dsp:cNvPr id="0" name=""/>
        <dsp:cNvSpPr/>
      </dsp:nvSpPr>
      <dsp:spPr>
        <a:xfrm>
          <a:off x="68910" y="1176276"/>
          <a:ext cx="1840858" cy="3057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Documentos para la planeación estratégica en TI </a:t>
          </a:r>
          <a:endParaRPr lang="es-CO" sz="900" kern="1200" dirty="0"/>
        </a:p>
      </dsp:txBody>
      <dsp:txXfrm>
        <a:off x="77864" y="1185230"/>
        <a:ext cx="1822950" cy="287807"/>
      </dsp:txXfrm>
    </dsp:sp>
    <dsp:sp modelId="{8070A0DE-8953-4E44-B348-20351476AEBE}">
      <dsp:nvSpPr>
        <dsp:cNvPr id="0" name=""/>
        <dsp:cNvSpPr/>
      </dsp:nvSpPr>
      <dsp:spPr>
        <a:xfrm>
          <a:off x="68910" y="1515980"/>
          <a:ext cx="1840858" cy="3057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Personas capacitadas</a:t>
          </a:r>
          <a:endParaRPr lang="es-CO" sz="900" kern="1200" dirty="0"/>
        </a:p>
      </dsp:txBody>
      <dsp:txXfrm>
        <a:off x="77864" y="1524934"/>
        <a:ext cx="1822950" cy="287807"/>
      </dsp:txXfrm>
    </dsp:sp>
    <dsp:sp modelId="{1FF4E0E0-1B91-41F5-8BCD-9638AB17B264}">
      <dsp:nvSpPr>
        <dsp:cNvPr id="0" name=""/>
        <dsp:cNvSpPr/>
      </dsp:nvSpPr>
      <dsp:spPr>
        <a:xfrm>
          <a:off x="2009669" y="0"/>
          <a:ext cx="470723" cy="2038325"/>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2009669" y="0"/>
        <a:ext cx="470723" cy="611497"/>
      </dsp:txXfrm>
    </dsp:sp>
    <dsp:sp modelId="{38639199-61CC-45B6-89A1-29AC996A34B5}">
      <dsp:nvSpPr>
        <dsp:cNvPr id="0" name=""/>
        <dsp:cNvSpPr/>
      </dsp:nvSpPr>
      <dsp:spPr>
        <a:xfrm>
          <a:off x="2064083" y="501264"/>
          <a:ext cx="384189" cy="271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9</a:t>
          </a:r>
          <a:endParaRPr lang="es-CO" sz="1400" kern="1200" dirty="0"/>
        </a:p>
      </dsp:txBody>
      <dsp:txXfrm>
        <a:off x="2072042" y="509223"/>
        <a:ext cx="368271" cy="255829"/>
      </dsp:txXfrm>
    </dsp:sp>
    <dsp:sp modelId="{F59E2664-B0A7-4941-B2BD-D9D3FCC04305}">
      <dsp:nvSpPr>
        <dsp:cNvPr id="0" name=""/>
        <dsp:cNvSpPr/>
      </dsp:nvSpPr>
      <dsp:spPr>
        <a:xfrm>
          <a:off x="2064083" y="845762"/>
          <a:ext cx="384189" cy="271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3</a:t>
          </a:r>
          <a:endParaRPr lang="es-CO" sz="1400" kern="1200" dirty="0"/>
        </a:p>
      </dsp:txBody>
      <dsp:txXfrm>
        <a:off x="2072042" y="853721"/>
        <a:ext cx="368271" cy="255829"/>
      </dsp:txXfrm>
    </dsp:sp>
    <dsp:sp modelId="{EF0A7B10-E141-448D-9E6E-D86F16B41204}">
      <dsp:nvSpPr>
        <dsp:cNvPr id="0" name=""/>
        <dsp:cNvSpPr/>
      </dsp:nvSpPr>
      <dsp:spPr>
        <a:xfrm>
          <a:off x="2064083" y="1207589"/>
          <a:ext cx="384189" cy="271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4</a:t>
          </a:r>
          <a:endParaRPr lang="es-CO" sz="1400" kern="1200" dirty="0"/>
        </a:p>
      </dsp:txBody>
      <dsp:txXfrm>
        <a:off x="2072042" y="1215548"/>
        <a:ext cx="368271" cy="255829"/>
      </dsp:txXfrm>
    </dsp:sp>
    <dsp:sp modelId="{88BFA693-B353-4DE4-AE5A-4C7A4AD9A8E2}">
      <dsp:nvSpPr>
        <dsp:cNvPr id="0" name=""/>
        <dsp:cNvSpPr/>
      </dsp:nvSpPr>
      <dsp:spPr>
        <a:xfrm>
          <a:off x="2064083" y="1572000"/>
          <a:ext cx="384189" cy="271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25</a:t>
          </a:r>
          <a:endParaRPr lang="es-CO" sz="600" kern="1200" dirty="0"/>
        </a:p>
      </dsp:txBody>
      <dsp:txXfrm>
        <a:off x="2072042" y="1579959"/>
        <a:ext cx="368271" cy="255829"/>
      </dsp:txXfrm>
    </dsp:sp>
    <dsp:sp modelId="{9B5C3F0B-AC36-45E2-B68E-DAB64BBA52A2}">
      <dsp:nvSpPr>
        <dsp:cNvPr id="0" name=""/>
        <dsp:cNvSpPr/>
      </dsp:nvSpPr>
      <dsp:spPr>
        <a:xfrm>
          <a:off x="2572857" y="0"/>
          <a:ext cx="595494" cy="2038325"/>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572857" y="0"/>
        <a:ext cx="595494" cy="611497"/>
      </dsp:txXfrm>
    </dsp:sp>
    <dsp:sp modelId="{AAF91D29-6186-456D-BAE9-A2C258C1BF2B}">
      <dsp:nvSpPr>
        <dsp:cNvPr id="0" name=""/>
        <dsp:cNvSpPr/>
      </dsp:nvSpPr>
      <dsp:spPr>
        <a:xfrm>
          <a:off x="2680209" y="501264"/>
          <a:ext cx="371883" cy="271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2</a:t>
          </a:r>
          <a:endParaRPr lang="es-CO" sz="1400" kern="1200" dirty="0"/>
        </a:p>
      </dsp:txBody>
      <dsp:txXfrm>
        <a:off x="2688168" y="509223"/>
        <a:ext cx="355965" cy="255829"/>
      </dsp:txXfrm>
    </dsp:sp>
    <dsp:sp modelId="{C5C35ED3-A48B-403F-82A5-EC5BB5AF82F2}">
      <dsp:nvSpPr>
        <dsp:cNvPr id="0" name=""/>
        <dsp:cNvSpPr/>
      </dsp:nvSpPr>
      <dsp:spPr>
        <a:xfrm>
          <a:off x="2680209" y="858363"/>
          <a:ext cx="371883" cy="271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688168" y="866322"/>
        <a:ext cx="355965" cy="255829"/>
      </dsp:txXfrm>
    </dsp:sp>
    <dsp:sp modelId="{01A28402-069E-4D5E-800F-1CDAB26502B6}">
      <dsp:nvSpPr>
        <dsp:cNvPr id="0" name=""/>
        <dsp:cNvSpPr/>
      </dsp:nvSpPr>
      <dsp:spPr>
        <a:xfrm>
          <a:off x="2682369" y="1227100"/>
          <a:ext cx="371883" cy="271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3</a:t>
          </a:r>
          <a:endParaRPr lang="es-CO" sz="1400" kern="1200" dirty="0"/>
        </a:p>
      </dsp:txBody>
      <dsp:txXfrm>
        <a:off x="2690328" y="1235059"/>
        <a:ext cx="355965" cy="255829"/>
      </dsp:txXfrm>
    </dsp:sp>
    <dsp:sp modelId="{CC13E8C6-AA26-48BE-B7CB-184543C953D2}">
      <dsp:nvSpPr>
        <dsp:cNvPr id="0" name=""/>
        <dsp:cNvSpPr/>
      </dsp:nvSpPr>
      <dsp:spPr>
        <a:xfrm>
          <a:off x="2682369" y="1578072"/>
          <a:ext cx="371883" cy="271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0</a:t>
          </a:r>
          <a:endParaRPr lang="es-CO" sz="1400" kern="1200" dirty="0"/>
        </a:p>
      </dsp:txBody>
      <dsp:txXfrm>
        <a:off x="2690328" y="1586031"/>
        <a:ext cx="355965" cy="25582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21661" y="0"/>
          <a:ext cx="1900893" cy="2038325"/>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Indicador</a:t>
          </a:r>
          <a:endParaRPr lang="es-CO" sz="1100" kern="1200" dirty="0"/>
        </a:p>
      </dsp:txBody>
      <dsp:txXfrm>
        <a:off x="21661" y="0"/>
        <a:ext cx="1900893" cy="611497"/>
      </dsp:txXfrm>
    </dsp:sp>
    <dsp:sp modelId="{19356602-817F-40EC-A2B8-8C62F23E90A0}">
      <dsp:nvSpPr>
        <dsp:cNvPr id="0" name=""/>
        <dsp:cNvSpPr/>
      </dsp:nvSpPr>
      <dsp:spPr>
        <a:xfrm>
          <a:off x="606" y="538512"/>
          <a:ext cx="1943002" cy="3396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Documentos de desarrollo informativo aprobados</a:t>
          </a:r>
          <a:endParaRPr lang="es-CO" sz="1000" kern="1200" dirty="0"/>
        </a:p>
      </dsp:txBody>
      <dsp:txXfrm>
        <a:off x="10555" y="548461"/>
        <a:ext cx="1923104" cy="319781"/>
      </dsp:txXfrm>
    </dsp:sp>
    <dsp:sp modelId="{1F40C5A9-8270-4A21-A9E5-3C605D0E9291}">
      <dsp:nvSpPr>
        <dsp:cNvPr id="0" name=""/>
        <dsp:cNvSpPr/>
      </dsp:nvSpPr>
      <dsp:spPr>
        <a:xfrm>
          <a:off x="606" y="1081825"/>
          <a:ext cx="1943002" cy="3396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s-CO" sz="1000" kern="1200" dirty="0" smtClean="0"/>
            <a:t>Reuniones de seguimiento realizadas</a:t>
          </a:r>
          <a:endParaRPr lang="es-CO" sz="1000" kern="1200" dirty="0"/>
        </a:p>
      </dsp:txBody>
      <dsp:txXfrm>
        <a:off x="10555" y="1091774"/>
        <a:ext cx="1923104" cy="319781"/>
      </dsp:txXfrm>
    </dsp:sp>
    <dsp:sp modelId="{1FF4E0E0-1B91-41F5-8BCD-9638AB17B264}">
      <dsp:nvSpPr>
        <dsp:cNvPr id="0" name=""/>
        <dsp:cNvSpPr/>
      </dsp:nvSpPr>
      <dsp:spPr>
        <a:xfrm>
          <a:off x="2059321" y="0"/>
          <a:ext cx="480364" cy="2038325"/>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2059321" y="0"/>
        <a:ext cx="480364" cy="611497"/>
      </dsp:txXfrm>
    </dsp:sp>
    <dsp:sp modelId="{38639199-61CC-45B6-89A1-29AC996A34B5}">
      <dsp:nvSpPr>
        <dsp:cNvPr id="0" name=""/>
        <dsp:cNvSpPr/>
      </dsp:nvSpPr>
      <dsp:spPr>
        <a:xfrm>
          <a:off x="2093843" y="538124"/>
          <a:ext cx="394548" cy="3396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17</a:t>
          </a:r>
          <a:endParaRPr lang="es-CO" sz="1800" kern="1200" dirty="0"/>
        </a:p>
      </dsp:txBody>
      <dsp:txXfrm>
        <a:off x="2103792" y="548073"/>
        <a:ext cx="374650" cy="319782"/>
      </dsp:txXfrm>
    </dsp:sp>
    <dsp:sp modelId="{F59E2664-B0A7-4941-B2BD-D9D3FCC04305}">
      <dsp:nvSpPr>
        <dsp:cNvPr id="0" name=""/>
        <dsp:cNvSpPr/>
      </dsp:nvSpPr>
      <dsp:spPr>
        <a:xfrm>
          <a:off x="2096150" y="1081638"/>
          <a:ext cx="389935" cy="3396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14</a:t>
          </a:r>
          <a:endParaRPr lang="es-CO" sz="1800" kern="1200" dirty="0"/>
        </a:p>
      </dsp:txBody>
      <dsp:txXfrm>
        <a:off x="2106099" y="1091587"/>
        <a:ext cx="370037" cy="319782"/>
      </dsp:txXfrm>
    </dsp:sp>
    <dsp:sp modelId="{9B5C3F0B-AC36-45E2-B68E-DAB64BBA52A2}">
      <dsp:nvSpPr>
        <dsp:cNvPr id="0" name=""/>
        <dsp:cNvSpPr/>
      </dsp:nvSpPr>
      <dsp:spPr>
        <a:xfrm>
          <a:off x="2638626" y="0"/>
          <a:ext cx="529119" cy="2038325"/>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638626" y="0"/>
        <a:ext cx="529119" cy="611497"/>
      </dsp:txXfrm>
    </dsp:sp>
    <dsp:sp modelId="{AAF91D29-6186-456D-BAE9-A2C258C1BF2B}">
      <dsp:nvSpPr>
        <dsp:cNvPr id="0" name=""/>
        <dsp:cNvSpPr/>
      </dsp:nvSpPr>
      <dsp:spPr>
        <a:xfrm>
          <a:off x="2705911" y="538124"/>
          <a:ext cx="394548" cy="3396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9</a:t>
          </a:r>
          <a:endParaRPr lang="es-CO" sz="1800" kern="1200" dirty="0"/>
        </a:p>
      </dsp:txBody>
      <dsp:txXfrm>
        <a:off x="2715860" y="548073"/>
        <a:ext cx="374650" cy="319782"/>
      </dsp:txXfrm>
    </dsp:sp>
    <dsp:sp modelId="{C5C35ED3-A48B-403F-82A5-EC5BB5AF82F2}">
      <dsp:nvSpPr>
        <dsp:cNvPr id="0" name=""/>
        <dsp:cNvSpPr/>
      </dsp:nvSpPr>
      <dsp:spPr>
        <a:xfrm>
          <a:off x="2705911" y="1081638"/>
          <a:ext cx="394548" cy="3396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12</a:t>
          </a:r>
          <a:endParaRPr lang="es-CO" sz="1800" kern="1200" dirty="0"/>
        </a:p>
      </dsp:txBody>
      <dsp:txXfrm>
        <a:off x="2715860" y="1091587"/>
        <a:ext cx="374650" cy="31978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Dirección de Métodos Alternativos de Solución de Conflictos</a:t>
          </a:r>
          <a:endParaRPr lang="es-CO" sz="10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$3.680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Fortalecer la implementación de los métodos de resolución de conflictos a nivel nacional y territorial</a:t>
          </a:r>
          <a:endParaRPr lang="es-CO" sz="1000" kern="1200" dirty="0"/>
        </a:p>
      </dsp:txBody>
      <dsp:txXfrm>
        <a:off x="0" y="342996"/>
        <a:ext cx="3096344" cy="29116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0" y="0"/>
          <a:ext cx="1915634"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0" y="0"/>
        <a:ext cx="1915634" cy="1058517"/>
      </dsp:txXfrm>
    </dsp:sp>
    <dsp:sp modelId="{19356602-817F-40EC-A2B8-8C62F23E90A0}">
      <dsp:nvSpPr>
        <dsp:cNvPr id="0" name=""/>
        <dsp:cNvSpPr/>
      </dsp:nvSpPr>
      <dsp:spPr>
        <a:xfrm>
          <a:off x="72007" y="629979"/>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Piezas comunicativas elaboradas y difundidas</a:t>
          </a:r>
          <a:endParaRPr lang="es-CO" sz="800" kern="1200" dirty="0"/>
        </a:p>
      </dsp:txBody>
      <dsp:txXfrm>
        <a:off x="83107" y="641079"/>
        <a:ext cx="1777799" cy="356779"/>
      </dsp:txXfrm>
    </dsp:sp>
    <dsp:sp modelId="{1F40C5A9-8270-4A21-A9E5-3C605D0E9291}">
      <dsp:nvSpPr>
        <dsp:cNvPr id="0" name=""/>
        <dsp:cNvSpPr/>
      </dsp:nvSpPr>
      <dsp:spPr>
        <a:xfrm>
          <a:off x="72007" y="1100722"/>
          <a:ext cx="1799999" cy="378979"/>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Jornadas móviles gratuitas de conciliación realizadas</a:t>
          </a:r>
          <a:endParaRPr lang="es-CO" sz="800" kern="1200" dirty="0"/>
        </a:p>
      </dsp:txBody>
      <dsp:txXfrm>
        <a:off x="83107" y="1111822"/>
        <a:ext cx="1777799" cy="356779"/>
      </dsp:txXfrm>
    </dsp:sp>
    <dsp:sp modelId="{357FF518-73AE-4981-82A9-BA026BAAD305}">
      <dsp:nvSpPr>
        <dsp:cNvPr id="0" name=""/>
        <dsp:cNvSpPr/>
      </dsp:nvSpPr>
      <dsp:spPr>
        <a:xfrm>
          <a:off x="72007" y="1571464"/>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Instituciones públicas y privadas asistidas técnicamente en métodos de resolución de conflictos</a:t>
          </a:r>
          <a:endParaRPr lang="es-CO" sz="800" kern="1200" dirty="0"/>
        </a:p>
      </dsp:txBody>
      <dsp:txXfrm>
        <a:off x="83107" y="1582564"/>
        <a:ext cx="1777799" cy="356779"/>
      </dsp:txXfrm>
    </dsp:sp>
    <dsp:sp modelId="{8D92C86E-E13D-4E47-A066-F86BBA55B936}">
      <dsp:nvSpPr>
        <dsp:cNvPr id="0" name=""/>
        <dsp:cNvSpPr/>
      </dsp:nvSpPr>
      <dsp:spPr>
        <a:xfrm>
          <a:off x="72007" y="2042206"/>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Personas capacitadas</a:t>
          </a:r>
          <a:endParaRPr lang="es-CO" sz="800" kern="1200" dirty="0"/>
        </a:p>
      </dsp:txBody>
      <dsp:txXfrm>
        <a:off x="83107" y="2053306"/>
        <a:ext cx="1777799" cy="356779"/>
      </dsp:txXfrm>
    </dsp:sp>
    <dsp:sp modelId="{647A3F40-F420-4796-94B2-ADF87E174F06}">
      <dsp:nvSpPr>
        <dsp:cNvPr id="0" name=""/>
        <dsp:cNvSpPr/>
      </dsp:nvSpPr>
      <dsp:spPr>
        <a:xfrm>
          <a:off x="72007" y="2512947"/>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de investigación realizados</a:t>
          </a:r>
          <a:endParaRPr lang="es-CO" sz="800" kern="1200" dirty="0"/>
        </a:p>
      </dsp:txBody>
      <dsp:txXfrm>
        <a:off x="83107" y="2524047"/>
        <a:ext cx="1777799" cy="356779"/>
      </dsp:txXfrm>
    </dsp:sp>
    <dsp:sp modelId="{8DD5D1E7-2A36-43DF-8D57-1EDB26BA189E}">
      <dsp:nvSpPr>
        <dsp:cNvPr id="0" name=""/>
        <dsp:cNvSpPr/>
      </dsp:nvSpPr>
      <dsp:spPr>
        <a:xfrm>
          <a:off x="72007" y="2983689"/>
          <a:ext cx="1799999" cy="37897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Centros de conciliación, arbitraje y amigable composición y entidades avaladas vigilados.</a:t>
          </a:r>
          <a:endParaRPr lang="es-CO" sz="800" kern="1200" dirty="0"/>
        </a:p>
      </dsp:txBody>
      <dsp:txXfrm>
        <a:off x="83107" y="2994789"/>
        <a:ext cx="1777799" cy="356779"/>
      </dsp:txXfrm>
    </dsp:sp>
    <dsp:sp modelId="{1FF4E0E0-1B91-41F5-8BCD-9638AB17B264}">
      <dsp:nvSpPr>
        <dsp:cNvPr id="0" name=""/>
        <dsp:cNvSpPr/>
      </dsp:nvSpPr>
      <dsp:spPr>
        <a:xfrm>
          <a:off x="1994818" y="0"/>
          <a:ext cx="587357"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994818" y="0"/>
        <a:ext cx="587357" cy="1058517"/>
      </dsp:txXfrm>
    </dsp:sp>
    <dsp:sp modelId="{38639199-61CC-45B6-89A1-29AC996A34B5}">
      <dsp:nvSpPr>
        <dsp:cNvPr id="0" name=""/>
        <dsp:cNvSpPr/>
      </dsp:nvSpPr>
      <dsp:spPr>
        <a:xfrm>
          <a:off x="2078953" y="679649"/>
          <a:ext cx="503221" cy="3408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2</a:t>
          </a:r>
          <a:endParaRPr lang="es-CO" sz="1700" kern="1200" dirty="0"/>
        </a:p>
      </dsp:txBody>
      <dsp:txXfrm>
        <a:off x="2088935" y="689631"/>
        <a:ext cx="483257" cy="320848"/>
      </dsp:txXfrm>
    </dsp:sp>
    <dsp:sp modelId="{F59E2664-B0A7-4941-B2BD-D9D3FCC04305}">
      <dsp:nvSpPr>
        <dsp:cNvPr id="0" name=""/>
        <dsp:cNvSpPr/>
      </dsp:nvSpPr>
      <dsp:spPr>
        <a:xfrm>
          <a:off x="2078953" y="1113236"/>
          <a:ext cx="503221" cy="346270"/>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24</a:t>
          </a:r>
          <a:endParaRPr lang="es-CO" sz="1700" kern="1200" dirty="0"/>
        </a:p>
      </dsp:txBody>
      <dsp:txXfrm>
        <a:off x="2089095" y="1123378"/>
        <a:ext cx="482937" cy="325986"/>
      </dsp:txXfrm>
    </dsp:sp>
    <dsp:sp modelId="{CF2B8247-FC67-4FE6-AFC7-EABFC3A3B335}">
      <dsp:nvSpPr>
        <dsp:cNvPr id="0" name=""/>
        <dsp:cNvSpPr/>
      </dsp:nvSpPr>
      <dsp:spPr>
        <a:xfrm>
          <a:off x="2078953" y="1558630"/>
          <a:ext cx="503221" cy="3512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43</a:t>
          </a:r>
          <a:endParaRPr lang="es-CO" sz="1700" kern="1200" dirty="0"/>
        </a:p>
      </dsp:txBody>
      <dsp:txXfrm>
        <a:off x="2089241" y="1568918"/>
        <a:ext cx="482645" cy="330695"/>
      </dsp:txXfrm>
    </dsp:sp>
    <dsp:sp modelId="{A70564D9-1051-449B-B8C1-784495336CCC}">
      <dsp:nvSpPr>
        <dsp:cNvPr id="0" name=""/>
        <dsp:cNvSpPr/>
      </dsp:nvSpPr>
      <dsp:spPr>
        <a:xfrm>
          <a:off x="2077025" y="2057575"/>
          <a:ext cx="503221" cy="3564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300</a:t>
          </a:r>
          <a:endParaRPr lang="es-CO" sz="1700" kern="1200" dirty="0"/>
        </a:p>
      </dsp:txBody>
      <dsp:txXfrm>
        <a:off x="2087464" y="2068014"/>
        <a:ext cx="482343" cy="335540"/>
      </dsp:txXfrm>
    </dsp:sp>
    <dsp:sp modelId="{470F283D-8008-4AE0-B977-015C23C0BB42}">
      <dsp:nvSpPr>
        <dsp:cNvPr id="0" name=""/>
        <dsp:cNvSpPr/>
      </dsp:nvSpPr>
      <dsp:spPr>
        <a:xfrm>
          <a:off x="2078953" y="2522392"/>
          <a:ext cx="503221" cy="3610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5</a:t>
          </a:r>
          <a:endParaRPr lang="es-CO" sz="1700" kern="1200" dirty="0"/>
        </a:p>
      </dsp:txBody>
      <dsp:txXfrm>
        <a:off x="2089528" y="2532967"/>
        <a:ext cx="482071" cy="339896"/>
      </dsp:txXfrm>
    </dsp:sp>
    <dsp:sp modelId="{73C64118-3C50-4BD6-A607-807091AA24D0}">
      <dsp:nvSpPr>
        <dsp:cNvPr id="0" name=""/>
        <dsp:cNvSpPr/>
      </dsp:nvSpPr>
      <dsp:spPr>
        <a:xfrm>
          <a:off x="2078953" y="3023078"/>
          <a:ext cx="503221" cy="36648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52</a:t>
          </a:r>
          <a:endParaRPr lang="es-CO" sz="1700" kern="1200" dirty="0"/>
        </a:p>
      </dsp:txBody>
      <dsp:txXfrm>
        <a:off x="2089687" y="3033812"/>
        <a:ext cx="481753" cy="345019"/>
      </dsp:txXfrm>
    </dsp:sp>
    <dsp:sp modelId="{9B5C3F0B-AC36-45E2-B68E-DAB64BBA52A2}">
      <dsp:nvSpPr>
        <dsp:cNvPr id="0" name=""/>
        <dsp:cNvSpPr/>
      </dsp:nvSpPr>
      <dsp:spPr>
        <a:xfrm>
          <a:off x="2732803" y="0"/>
          <a:ext cx="507556"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732803" y="0"/>
        <a:ext cx="507556" cy="1058517"/>
      </dsp:txXfrm>
    </dsp:sp>
    <dsp:sp modelId="{AAF91D29-6186-456D-BAE9-A2C258C1BF2B}">
      <dsp:nvSpPr>
        <dsp:cNvPr id="0" name=""/>
        <dsp:cNvSpPr/>
      </dsp:nvSpPr>
      <dsp:spPr>
        <a:xfrm>
          <a:off x="2736301" y="686172"/>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1</a:t>
          </a:r>
          <a:endParaRPr lang="es-CO" sz="1700" kern="1200" dirty="0"/>
        </a:p>
      </dsp:txBody>
      <dsp:txXfrm>
        <a:off x="2746223" y="696094"/>
        <a:ext cx="481864" cy="318910"/>
      </dsp:txXfrm>
    </dsp:sp>
    <dsp:sp modelId="{C5C35ED3-A48B-403F-82A5-EC5BB5AF82F2}">
      <dsp:nvSpPr>
        <dsp:cNvPr id="0" name=""/>
        <dsp:cNvSpPr/>
      </dsp:nvSpPr>
      <dsp:spPr>
        <a:xfrm>
          <a:off x="2736301" y="1113110"/>
          <a:ext cx="501708" cy="338754"/>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0</a:t>
          </a:r>
          <a:endParaRPr lang="es-CO" sz="1700" kern="1200" dirty="0"/>
        </a:p>
      </dsp:txBody>
      <dsp:txXfrm>
        <a:off x="2746223" y="1123032"/>
        <a:ext cx="481864" cy="318910"/>
      </dsp:txXfrm>
    </dsp:sp>
    <dsp:sp modelId="{895C6DF4-BBC8-4142-A03F-18B0F535867C}">
      <dsp:nvSpPr>
        <dsp:cNvPr id="0" name=""/>
        <dsp:cNvSpPr/>
      </dsp:nvSpPr>
      <dsp:spPr>
        <a:xfrm>
          <a:off x="2736301" y="1552603"/>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18</a:t>
          </a:r>
          <a:endParaRPr lang="es-CO" sz="1700" kern="1200" dirty="0"/>
        </a:p>
      </dsp:txBody>
      <dsp:txXfrm>
        <a:off x="2746223" y="1562525"/>
        <a:ext cx="481864" cy="318910"/>
      </dsp:txXfrm>
    </dsp:sp>
    <dsp:sp modelId="{BEAFFA7A-7267-48B5-92A8-94188ECCA08E}">
      <dsp:nvSpPr>
        <dsp:cNvPr id="0" name=""/>
        <dsp:cNvSpPr/>
      </dsp:nvSpPr>
      <dsp:spPr>
        <a:xfrm>
          <a:off x="2736301" y="2049040"/>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0</a:t>
          </a:r>
          <a:endParaRPr lang="es-CO" sz="1700" kern="1200" dirty="0"/>
        </a:p>
      </dsp:txBody>
      <dsp:txXfrm>
        <a:off x="2746223" y="2058962"/>
        <a:ext cx="481864" cy="318910"/>
      </dsp:txXfrm>
    </dsp:sp>
    <dsp:sp modelId="{2395AB06-CDCE-4F24-9BF1-DE29BA71F544}">
      <dsp:nvSpPr>
        <dsp:cNvPr id="0" name=""/>
        <dsp:cNvSpPr/>
      </dsp:nvSpPr>
      <dsp:spPr>
        <a:xfrm>
          <a:off x="2736301" y="2545474"/>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3</a:t>
          </a:r>
          <a:endParaRPr lang="es-CO" sz="1700" kern="1200" dirty="0"/>
        </a:p>
      </dsp:txBody>
      <dsp:txXfrm>
        <a:off x="2746223" y="2555396"/>
        <a:ext cx="481864" cy="318910"/>
      </dsp:txXfrm>
    </dsp:sp>
    <dsp:sp modelId="{8F82E6BE-7438-48D4-9FD1-FB6AB7A3FA14}">
      <dsp:nvSpPr>
        <dsp:cNvPr id="0" name=""/>
        <dsp:cNvSpPr/>
      </dsp:nvSpPr>
      <dsp:spPr>
        <a:xfrm>
          <a:off x="2736301" y="3015764"/>
          <a:ext cx="501708" cy="3387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CO" sz="1700" kern="1200" dirty="0" smtClean="0"/>
            <a:t>35</a:t>
          </a:r>
          <a:endParaRPr lang="es-CO" sz="1700" kern="1200" dirty="0"/>
        </a:p>
      </dsp:txBody>
      <dsp:txXfrm>
        <a:off x="2746223" y="3025686"/>
        <a:ext cx="481864" cy="31891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3" y="0"/>
          <a:ext cx="1536837"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Indicador</a:t>
          </a:r>
          <a:endParaRPr lang="es-CO" sz="1600" kern="1200" dirty="0"/>
        </a:p>
      </dsp:txBody>
      <dsp:txXfrm>
        <a:off x="3" y="0"/>
        <a:ext cx="1536837" cy="1058517"/>
      </dsp:txXfrm>
    </dsp:sp>
    <dsp:sp modelId="{19356602-817F-40EC-A2B8-8C62F23E90A0}">
      <dsp:nvSpPr>
        <dsp:cNvPr id="0" name=""/>
        <dsp:cNvSpPr/>
      </dsp:nvSpPr>
      <dsp:spPr>
        <a:xfrm>
          <a:off x="72012" y="761072"/>
          <a:ext cx="1426526" cy="30862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Comités realizados para la coordinación y supervisión del proyecto</a:t>
          </a:r>
          <a:endParaRPr lang="es-CO" sz="800" kern="1200" dirty="0"/>
        </a:p>
      </dsp:txBody>
      <dsp:txXfrm>
        <a:off x="81051" y="770111"/>
        <a:ext cx="1408448" cy="290547"/>
      </dsp:txXfrm>
    </dsp:sp>
    <dsp:sp modelId="{1F40C5A9-8270-4A21-A9E5-3C605D0E9291}">
      <dsp:nvSpPr>
        <dsp:cNvPr id="0" name=""/>
        <dsp:cNvSpPr/>
      </dsp:nvSpPr>
      <dsp:spPr>
        <a:xfrm>
          <a:off x="72012" y="1129080"/>
          <a:ext cx="1426526"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Ítems contratados</a:t>
          </a:r>
          <a:endParaRPr lang="es-CO" sz="800" kern="1200" dirty="0"/>
        </a:p>
      </dsp:txBody>
      <dsp:txXfrm>
        <a:off x="81031" y="1138099"/>
        <a:ext cx="1408488" cy="289877"/>
      </dsp:txXfrm>
    </dsp:sp>
    <dsp:sp modelId="{675F8396-1DBA-4D16-BD76-94BE4EE63AD8}">
      <dsp:nvSpPr>
        <dsp:cNvPr id="0" name=""/>
        <dsp:cNvSpPr/>
      </dsp:nvSpPr>
      <dsp:spPr>
        <a:xfrm>
          <a:off x="72006" y="1481929"/>
          <a:ext cx="1425602"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Talleres o actividades de capacitación realizados</a:t>
          </a:r>
          <a:endParaRPr lang="es-CO" sz="800" kern="1200" dirty="0"/>
        </a:p>
      </dsp:txBody>
      <dsp:txXfrm>
        <a:off x="82006" y="1491929"/>
        <a:ext cx="1405602" cy="321427"/>
      </dsp:txXfrm>
    </dsp:sp>
    <dsp:sp modelId="{16817B7D-6B3A-451B-8B22-E6DA7D5F64BA}">
      <dsp:nvSpPr>
        <dsp:cNvPr id="0" name=""/>
        <dsp:cNvSpPr/>
      </dsp:nvSpPr>
      <dsp:spPr>
        <a:xfrm>
          <a:off x="72006" y="1905331"/>
          <a:ext cx="1425602"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Informes presentados</a:t>
          </a:r>
          <a:endParaRPr lang="es-CO" sz="800" kern="1200" dirty="0"/>
        </a:p>
      </dsp:txBody>
      <dsp:txXfrm>
        <a:off x="82006" y="1915331"/>
        <a:ext cx="1405602" cy="321427"/>
      </dsp:txXfrm>
    </dsp:sp>
    <dsp:sp modelId="{1FF4E0E0-1B91-41F5-8BCD-9638AB17B264}">
      <dsp:nvSpPr>
        <dsp:cNvPr id="0" name=""/>
        <dsp:cNvSpPr/>
      </dsp:nvSpPr>
      <dsp:spPr>
        <a:xfrm>
          <a:off x="1653098" y="0"/>
          <a:ext cx="676267"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653098" y="0"/>
        <a:ext cx="676267" cy="1058517"/>
      </dsp:txXfrm>
    </dsp:sp>
    <dsp:sp modelId="{38639199-61CC-45B6-89A1-29AC996A34B5}">
      <dsp:nvSpPr>
        <dsp:cNvPr id="0" name=""/>
        <dsp:cNvSpPr/>
      </dsp:nvSpPr>
      <dsp:spPr>
        <a:xfrm>
          <a:off x="1728189" y="761212"/>
          <a:ext cx="520810"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30</a:t>
          </a:r>
          <a:endParaRPr lang="es-CO" sz="1800" kern="1200" dirty="0"/>
        </a:p>
      </dsp:txBody>
      <dsp:txXfrm>
        <a:off x="1737208" y="770231"/>
        <a:ext cx="502772" cy="289877"/>
      </dsp:txXfrm>
    </dsp:sp>
    <dsp:sp modelId="{F59E2664-B0A7-4941-B2BD-D9D3FCC04305}">
      <dsp:nvSpPr>
        <dsp:cNvPr id="0" name=""/>
        <dsp:cNvSpPr/>
      </dsp:nvSpPr>
      <dsp:spPr>
        <a:xfrm>
          <a:off x="1728189" y="1129091"/>
          <a:ext cx="520810"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100</a:t>
          </a:r>
          <a:endParaRPr lang="es-CO" sz="1800" kern="1200" dirty="0"/>
        </a:p>
      </dsp:txBody>
      <dsp:txXfrm>
        <a:off x="1737208" y="1138110"/>
        <a:ext cx="502772" cy="289877"/>
      </dsp:txXfrm>
    </dsp:sp>
    <dsp:sp modelId="{0CB880C7-AF36-4FB9-A342-3AF13BF920F3}">
      <dsp:nvSpPr>
        <dsp:cNvPr id="0" name=""/>
        <dsp:cNvSpPr/>
      </dsp:nvSpPr>
      <dsp:spPr>
        <a:xfrm>
          <a:off x="1729828" y="1481186"/>
          <a:ext cx="522807"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4</a:t>
          </a:r>
          <a:endParaRPr lang="es-CO" sz="1800" kern="1200" dirty="0"/>
        </a:p>
      </dsp:txBody>
      <dsp:txXfrm>
        <a:off x="1739828" y="1491186"/>
        <a:ext cx="502807" cy="321427"/>
      </dsp:txXfrm>
    </dsp:sp>
    <dsp:sp modelId="{1CE0AA2D-8D05-4656-99EC-242E5194D27A}">
      <dsp:nvSpPr>
        <dsp:cNvPr id="0" name=""/>
        <dsp:cNvSpPr/>
      </dsp:nvSpPr>
      <dsp:spPr>
        <a:xfrm>
          <a:off x="1728195" y="1905321"/>
          <a:ext cx="526073"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12</a:t>
          </a:r>
          <a:endParaRPr lang="es-CO" sz="1800" kern="1200" dirty="0"/>
        </a:p>
      </dsp:txBody>
      <dsp:txXfrm>
        <a:off x="1738195" y="1915321"/>
        <a:ext cx="506073" cy="321427"/>
      </dsp:txXfrm>
    </dsp:sp>
    <dsp:sp modelId="{9B5C3F0B-AC36-45E2-B68E-DAB64BBA52A2}">
      <dsp:nvSpPr>
        <dsp:cNvPr id="0" name=""/>
        <dsp:cNvSpPr/>
      </dsp:nvSpPr>
      <dsp:spPr>
        <a:xfrm>
          <a:off x="2444930" y="0"/>
          <a:ext cx="722724" cy="352839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444930" y="0"/>
        <a:ext cx="722724" cy="1058517"/>
      </dsp:txXfrm>
    </dsp:sp>
    <dsp:sp modelId="{AAF91D29-6186-456D-BAE9-A2C258C1BF2B}">
      <dsp:nvSpPr>
        <dsp:cNvPr id="0" name=""/>
        <dsp:cNvSpPr/>
      </dsp:nvSpPr>
      <dsp:spPr>
        <a:xfrm>
          <a:off x="2580341" y="761212"/>
          <a:ext cx="511195"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20</a:t>
          </a:r>
          <a:endParaRPr lang="es-CO" sz="1800" kern="1200" dirty="0"/>
        </a:p>
      </dsp:txBody>
      <dsp:txXfrm>
        <a:off x="2589360" y="770231"/>
        <a:ext cx="493157" cy="289877"/>
      </dsp:txXfrm>
    </dsp:sp>
    <dsp:sp modelId="{C5C35ED3-A48B-403F-82A5-EC5BB5AF82F2}">
      <dsp:nvSpPr>
        <dsp:cNvPr id="0" name=""/>
        <dsp:cNvSpPr/>
      </dsp:nvSpPr>
      <dsp:spPr>
        <a:xfrm>
          <a:off x="2592292" y="1129091"/>
          <a:ext cx="509481" cy="307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62</a:t>
          </a:r>
          <a:endParaRPr lang="es-CO" sz="1800" kern="1200" dirty="0"/>
        </a:p>
      </dsp:txBody>
      <dsp:txXfrm>
        <a:off x="2601311" y="1138110"/>
        <a:ext cx="491443" cy="289877"/>
      </dsp:txXfrm>
    </dsp:sp>
    <dsp:sp modelId="{CE24391A-3150-4CAB-8CC7-E3312FB8A4C8}">
      <dsp:nvSpPr>
        <dsp:cNvPr id="0" name=""/>
        <dsp:cNvSpPr/>
      </dsp:nvSpPr>
      <dsp:spPr>
        <a:xfrm>
          <a:off x="2592285" y="1481918"/>
          <a:ext cx="511195"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02285" y="1491918"/>
        <a:ext cx="491195" cy="321427"/>
      </dsp:txXfrm>
    </dsp:sp>
    <dsp:sp modelId="{A9AE2E85-CA41-4328-9F7E-E7961857D191}">
      <dsp:nvSpPr>
        <dsp:cNvPr id="0" name=""/>
        <dsp:cNvSpPr/>
      </dsp:nvSpPr>
      <dsp:spPr>
        <a:xfrm>
          <a:off x="2592285" y="1905342"/>
          <a:ext cx="511195" cy="3414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a:t>
          </a:r>
          <a:endParaRPr lang="es-CO" sz="1800" kern="1200" dirty="0"/>
        </a:p>
      </dsp:txBody>
      <dsp:txXfrm>
        <a:off x="2602285" y="1915342"/>
        <a:ext cx="491195" cy="32142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Dirección de Política Criminal y Penitenciaria</a:t>
          </a:r>
          <a:endParaRPr lang="es-CO" sz="105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$2.260 millones</a:t>
          </a:r>
          <a:endParaRPr lang="es-CO" sz="12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CO" sz="800" kern="1200" dirty="0" smtClean="0"/>
            <a:t>Mejorar la capacidad institucional del Ministerio de Justicia y del Derecho para implementar una política criminal racional, coherente y basada en evidencia empírica. </a:t>
          </a:r>
          <a:endParaRPr lang="es-CO" sz="800" kern="1200" dirty="0"/>
        </a:p>
      </dsp:txBody>
      <dsp:txXfrm>
        <a:off x="0" y="342996"/>
        <a:ext cx="3096344" cy="291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3B3F9-99C8-45BD-A708-089D88F6CB77}">
      <dsp:nvSpPr>
        <dsp:cNvPr id="0" name=""/>
        <dsp:cNvSpPr/>
      </dsp:nvSpPr>
      <dsp:spPr>
        <a:xfrm>
          <a:off x="2172" y="0"/>
          <a:ext cx="402349" cy="388843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2172" y="0"/>
        <a:ext cx="402349" cy="1166529"/>
      </dsp:txXfrm>
    </dsp:sp>
    <dsp:sp modelId="{ECDCA86F-3CB1-45CF-8A56-4A57DDA7198F}">
      <dsp:nvSpPr>
        <dsp:cNvPr id="0" name=""/>
        <dsp:cNvSpPr/>
      </dsp:nvSpPr>
      <dsp:spPr>
        <a:xfrm>
          <a:off x="8965" y="416618"/>
          <a:ext cx="388763" cy="418058"/>
        </a:xfrm>
        <a:prstGeom prst="roundRect">
          <a:avLst>
            <a:gd name="adj" fmla="val 1000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1</a:t>
          </a:r>
          <a:endParaRPr lang="es-CO" sz="1100" kern="1200" dirty="0"/>
        </a:p>
      </dsp:txBody>
      <dsp:txXfrm>
        <a:off x="20351" y="428004"/>
        <a:ext cx="365991" cy="395286"/>
      </dsp:txXfrm>
    </dsp:sp>
    <dsp:sp modelId="{3418A98D-E8F1-4766-B88E-6FA91EED1E2A}">
      <dsp:nvSpPr>
        <dsp:cNvPr id="0" name=""/>
        <dsp:cNvSpPr/>
      </dsp:nvSpPr>
      <dsp:spPr>
        <a:xfrm>
          <a:off x="8965" y="859371"/>
          <a:ext cx="388763" cy="418058"/>
        </a:xfrm>
        <a:prstGeom prst="roundRect">
          <a:avLst>
            <a:gd name="adj" fmla="val 10000"/>
          </a:avLst>
        </a:prstGeom>
        <a:gradFill rotWithShape="0">
          <a:gsLst>
            <a:gs pos="0">
              <a:schemeClr val="accent1">
                <a:alpha val="90000"/>
                <a:hueOff val="0"/>
                <a:satOff val="0"/>
                <a:lumOff val="0"/>
                <a:alphaOff val="-851"/>
                <a:shade val="51000"/>
                <a:satMod val="130000"/>
              </a:schemeClr>
            </a:gs>
            <a:gs pos="80000">
              <a:schemeClr val="accent1">
                <a:alpha val="90000"/>
                <a:hueOff val="0"/>
                <a:satOff val="0"/>
                <a:lumOff val="0"/>
                <a:alphaOff val="-851"/>
                <a:shade val="93000"/>
                <a:satMod val="130000"/>
              </a:schemeClr>
            </a:gs>
            <a:gs pos="100000">
              <a:schemeClr val="accent1">
                <a:alpha val="90000"/>
                <a:hueOff val="0"/>
                <a:satOff val="0"/>
                <a:lumOff val="0"/>
                <a:alphaOff val="-85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2</a:t>
          </a:r>
          <a:endParaRPr lang="es-CO" sz="1100" kern="1200" dirty="0"/>
        </a:p>
      </dsp:txBody>
      <dsp:txXfrm>
        <a:off x="20351" y="870757"/>
        <a:ext cx="365991" cy="395286"/>
      </dsp:txXfrm>
    </dsp:sp>
    <dsp:sp modelId="{BC29D5B2-3604-484D-AA9A-1B40242582BA}">
      <dsp:nvSpPr>
        <dsp:cNvPr id="0" name=""/>
        <dsp:cNvSpPr/>
      </dsp:nvSpPr>
      <dsp:spPr>
        <a:xfrm>
          <a:off x="8965" y="1301806"/>
          <a:ext cx="388763" cy="418058"/>
        </a:xfrm>
        <a:prstGeom prst="roundRect">
          <a:avLst>
            <a:gd name="adj" fmla="val 10000"/>
          </a:avLst>
        </a:prstGeom>
        <a:gradFill rotWithShape="0">
          <a:gsLst>
            <a:gs pos="0">
              <a:schemeClr val="accent1">
                <a:alpha val="90000"/>
                <a:hueOff val="0"/>
                <a:satOff val="0"/>
                <a:lumOff val="0"/>
                <a:alphaOff val="-1702"/>
                <a:shade val="51000"/>
                <a:satMod val="130000"/>
              </a:schemeClr>
            </a:gs>
            <a:gs pos="80000">
              <a:schemeClr val="accent1">
                <a:alpha val="90000"/>
                <a:hueOff val="0"/>
                <a:satOff val="0"/>
                <a:lumOff val="0"/>
                <a:alphaOff val="-1702"/>
                <a:shade val="93000"/>
                <a:satMod val="130000"/>
              </a:schemeClr>
            </a:gs>
            <a:gs pos="100000">
              <a:schemeClr val="accent1">
                <a:alpha val="90000"/>
                <a:hueOff val="0"/>
                <a:satOff val="0"/>
                <a:lumOff val="0"/>
                <a:alphaOff val="-170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3</a:t>
          </a:r>
          <a:endParaRPr lang="es-CO" sz="1100" kern="1200" dirty="0"/>
        </a:p>
      </dsp:txBody>
      <dsp:txXfrm>
        <a:off x="20351" y="1313192"/>
        <a:ext cx="365991" cy="395286"/>
      </dsp:txXfrm>
    </dsp:sp>
    <dsp:sp modelId="{7AEFE92F-673A-41EE-963F-1918B0228F12}">
      <dsp:nvSpPr>
        <dsp:cNvPr id="0" name=""/>
        <dsp:cNvSpPr/>
      </dsp:nvSpPr>
      <dsp:spPr>
        <a:xfrm>
          <a:off x="8965" y="1745250"/>
          <a:ext cx="388763" cy="418058"/>
        </a:xfrm>
        <a:prstGeom prst="roundRect">
          <a:avLst>
            <a:gd name="adj" fmla="val 10000"/>
          </a:avLst>
        </a:prstGeom>
        <a:gradFill rotWithShape="0">
          <a:gsLst>
            <a:gs pos="0">
              <a:schemeClr val="accent1">
                <a:alpha val="90000"/>
                <a:hueOff val="0"/>
                <a:satOff val="0"/>
                <a:lumOff val="0"/>
                <a:alphaOff val="-2553"/>
                <a:shade val="51000"/>
                <a:satMod val="130000"/>
              </a:schemeClr>
            </a:gs>
            <a:gs pos="80000">
              <a:schemeClr val="accent1">
                <a:alpha val="90000"/>
                <a:hueOff val="0"/>
                <a:satOff val="0"/>
                <a:lumOff val="0"/>
                <a:alphaOff val="-2553"/>
                <a:shade val="93000"/>
                <a:satMod val="130000"/>
              </a:schemeClr>
            </a:gs>
            <a:gs pos="100000">
              <a:schemeClr val="accent1">
                <a:alpha val="90000"/>
                <a:hueOff val="0"/>
                <a:satOff val="0"/>
                <a:lumOff val="0"/>
                <a:alphaOff val="-255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4</a:t>
          </a:r>
          <a:endParaRPr lang="es-CO" sz="1100" kern="1200" dirty="0"/>
        </a:p>
      </dsp:txBody>
      <dsp:txXfrm>
        <a:off x="20351" y="1756636"/>
        <a:ext cx="365991" cy="395286"/>
      </dsp:txXfrm>
    </dsp:sp>
    <dsp:sp modelId="{3519158D-3377-4C2F-A5AC-C7CE6F24E23F}">
      <dsp:nvSpPr>
        <dsp:cNvPr id="0" name=""/>
        <dsp:cNvSpPr/>
      </dsp:nvSpPr>
      <dsp:spPr>
        <a:xfrm>
          <a:off x="8965" y="2190051"/>
          <a:ext cx="388763" cy="418058"/>
        </a:xfrm>
        <a:prstGeom prst="roundRect">
          <a:avLst>
            <a:gd name="adj" fmla="val 10000"/>
          </a:avLst>
        </a:prstGeom>
        <a:gradFill rotWithShape="0">
          <a:gsLst>
            <a:gs pos="0">
              <a:schemeClr val="accent1">
                <a:alpha val="90000"/>
                <a:hueOff val="0"/>
                <a:satOff val="0"/>
                <a:lumOff val="0"/>
                <a:alphaOff val="-3404"/>
                <a:shade val="51000"/>
                <a:satMod val="130000"/>
              </a:schemeClr>
            </a:gs>
            <a:gs pos="80000">
              <a:schemeClr val="accent1">
                <a:alpha val="90000"/>
                <a:hueOff val="0"/>
                <a:satOff val="0"/>
                <a:lumOff val="0"/>
                <a:alphaOff val="-3404"/>
                <a:shade val="93000"/>
                <a:satMod val="130000"/>
              </a:schemeClr>
            </a:gs>
            <a:gs pos="100000">
              <a:schemeClr val="accent1">
                <a:alpha val="90000"/>
                <a:hueOff val="0"/>
                <a:satOff val="0"/>
                <a:lumOff val="0"/>
                <a:alphaOff val="-340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5</a:t>
          </a:r>
          <a:endParaRPr lang="es-CO" sz="1100" kern="1200" dirty="0"/>
        </a:p>
      </dsp:txBody>
      <dsp:txXfrm>
        <a:off x="20351" y="2201437"/>
        <a:ext cx="365991" cy="395286"/>
      </dsp:txXfrm>
    </dsp:sp>
    <dsp:sp modelId="{282FAE89-C4FD-4A5B-8DEA-187685E8A57B}">
      <dsp:nvSpPr>
        <dsp:cNvPr id="0" name=""/>
        <dsp:cNvSpPr/>
      </dsp:nvSpPr>
      <dsp:spPr>
        <a:xfrm>
          <a:off x="8965" y="2634295"/>
          <a:ext cx="388763" cy="418058"/>
        </a:xfrm>
        <a:prstGeom prst="roundRect">
          <a:avLst>
            <a:gd name="adj" fmla="val 10000"/>
          </a:avLst>
        </a:prstGeom>
        <a:gradFill rotWithShape="0">
          <a:gsLst>
            <a:gs pos="0">
              <a:schemeClr val="accent1">
                <a:alpha val="90000"/>
                <a:hueOff val="0"/>
                <a:satOff val="0"/>
                <a:lumOff val="0"/>
                <a:alphaOff val="-4255"/>
                <a:shade val="51000"/>
                <a:satMod val="130000"/>
              </a:schemeClr>
            </a:gs>
            <a:gs pos="80000">
              <a:schemeClr val="accent1">
                <a:alpha val="90000"/>
                <a:hueOff val="0"/>
                <a:satOff val="0"/>
                <a:lumOff val="0"/>
                <a:alphaOff val="-4255"/>
                <a:shade val="93000"/>
                <a:satMod val="130000"/>
              </a:schemeClr>
            </a:gs>
            <a:gs pos="100000">
              <a:schemeClr val="accent1">
                <a:alpha val="90000"/>
                <a:hueOff val="0"/>
                <a:satOff val="0"/>
                <a:lumOff val="0"/>
                <a:alphaOff val="-425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6</a:t>
          </a:r>
          <a:endParaRPr lang="es-CO" sz="1100" kern="1200" dirty="0"/>
        </a:p>
      </dsp:txBody>
      <dsp:txXfrm>
        <a:off x="20351" y="2645681"/>
        <a:ext cx="365991" cy="395286"/>
      </dsp:txXfrm>
    </dsp:sp>
    <dsp:sp modelId="{3A555E55-3DF4-435F-96EB-D8E32FC45958}">
      <dsp:nvSpPr>
        <dsp:cNvPr id="0" name=""/>
        <dsp:cNvSpPr/>
      </dsp:nvSpPr>
      <dsp:spPr>
        <a:xfrm>
          <a:off x="469539" y="0"/>
          <a:ext cx="1190803" cy="388843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469539" y="0"/>
        <a:ext cx="1190803" cy="1166529"/>
      </dsp:txXfrm>
    </dsp:sp>
    <dsp:sp modelId="{005BF979-10B1-469F-B80E-D2ECCDB643B1}">
      <dsp:nvSpPr>
        <dsp:cNvPr id="0" name=""/>
        <dsp:cNvSpPr/>
      </dsp:nvSpPr>
      <dsp:spPr>
        <a:xfrm>
          <a:off x="473699" y="421001"/>
          <a:ext cx="1182484" cy="418058"/>
        </a:xfrm>
        <a:prstGeom prst="roundRect">
          <a:avLst>
            <a:gd name="adj" fmla="val 10000"/>
          </a:avLst>
        </a:prstGeom>
        <a:gradFill rotWithShape="0">
          <a:gsLst>
            <a:gs pos="0">
              <a:schemeClr val="accent1">
                <a:alpha val="90000"/>
                <a:hueOff val="0"/>
                <a:satOff val="0"/>
                <a:lumOff val="0"/>
                <a:alphaOff val="-5106"/>
                <a:shade val="51000"/>
                <a:satMod val="130000"/>
              </a:schemeClr>
            </a:gs>
            <a:gs pos="80000">
              <a:schemeClr val="accent1">
                <a:alpha val="90000"/>
                <a:hueOff val="0"/>
                <a:satOff val="0"/>
                <a:lumOff val="0"/>
                <a:alphaOff val="-5106"/>
                <a:shade val="93000"/>
                <a:satMod val="130000"/>
              </a:schemeClr>
            </a:gs>
            <a:gs pos="100000">
              <a:schemeClr val="accent1">
                <a:alpha val="90000"/>
                <a:hueOff val="0"/>
                <a:satOff val="0"/>
                <a:lumOff val="0"/>
                <a:alphaOff val="-510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Fortalecimiento del principio de seguridad jurídica, nacional</a:t>
          </a:r>
          <a:endParaRPr lang="es-CO" sz="700" kern="1200" dirty="0"/>
        </a:p>
      </dsp:txBody>
      <dsp:txXfrm>
        <a:off x="485944" y="433246"/>
        <a:ext cx="1157994" cy="393568"/>
      </dsp:txXfrm>
    </dsp:sp>
    <dsp:sp modelId="{613A71D2-63F0-417A-8E84-AC59D02D1BDF}">
      <dsp:nvSpPr>
        <dsp:cNvPr id="0" name=""/>
        <dsp:cNvSpPr/>
      </dsp:nvSpPr>
      <dsp:spPr>
        <a:xfrm>
          <a:off x="473699" y="863754"/>
          <a:ext cx="1182484" cy="418058"/>
        </a:xfrm>
        <a:prstGeom prst="roundRect">
          <a:avLst>
            <a:gd name="adj" fmla="val 10000"/>
          </a:avLst>
        </a:prstGeom>
        <a:gradFill rotWithShape="0">
          <a:gsLst>
            <a:gs pos="0">
              <a:schemeClr val="accent1">
                <a:alpha val="90000"/>
                <a:hueOff val="0"/>
                <a:satOff val="0"/>
                <a:lumOff val="0"/>
                <a:alphaOff val="-5957"/>
                <a:shade val="51000"/>
                <a:satMod val="130000"/>
              </a:schemeClr>
            </a:gs>
            <a:gs pos="80000">
              <a:schemeClr val="accent1">
                <a:alpha val="90000"/>
                <a:hueOff val="0"/>
                <a:satOff val="0"/>
                <a:lumOff val="0"/>
                <a:alphaOff val="-5957"/>
                <a:shade val="93000"/>
                <a:satMod val="130000"/>
              </a:schemeClr>
            </a:gs>
            <a:gs pos="100000">
              <a:schemeClr val="accent1">
                <a:alpha val="90000"/>
                <a:hueOff val="0"/>
                <a:satOff val="0"/>
                <a:lumOff val="0"/>
                <a:alphaOff val="-595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Fortalecimiento de la gestión sectorial en la administración de justicia formal nacional</a:t>
          </a:r>
          <a:endParaRPr lang="es-CO" sz="700" kern="1200" dirty="0"/>
        </a:p>
      </dsp:txBody>
      <dsp:txXfrm>
        <a:off x="485944" y="875999"/>
        <a:ext cx="1157994" cy="393568"/>
      </dsp:txXfrm>
    </dsp:sp>
    <dsp:sp modelId="{F6BE30F0-6321-4D63-A060-45C38CC475BE}">
      <dsp:nvSpPr>
        <dsp:cNvPr id="0" name=""/>
        <dsp:cNvSpPr/>
      </dsp:nvSpPr>
      <dsp:spPr>
        <a:xfrm>
          <a:off x="473699" y="1306189"/>
          <a:ext cx="1182484" cy="418058"/>
        </a:xfrm>
        <a:prstGeom prst="roundRect">
          <a:avLst>
            <a:gd name="adj" fmla="val 10000"/>
          </a:avLst>
        </a:prstGeom>
        <a:gradFill rotWithShape="0">
          <a:gsLst>
            <a:gs pos="0">
              <a:schemeClr val="accent1">
                <a:alpha val="90000"/>
                <a:hueOff val="0"/>
                <a:satOff val="0"/>
                <a:lumOff val="0"/>
                <a:alphaOff val="-6809"/>
                <a:shade val="51000"/>
                <a:satMod val="130000"/>
              </a:schemeClr>
            </a:gs>
            <a:gs pos="80000">
              <a:schemeClr val="accent1">
                <a:alpha val="90000"/>
                <a:hueOff val="0"/>
                <a:satOff val="0"/>
                <a:lumOff val="0"/>
                <a:alphaOff val="-6809"/>
                <a:shade val="93000"/>
                <a:satMod val="130000"/>
              </a:schemeClr>
            </a:gs>
            <a:gs pos="100000">
              <a:schemeClr val="accent1">
                <a:alpha val="90000"/>
                <a:hueOff val="0"/>
                <a:satOff val="0"/>
                <a:lumOff val="0"/>
                <a:alphaOff val="-680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s-CO" sz="600" kern="1200" dirty="0" smtClean="0"/>
            <a:t>Fortalecimiento del sistema centralizado de estadísticas e información en justicia nacional</a:t>
          </a:r>
          <a:endParaRPr lang="es-CO" sz="600" kern="1200" dirty="0"/>
        </a:p>
      </dsp:txBody>
      <dsp:txXfrm>
        <a:off x="485944" y="1318434"/>
        <a:ext cx="1157994" cy="393568"/>
      </dsp:txXfrm>
    </dsp:sp>
    <dsp:sp modelId="{91453BC0-321B-45B8-86B2-FC83A7637524}">
      <dsp:nvSpPr>
        <dsp:cNvPr id="0" name=""/>
        <dsp:cNvSpPr/>
      </dsp:nvSpPr>
      <dsp:spPr>
        <a:xfrm>
          <a:off x="473699" y="1748783"/>
          <a:ext cx="1182484" cy="418058"/>
        </a:xfrm>
        <a:prstGeom prst="roundRect">
          <a:avLst>
            <a:gd name="adj" fmla="val 10000"/>
          </a:avLst>
        </a:prstGeom>
        <a:gradFill rotWithShape="0">
          <a:gsLst>
            <a:gs pos="0">
              <a:schemeClr val="accent1">
                <a:alpha val="90000"/>
                <a:hueOff val="0"/>
                <a:satOff val="0"/>
                <a:lumOff val="0"/>
                <a:alphaOff val="-7660"/>
                <a:shade val="51000"/>
                <a:satMod val="130000"/>
              </a:schemeClr>
            </a:gs>
            <a:gs pos="80000">
              <a:schemeClr val="accent1">
                <a:alpha val="90000"/>
                <a:hueOff val="0"/>
                <a:satOff val="0"/>
                <a:lumOff val="0"/>
                <a:alphaOff val="-7660"/>
                <a:shade val="93000"/>
                <a:satMod val="130000"/>
              </a:schemeClr>
            </a:gs>
            <a:gs pos="100000">
              <a:schemeClr val="accent1">
                <a:alpha val="90000"/>
                <a:hueOff val="0"/>
                <a:satOff val="0"/>
                <a:lumOff val="0"/>
                <a:alphaOff val="-766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Fortalecimiento del acceso a la justicia  donación AECID  nacional</a:t>
          </a:r>
          <a:endParaRPr lang="es-CO" sz="700" kern="1200" dirty="0"/>
        </a:p>
      </dsp:txBody>
      <dsp:txXfrm>
        <a:off x="485944" y="1761028"/>
        <a:ext cx="1157994" cy="393568"/>
      </dsp:txXfrm>
    </dsp:sp>
    <dsp:sp modelId="{CAEE6673-EB54-485F-81DA-0B5C8EC27E1F}">
      <dsp:nvSpPr>
        <dsp:cNvPr id="0" name=""/>
        <dsp:cNvSpPr/>
      </dsp:nvSpPr>
      <dsp:spPr>
        <a:xfrm>
          <a:off x="473699" y="2190725"/>
          <a:ext cx="1182484" cy="418058"/>
        </a:xfrm>
        <a:prstGeom prst="roundRect">
          <a:avLst>
            <a:gd name="adj" fmla="val 10000"/>
          </a:avLst>
        </a:prstGeom>
        <a:gradFill rotWithShape="0">
          <a:gsLst>
            <a:gs pos="0">
              <a:schemeClr val="accent1">
                <a:alpha val="90000"/>
                <a:hueOff val="0"/>
                <a:satOff val="0"/>
                <a:lumOff val="0"/>
                <a:alphaOff val="-8511"/>
                <a:shade val="51000"/>
                <a:satMod val="130000"/>
              </a:schemeClr>
            </a:gs>
            <a:gs pos="80000">
              <a:schemeClr val="accent1">
                <a:alpha val="90000"/>
                <a:hueOff val="0"/>
                <a:satOff val="0"/>
                <a:lumOff val="0"/>
                <a:alphaOff val="-8511"/>
                <a:shade val="93000"/>
                <a:satMod val="130000"/>
              </a:schemeClr>
            </a:gs>
            <a:gs pos="100000">
              <a:schemeClr val="accent1">
                <a:alpha val="90000"/>
                <a:hueOff val="0"/>
                <a:satOff val="0"/>
                <a:lumOff val="0"/>
                <a:alphaOff val="-851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s-CO" sz="600" kern="1200" dirty="0" smtClean="0"/>
            <a:t>Protección de los derechos de las víctimas en el acceso a los mecanismos de justicia transicional, nacional</a:t>
          </a:r>
          <a:endParaRPr lang="es-CO" sz="600" kern="1200" dirty="0"/>
        </a:p>
      </dsp:txBody>
      <dsp:txXfrm>
        <a:off x="485944" y="2202970"/>
        <a:ext cx="1157994" cy="393568"/>
      </dsp:txXfrm>
    </dsp:sp>
    <dsp:sp modelId="{94F806A1-0AEA-496F-973E-0161AE53D1D2}">
      <dsp:nvSpPr>
        <dsp:cNvPr id="0" name=""/>
        <dsp:cNvSpPr/>
      </dsp:nvSpPr>
      <dsp:spPr>
        <a:xfrm>
          <a:off x="473699" y="2634970"/>
          <a:ext cx="1182484" cy="418058"/>
        </a:xfrm>
        <a:prstGeom prst="roundRect">
          <a:avLst>
            <a:gd name="adj" fmla="val 10000"/>
          </a:avLst>
        </a:prstGeom>
        <a:gradFill rotWithShape="0">
          <a:gsLst>
            <a:gs pos="0">
              <a:schemeClr val="accent1">
                <a:alpha val="90000"/>
                <a:hueOff val="0"/>
                <a:satOff val="0"/>
                <a:lumOff val="0"/>
                <a:alphaOff val="-9362"/>
                <a:shade val="51000"/>
                <a:satMod val="130000"/>
              </a:schemeClr>
            </a:gs>
            <a:gs pos="80000">
              <a:schemeClr val="accent1">
                <a:alpha val="90000"/>
                <a:hueOff val="0"/>
                <a:satOff val="0"/>
                <a:lumOff val="0"/>
                <a:alphaOff val="-9362"/>
                <a:shade val="93000"/>
                <a:satMod val="130000"/>
              </a:schemeClr>
            </a:gs>
            <a:gs pos="100000">
              <a:schemeClr val="accent1">
                <a:alpha val="90000"/>
                <a:hueOff val="0"/>
                <a:satOff val="0"/>
                <a:lumOff val="0"/>
                <a:alphaOff val="-936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s-CO" sz="600" kern="1200" smtClean="0"/>
            <a:t>Fortalecimiento de capacidades institucionales y organizativas para el acceso a la justicia de los pueblos étnicos en Colombia nacional</a:t>
          </a:r>
          <a:endParaRPr lang="es-CO" sz="600" kern="1200" dirty="0"/>
        </a:p>
      </dsp:txBody>
      <dsp:txXfrm>
        <a:off x="485944" y="2647215"/>
        <a:ext cx="1157994" cy="393568"/>
      </dsp:txXfrm>
    </dsp:sp>
    <dsp:sp modelId="{77880994-0319-49A7-829D-A1CFFD4927F6}">
      <dsp:nvSpPr>
        <dsp:cNvPr id="0" name=""/>
        <dsp:cNvSpPr/>
      </dsp:nvSpPr>
      <dsp:spPr>
        <a:xfrm>
          <a:off x="1725361" y="0"/>
          <a:ext cx="1173621" cy="388843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1725361" y="0"/>
        <a:ext cx="1173621" cy="1166529"/>
      </dsp:txXfrm>
    </dsp:sp>
    <dsp:sp modelId="{DB947C83-A44A-47DF-93F3-150714D52A3A}">
      <dsp:nvSpPr>
        <dsp:cNvPr id="0" name=""/>
        <dsp:cNvSpPr/>
      </dsp:nvSpPr>
      <dsp:spPr>
        <a:xfrm>
          <a:off x="1744024" y="421001"/>
          <a:ext cx="1136295" cy="418058"/>
        </a:xfrm>
        <a:prstGeom prst="roundRect">
          <a:avLst>
            <a:gd name="adj" fmla="val 10000"/>
          </a:avLst>
        </a:prstGeom>
        <a:gradFill rotWithShape="0">
          <a:gsLst>
            <a:gs pos="0">
              <a:schemeClr val="accent1">
                <a:alpha val="90000"/>
                <a:hueOff val="0"/>
                <a:satOff val="0"/>
                <a:lumOff val="0"/>
                <a:alphaOff val="-10213"/>
                <a:shade val="51000"/>
                <a:satMod val="130000"/>
              </a:schemeClr>
            </a:gs>
            <a:gs pos="80000">
              <a:schemeClr val="accent1">
                <a:alpha val="90000"/>
                <a:hueOff val="0"/>
                <a:satOff val="0"/>
                <a:lumOff val="0"/>
                <a:alphaOff val="-10213"/>
                <a:shade val="93000"/>
                <a:satMod val="130000"/>
              </a:schemeClr>
            </a:gs>
            <a:gs pos="100000">
              <a:schemeClr val="accent1">
                <a:alpha val="90000"/>
                <a:hueOff val="0"/>
                <a:satOff val="0"/>
                <a:lumOff val="0"/>
                <a:alphaOff val="-1021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Dirección Desarrollo del Derecho  y del Ordenamiento Jurídico</a:t>
          </a:r>
          <a:endParaRPr lang="es-CO" sz="700" kern="1200" dirty="0"/>
        </a:p>
      </dsp:txBody>
      <dsp:txXfrm>
        <a:off x="1756269" y="433246"/>
        <a:ext cx="1111805" cy="393568"/>
      </dsp:txXfrm>
    </dsp:sp>
    <dsp:sp modelId="{FBC30780-A510-49B2-9803-CF6ABB654131}">
      <dsp:nvSpPr>
        <dsp:cNvPr id="0" name=""/>
        <dsp:cNvSpPr/>
      </dsp:nvSpPr>
      <dsp:spPr>
        <a:xfrm>
          <a:off x="1744024" y="863754"/>
          <a:ext cx="1136295" cy="418058"/>
        </a:xfrm>
        <a:prstGeom prst="roundRect">
          <a:avLst>
            <a:gd name="adj" fmla="val 10000"/>
          </a:avLst>
        </a:prstGeom>
        <a:gradFill rotWithShape="0">
          <a:gsLst>
            <a:gs pos="0">
              <a:schemeClr val="accent1">
                <a:alpha val="90000"/>
                <a:hueOff val="0"/>
                <a:satOff val="0"/>
                <a:lumOff val="0"/>
                <a:alphaOff val="-11064"/>
                <a:shade val="51000"/>
                <a:satMod val="130000"/>
              </a:schemeClr>
            </a:gs>
            <a:gs pos="80000">
              <a:schemeClr val="accent1">
                <a:alpha val="90000"/>
                <a:hueOff val="0"/>
                <a:satOff val="0"/>
                <a:lumOff val="0"/>
                <a:alphaOff val="-11064"/>
                <a:shade val="93000"/>
                <a:satMod val="130000"/>
              </a:schemeClr>
            </a:gs>
            <a:gs pos="100000">
              <a:schemeClr val="accent1">
                <a:alpha val="90000"/>
                <a:hueOff val="0"/>
                <a:satOff val="0"/>
                <a:lumOff val="0"/>
                <a:alphaOff val="-1106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Dirección de Justicia Formal</a:t>
          </a:r>
          <a:endParaRPr lang="es-CO" sz="700" kern="1200" dirty="0"/>
        </a:p>
      </dsp:txBody>
      <dsp:txXfrm>
        <a:off x="1756269" y="875999"/>
        <a:ext cx="1111805" cy="393568"/>
      </dsp:txXfrm>
    </dsp:sp>
    <dsp:sp modelId="{3FD7FA80-6F32-4547-9628-8927404E1CD3}">
      <dsp:nvSpPr>
        <dsp:cNvPr id="0" name=""/>
        <dsp:cNvSpPr/>
      </dsp:nvSpPr>
      <dsp:spPr>
        <a:xfrm>
          <a:off x="1744024" y="1306189"/>
          <a:ext cx="1136295" cy="418058"/>
        </a:xfrm>
        <a:prstGeom prst="roundRect">
          <a:avLst>
            <a:gd name="adj" fmla="val 10000"/>
          </a:avLst>
        </a:prstGeom>
        <a:gradFill rotWithShape="0">
          <a:gsLst>
            <a:gs pos="0">
              <a:schemeClr val="accent1">
                <a:alpha val="90000"/>
                <a:hueOff val="0"/>
                <a:satOff val="0"/>
                <a:lumOff val="0"/>
                <a:alphaOff val="-11915"/>
                <a:shade val="51000"/>
                <a:satMod val="130000"/>
              </a:schemeClr>
            </a:gs>
            <a:gs pos="80000">
              <a:schemeClr val="accent1">
                <a:alpha val="90000"/>
                <a:hueOff val="0"/>
                <a:satOff val="0"/>
                <a:lumOff val="0"/>
                <a:alphaOff val="-11915"/>
                <a:shade val="93000"/>
                <a:satMod val="130000"/>
              </a:schemeClr>
            </a:gs>
            <a:gs pos="100000">
              <a:schemeClr val="accent1">
                <a:alpha val="90000"/>
                <a:hueOff val="0"/>
                <a:satOff val="0"/>
                <a:lumOff val="0"/>
                <a:alphaOff val="-1191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endParaRPr lang="es-CO" sz="700" kern="1200" dirty="0" smtClean="0"/>
        </a:p>
        <a:p>
          <a:pPr lvl="0" algn="ctr" defTabSz="311150">
            <a:lnSpc>
              <a:spcPct val="90000"/>
            </a:lnSpc>
            <a:spcBef>
              <a:spcPct val="0"/>
            </a:spcBef>
            <a:spcAft>
              <a:spcPct val="35000"/>
            </a:spcAft>
          </a:pPr>
          <a:r>
            <a:rPr lang="es-CO" sz="700" kern="1200" dirty="0" smtClean="0"/>
            <a:t>Dirección de Tecnologías y Gestión de Información en Justicia</a:t>
          </a:r>
        </a:p>
        <a:p>
          <a:pPr lvl="0" algn="ctr" defTabSz="311150">
            <a:lnSpc>
              <a:spcPct val="90000"/>
            </a:lnSpc>
            <a:spcBef>
              <a:spcPct val="0"/>
            </a:spcBef>
            <a:spcAft>
              <a:spcPct val="35000"/>
            </a:spcAft>
          </a:pPr>
          <a:endParaRPr lang="es-CO" sz="700" kern="1200" dirty="0"/>
        </a:p>
      </dsp:txBody>
      <dsp:txXfrm>
        <a:off x="1756269" y="1318434"/>
        <a:ext cx="1111805" cy="393568"/>
      </dsp:txXfrm>
    </dsp:sp>
    <dsp:sp modelId="{662A6BEA-EF90-4220-B859-E3F1D119E2D5}">
      <dsp:nvSpPr>
        <dsp:cNvPr id="0" name=""/>
        <dsp:cNvSpPr/>
      </dsp:nvSpPr>
      <dsp:spPr>
        <a:xfrm>
          <a:off x="1744024" y="1748783"/>
          <a:ext cx="1136295" cy="418058"/>
        </a:xfrm>
        <a:prstGeom prst="roundRect">
          <a:avLst>
            <a:gd name="adj" fmla="val 10000"/>
          </a:avLst>
        </a:prstGeom>
        <a:gradFill rotWithShape="0">
          <a:gsLst>
            <a:gs pos="0">
              <a:schemeClr val="accent1">
                <a:alpha val="90000"/>
                <a:hueOff val="0"/>
                <a:satOff val="0"/>
                <a:lumOff val="0"/>
                <a:alphaOff val="-12766"/>
                <a:shade val="51000"/>
                <a:satMod val="130000"/>
              </a:schemeClr>
            </a:gs>
            <a:gs pos="80000">
              <a:schemeClr val="accent1">
                <a:alpha val="90000"/>
                <a:hueOff val="0"/>
                <a:satOff val="0"/>
                <a:lumOff val="0"/>
                <a:alphaOff val="-12766"/>
                <a:shade val="93000"/>
                <a:satMod val="130000"/>
              </a:schemeClr>
            </a:gs>
            <a:gs pos="100000">
              <a:schemeClr val="accent1">
                <a:alpha val="90000"/>
                <a:hueOff val="0"/>
                <a:satOff val="0"/>
                <a:lumOff val="0"/>
                <a:alphaOff val="-1276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Dirección de Asuntos Internacionales</a:t>
          </a:r>
          <a:endParaRPr lang="es-CO" sz="700" kern="1200" dirty="0"/>
        </a:p>
      </dsp:txBody>
      <dsp:txXfrm>
        <a:off x="1756269" y="1761028"/>
        <a:ext cx="1111805" cy="393568"/>
      </dsp:txXfrm>
    </dsp:sp>
    <dsp:sp modelId="{2749CFD3-7448-4C3C-B62E-D9754A7E7352}">
      <dsp:nvSpPr>
        <dsp:cNvPr id="0" name=""/>
        <dsp:cNvSpPr/>
      </dsp:nvSpPr>
      <dsp:spPr>
        <a:xfrm>
          <a:off x="1744024" y="2190725"/>
          <a:ext cx="1136295" cy="418058"/>
        </a:xfrm>
        <a:prstGeom prst="roundRect">
          <a:avLst>
            <a:gd name="adj" fmla="val 10000"/>
          </a:avLst>
        </a:prstGeom>
        <a:gradFill rotWithShape="0">
          <a:gsLst>
            <a:gs pos="0">
              <a:schemeClr val="accent1">
                <a:alpha val="90000"/>
                <a:hueOff val="0"/>
                <a:satOff val="0"/>
                <a:lumOff val="0"/>
                <a:alphaOff val="-13617"/>
                <a:shade val="51000"/>
                <a:satMod val="130000"/>
              </a:schemeClr>
            </a:gs>
            <a:gs pos="80000">
              <a:schemeClr val="accent1">
                <a:alpha val="90000"/>
                <a:hueOff val="0"/>
                <a:satOff val="0"/>
                <a:lumOff val="0"/>
                <a:alphaOff val="-13617"/>
                <a:shade val="93000"/>
                <a:satMod val="130000"/>
              </a:schemeClr>
            </a:gs>
            <a:gs pos="100000">
              <a:schemeClr val="accent1">
                <a:alpha val="90000"/>
                <a:hueOff val="0"/>
                <a:satOff val="0"/>
                <a:lumOff val="0"/>
                <a:alphaOff val="-1361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Dirección de Justicia Transicional</a:t>
          </a:r>
          <a:endParaRPr lang="es-CO" sz="700" kern="1200" dirty="0"/>
        </a:p>
      </dsp:txBody>
      <dsp:txXfrm>
        <a:off x="1756269" y="2202970"/>
        <a:ext cx="1111805" cy="393568"/>
      </dsp:txXfrm>
    </dsp:sp>
    <dsp:sp modelId="{90E80215-B260-43C0-9BFA-D21582AEE414}">
      <dsp:nvSpPr>
        <dsp:cNvPr id="0" name=""/>
        <dsp:cNvSpPr/>
      </dsp:nvSpPr>
      <dsp:spPr>
        <a:xfrm>
          <a:off x="1744024" y="2634970"/>
          <a:ext cx="1136295" cy="418058"/>
        </a:xfrm>
        <a:prstGeom prst="roundRect">
          <a:avLst>
            <a:gd name="adj" fmla="val 10000"/>
          </a:avLst>
        </a:prstGeom>
        <a:gradFill rotWithShape="0">
          <a:gsLst>
            <a:gs pos="0">
              <a:schemeClr val="accent1">
                <a:alpha val="90000"/>
                <a:hueOff val="0"/>
                <a:satOff val="0"/>
                <a:lumOff val="0"/>
                <a:alphaOff val="-14468"/>
                <a:shade val="51000"/>
                <a:satMod val="130000"/>
              </a:schemeClr>
            </a:gs>
            <a:gs pos="80000">
              <a:schemeClr val="accent1">
                <a:alpha val="90000"/>
                <a:hueOff val="0"/>
                <a:satOff val="0"/>
                <a:lumOff val="0"/>
                <a:alphaOff val="-14468"/>
                <a:shade val="93000"/>
                <a:satMod val="130000"/>
              </a:schemeClr>
            </a:gs>
            <a:gs pos="100000">
              <a:schemeClr val="accent1">
                <a:alpha val="90000"/>
                <a:hueOff val="0"/>
                <a:satOff val="0"/>
                <a:lumOff val="0"/>
                <a:alphaOff val="-14468"/>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Dirección de Justicia Formal</a:t>
          </a:r>
          <a:endParaRPr lang="es-CO" sz="700" kern="1200" dirty="0"/>
        </a:p>
      </dsp:txBody>
      <dsp:txXfrm>
        <a:off x="1756269" y="2647215"/>
        <a:ext cx="1111805" cy="393568"/>
      </dsp:txXfrm>
    </dsp:sp>
    <dsp:sp modelId="{E47E39EF-869C-426A-8D93-3AC8C0AE3067}">
      <dsp:nvSpPr>
        <dsp:cNvPr id="0" name=""/>
        <dsp:cNvSpPr/>
      </dsp:nvSpPr>
      <dsp:spPr>
        <a:xfrm>
          <a:off x="2964000" y="0"/>
          <a:ext cx="866908" cy="388843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2964000" y="0"/>
        <a:ext cx="866908" cy="1166529"/>
      </dsp:txXfrm>
    </dsp:sp>
    <dsp:sp modelId="{2EC7B6CA-419E-4AEB-B9C7-DE960F8E2AEF}">
      <dsp:nvSpPr>
        <dsp:cNvPr id="0" name=""/>
        <dsp:cNvSpPr/>
      </dsp:nvSpPr>
      <dsp:spPr>
        <a:xfrm>
          <a:off x="3050691" y="421603"/>
          <a:ext cx="693527" cy="418058"/>
        </a:xfrm>
        <a:prstGeom prst="roundRect">
          <a:avLst>
            <a:gd name="adj" fmla="val 10000"/>
          </a:avLst>
        </a:prstGeom>
        <a:gradFill rotWithShape="0">
          <a:gsLst>
            <a:gs pos="0">
              <a:schemeClr val="accent1">
                <a:alpha val="90000"/>
                <a:hueOff val="0"/>
                <a:satOff val="0"/>
                <a:lumOff val="0"/>
                <a:alphaOff val="-15319"/>
                <a:shade val="51000"/>
                <a:satMod val="130000"/>
              </a:schemeClr>
            </a:gs>
            <a:gs pos="80000">
              <a:schemeClr val="accent1">
                <a:alpha val="90000"/>
                <a:hueOff val="0"/>
                <a:satOff val="0"/>
                <a:lumOff val="0"/>
                <a:alphaOff val="-15319"/>
                <a:shade val="93000"/>
                <a:satMod val="130000"/>
              </a:schemeClr>
            </a:gs>
            <a:gs pos="100000">
              <a:schemeClr val="accent1">
                <a:alpha val="90000"/>
                <a:hueOff val="0"/>
                <a:satOff val="0"/>
                <a:lumOff val="0"/>
                <a:alphaOff val="-1531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705 Millones</a:t>
          </a:r>
          <a:endParaRPr lang="es-CO" sz="900" kern="1200" dirty="0"/>
        </a:p>
      </dsp:txBody>
      <dsp:txXfrm>
        <a:off x="3062936" y="433848"/>
        <a:ext cx="669037" cy="393568"/>
      </dsp:txXfrm>
    </dsp:sp>
    <dsp:sp modelId="{2DEFA5A1-82F3-41A9-9063-B01CA8C436B8}">
      <dsp:nvSpPr>
        <dsp:cNvPr id="0" name=""/>
        <dsp:cNvSpPr/>
      </dsp:nvSpPr>
      <dsp:spPr>
        <a:xfrm>
          <a:off x="3050691" y="864221"/>
          <a:ext cx="693527" cy="418058"/>
        </a:xfrm>
        <a:prstGeom prst="roundRect">
          <a:avLst>
            <a:gd name="adj" fmla="val 10000"/>
          </a:avLst>
        </a:prstGeom>
        <a:gradFill rotWithShape="0">
          <a:gsLst>
            <a:gs pos="0">
              <a:schemeClr val="accent1">
                <a:alpha val="90000"/>
                <a:hueOff val="0"/>
                <a:satOff val="0"/>
                <a:lumOff val="0"/>
                <a:alphaOff val="-16170"/>
                <a:shade val="51000"/>
                <a:satMod val="130000"/>
              </a:schemeClr>
            </a:gs>
            <a:gs pos="80000">
              <a:schemeClr val="accent1">
                <a:alpha val="90000"/>
                <a:hueOff val="0"/>
                <a:satOff val="0"/>
                <a:lumOff val="0"/>
                <a:alphaOff val="-16170"/>
                <a:shade val="93000"/>
                <a:satMod val="130000"/>
              </a:schemeClr>
            </a:gs>
            <a:gs pos="100000">
              <a:schemeClr val="accent1">
                <a:alpha val="90000"/>
                <a:hueOff val="0"/>
                <a:satOff val="0"/>
                <a:lumOff val="0"/>
                <a:alphaOff val="-1617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 2.350 Millones</a:t>
          </a:r>
          <a:endParaRPr lang="es-CO" sz="900" kern="1200" dirty="0"/>
        </a:p>
      </dsp:txBody>
      <dsp:txXfrm>
        <a:off x="3062936" y="876466"/>
        <a:ext cx="669037" cy="393568"/>
      </dsp:txXfrm>
    </dsp:sp>
    <dsp:sp modelId="{3688423A-6559-4089-8DB7-DBB9B4B55D11}">
      <dsp:nvSpPr>
        <dsp:cNvPr id="0" name=""/>
        <dsp:cNvSpPr/>
      </dsp:nvSpPr>
      <dsp:spPr>
        <a:xfrm>
          <a:off x="3050691" y="1306656"/>
          <a:ext cx="693527" cy="418058"/>
        </a:xfrm>
        <a:prstGeom prst="roundRect">
          <a:avLst>
            <a:gd name="adj" fmla="val 10000"/>
          </a:avLst>
        </a:prstGeom>
        <a:gradFill rotWithShape="0">
          <a:gsLst>
            <a:gs pos="0">
              <a:schemeClr val="accent1">
                <a:alpha val="90000"/>
                <a:hueOff val="0"/>
                <a:satOff val="0"/>
                <a:lumOff val="0"/>
                <a:alphaOff val="-17021"/>
                <a:shade val="51000"/>
                <a:satMod val="130000"/>
              </a:schemeClr>
            </a:gs>
            <a:gs pos="80000">
              <a:schemeClr val="accent1">
                <a:alpha val="90000"/>
                <a:hueOff val="0"/>
                <a:satOff val="0"/>
                <a:lumOff val="0"/>
                <a:alphaOff val="-17021"/>
                <a:shade val="93000"/>
                <a:satMod val="130000"/>
              </a:schemeClr>
            </a:gs>
            <a:gs pos="100000">
              <a:schemeClr val="accent1">
                <a:alpha val="90000"/>
                <a:hueOff val="0"/>
                <a:satOff val="0"/>
                <a:lumOff val="0"/>
                <a:alphaOff val="-1702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370 Millones</a:t>
          </a:r>
          <a:endParaRPr lang="es-CO" sz="900" kern="1200" dirty="0"/>
        </a:p>
      </dsp:txBody>
      <dsp:txXfrm>
        <a:off x="3062936" y="1318901"/>
        <a:ext cx="669037" cy="393568"/>
      </dsp:txXfrm>
    </dsp:sp>
    <dsp:sp modelId="{FC6D5B3E-B48C-4A48-A7B6-CB1A2F1A5129}">
      <dsp:nvSpPr>
        <dsp:cNvPr id="0" name=""/>
        <dsp:cNvSpPr/>
      </dsp:nvSpPr>
      <dsp:spPr>
        <a:xfrm>
          <a:off x="3050691" y="1749250"/>
          <a:ext cx="693527" cy="418058"/>
        </a:xfrm>
        <a:prstGeom prst="roundRect">
          <a:avLst>
            <a:gd name="adj" fmla="val 10000"/>
          </a:avLst>
        </a:prstGeom>
        <a:gradFill rotWithShape="0">
          <a:gsLst>
            <a:gs pos="0">
              <a:schemeClr val="accent1">
                <a:alpha val="90000"/>
                <a:hueOff val="0"/>
                <a:satOff val="0"/>
                <a:lumOff val="0"/>
                <a:alphaOff val="-17872"/>
                <a:shade val="51000"/>
                <a:satMod val="130000"/>
              </a:schemeClr>
            </a:gs>
            <a:gs pos="80000">
              <a:schemeClr val="accent1">
                <a:alpha val="90000"/>
                <a:hueOff val="0"/>
                <a:satOff val="0"/>
                <a:lumOff val="0"/>
                <a:alphaOff val="-17872"/>
                <a:shade val="93000"/>
                <a:satMod val="130000"/>
              </a:schemeClr>
            </a:gs>
            <a:gs pos="100000">
              <a:schemeClr val="accent1">
                <a:alpha val="90000"/>
                <a:hueOff val="0"/>
                <a:satOff val="0"/>
                <a:lumOff val="0"/>
                <a:alphaOff val="-1787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100 Millones</a:t>
          </a:r>
          <a:endParaRPr lang="es-CO" sz="900" kern="1200" dirty="0"/>
        </a:p>
      </dsp:txBody>
      <dsp:txXfrm>
        <a:off x="3062936" y="1761495"/>
        <a:ext cx="669037" cy="393568"/>
      </dsp:txXfrm>
    </dsp:sp>
    <dsp:sp modelId="{044C7145-1832-49BA-BE88-C7DB57FDF7C7}">
      <dsp:nvSpPr>
        <dsp:cNvPr id="0" name=""/>
        <dsp:cNvSpPr/>
      </dsp:nvSpPr>
      <dsp:spPr>
        <a:xfrm>
          <a:off x="3050691" y="2190797"/>
          <a:ext cx="693527" cy="418058"/>
        </a:xfrm>
        <a:prstGeom prst="roundRect">
          <a:avLst>
            <a:gd name="adj" fmla="val 10000"/>
          </a:avLst>
        </a:prstGeom>
        <a:gradFill rotWithShape="0">
          <a:gsLst>
            <a:gs pos="0">
              <a:schemeClr val="accent1">
                <a:alpha val="90000"/>
                <a:hueOff val="0"/>
                <a:satOff val="0"/>
                <a:lumOff val="0"/>
                <a:alphaOff val="-18723"/>
                <a:shade val="51000"/>
                <a:satMod val="130000"/>
              </a:schemeClr>
            </a:gs>
            <a:gs pos="80000">
              <a:schemeClr val="accent1">
                <a:alpha val="90000"/>
                <a:hueOff val="0"/>
                <a:satOff val="0"/>
                <a:lumOff val="0"/>
                <a:alphaOff val="-18723"/>
                <a:shade val="93000"/>
                <a:satMod val="130000"/>
              </a:schemeClr>
            </a:gs>
            <a:gs pos="100000">
              <a:schemeClr val="accent1">
                <a:alpha val="90000"/>
                <a:hueOff val="0"/>
                <a:satOff val="0"/>
                <a:lumOff val="0"/>
                <a:alphaOff val="-1872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2.800 Millones</a:t>
          </a:r>
          <a:endParaRPr lang="es-CO" sz="900" kern="1200" dirty="0"/>
        </a:p>
      </dsp:txBody>
      <dsp:txXfrm>
        <a:off x="3062936" y="2203042"/>
        <a:ext cx="669037" cy="393568"/>
      </dsp:txXfrm>
    </dsp:sp>
    <dsp:sp modelId="{3C8E9D6F-2629-49C2-B57B-599663404F36}">
      <dsp:nvSpPr>
        <dsp:cNvPr id="0" name=""/>
        <dsp:cNvSpPr/>
      </dsp:nvSpPr>
      <dsp:spPr>
        <a:xfrm>
          <a:off x="3050691" y="2635042"/>
          <a:ext cx="693527" cy="418058"/>
        </a:xfrm>
        <a:prstGeom prst="roundRect">
          <a:avLst>
            <a:gd name="adj" fmla="val 10000"/>
          </a:avLst>
        </a:prstGeom>
        <a:gradFill rotWithShape="0">
          <a:gsLst>
            <a:gs pos="0">
              <a:schemeClr val="accent1">
                <a:alpha val="90000"/>
                <a:hueOff val="0"/>
                <a:satOff val="0"/>
                <a:lumOff val="0"/>
                <a:alphaOff val="-19574"/>
                <a:shade val="51000"/>
                <a:satMod val="130000"/>
              </a:schemeClr>
            </a:gs>
            <a:gs pos="80000">
              <a:schemeClr val="accent1">
                <a:alpha val="90000"/>
                <a:hueOff val="0"/>
                <a:satOff val="0"/>
                <a:lumOff val="0"/>
                <a:alphaOff val="-19574"/>
                <a:shade val="93000"/>
                <a:satMod val="130000"/>
              </a:schemeClr>
            </a:gs>
            <a:gs pos="100000">
              <a:schemeClr val="accent1">
                <a:alpha val="90000"/>
                <a:hueOff val="0"/>
                <a:satOff val="0"/>
                <a:lumOff val="0"/>
                <a:alphaOff val="-1957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2.000 Millones</a:t>
          </a:r>
          <a:endParaRPr lang="es-CO" sz="900" kern="1200" dirty="0"/>
        </a:p>
      </dsp:txBody>
      <dsp:txXfrm>
        <a:off x="3062936" y="2647287"/>
        <a:ext cx="669037" cy="393568"/>
      </dsp:txXfrm>
    </dsp:sp>
    <dsp:sp modelId="{EC1F4007-5135-436E-9F79-420125D0F4EE}">
      <dsp:nvSpPr>
        <dsp:cNvPr id="0" name=""/>
        <dsp:cNvSpPr/>
      </dsp:nvSpPr>
      <dsp:spPr>
        <a:xfrm>
          <a:off x="3895927" y="0"/>
          <a:ext cx="866908" cy="388843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3895927" y="0"/>
        <a:ext cx="866908" cy="1166529"/>
      </dsp:txXfrm>
    </dsp:sp>
    <dsp:sp modelId="{A219892A-9234-4E43-B0FC-839C4AF50127}">
      <dsp:nvSpPr>
        <dsp:cNvPr id="0" name=""/>
        <dsp:cNvSpPr/>
      </dsp:nvSpPr>
      <dsp:spPr>
        <a:xfrm>
          <a:off x="3982618" y="421603"/>
          <a:ext cx="693527" cy="418058"/>
        </a:xfrm>
        <a:prstGeom prst="roundRect">
          <a:avLst>
            <a:gd name="adj" fmla="val 10000"/>
          </a:avLst>
        </a:prstGeom>
        <a:gradFill rotWithShape="0">
          <a:gsLst>
            <a:gs pos="0">
              <a:schemeClr val="accent1">
                <a:alpha val="90000"/>
                <a:hueOff val="0"/>
                <a:satOff val="0"/>
                <a:lumOff val="0"/>
                <a:alphaOff val="-20426"/>
                <a:shade val="51000"/>
                <a:satMod val="130000"/>
              </a:schemeClr>
            </a:gs>
            <a:gs pos="80000">
              <a:schemeClr val="accent1">
                <a:alpha val="90000"/>
                <a:hueOff val="0"/>
                <a:satOff val="0"/>
                <a:lumOff val="0"/>
                <a:alphaOff val="-20426"/>
                <a:shade val="93000"/>
                <a:satMod val="130000"/>
              </a:schemeClr>
            </a:gs>
            <a:gs pos="100000">
              <a:schemeClr val="accent1">
                <a:alpha val="90000"/>
                <a:hueOff val="0"/>
                <a:satOff val="0"/>
                <a:lumOff val="0"/>
                <a:alphaOff val="-2042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94 Millones</a:t>
          </a:r>
          <a:endParaRPr lang="es-CO" sz="900" kern="1200" dirty="0"/>
        </a:p>
      </dsp:txBody>
      <dsp:txXfrm>
        <a:off x="3994863" y="433848"/>
        <a:ext cx="669037" cy="393568"/>
      </dsp:txXfrm>
    </dsp:sp>
    <dsp:sp modelId="{225E0679-DD55-4C68-A12E-4D713927BC64}">
      <dsp:nvSpPr>
        <dsp:cNvPr id="0" name=""/>
        <dsp:cNvSpPr/>
      </dsp:nvSpPr>
      <dsp:spPr>
        <a:xfrm>
          <a:off x="3982618" y="864221"/>
          <a:ext cx="693527" cy="418058"/>
        </a:xfrm>
        <a:prstGeom prst="roundRect">
          <a:avLst>
            <a:gd name="adj" fmla="val 10000"/>
          </a:avLst>
        </a:prstGeom>
        <a:gradFill rotWithShape="0">
          <a:gsLst>
            <a:gs pos="0">
              <a:schemeClr val="accent1">
                <a:alpha val="90000"/>
                <a:hueOff val="0"/>
                <a:satOff val="0"/>
                <a:lumOff val="0"/>
                <a:alphaOff val="-21277"/>
                <a:shade val="51000"/>
                <a:satMod val="130000"/>
              </a:schemeClr>
            </a:gs>
            <a:gs pos="80000">
              <a:schemeClr val="accent1">
                <a:alpha val="90000"/>
                <a:hueOff val="0"/>
                <a:satOff val="0"/>
                <a:lumOff val="0"/>
                <a:alphaOff val="-21277"/>
                <a:shade val="93000"/>
                <a:satMod val="130000"/>
              </a:schemeClr>
            </a:gs>
            <a:gs pos="100000">
              <a:schemeClr val="accent1">
                <a:alpha val="90000"/>
                <a:hueOff val="0"/>
                <a:satOff val="0"/>
                <a:lumOff val="0"/>
                <a:alphaOff val="-2127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278 Millones</a:t>
          </a:r>
          <a:endParaRPr lang="es-CO" sz="900" kern="1200" dirty="0"/>
        </a:p>
      </dsp:txBody>
      <dsp:txXfrm>
        <a:off x="3994863" y="876466"/>
        <a:ext cx="669037" cy="393568"/>
      </dsp:txXfrm>
    </dsp:sp>
    <dsp:sp modelId="{12CF80E3-8D4D-43F5-A84A-6622DCD789F0}">
      <dsp:nvSpPr>
        <dsp:cNvPr id="0" name=""/>
        <dsp:cNvSpPr/>
      </dsp:nvSpPr>
      <dsp:spPr>
        <a:xfrm>
          <a:off x="3982618" y="1306656"/>
          <a:ext cx="693527" cy="418058"/>
        </a:xfrm>
        <a:prstGeom prst="roundRect">
          <a:avLst>
            <a:gd name="adj" fmla="val 10000"/>
          </a:avLst>
        </a:prstGeom>
        <a:gradFill rotWithShape="0">
          <a:gsLst>
            <a:gs pos="0">
              <a:schemeClr val="accent1">
                <a:alpha val="90000"/>
                <a:hueOff val="0"/>
                <a:satOff val="0"/>
                <a:lumOff val="0"/>
                <a:alphaOff val="-22128"/>
                <a:shade val="51000"/>
                <a:satMod val="130000"/>
              </a:schemeClr>
            </a:gs>
            <a:gs pos="80000">
              <a:schemeClr val="accent1">
                <a:alpha val="90000"/>
                <a:hueOff val="0"/>
                <a:satOff val="0"/>
                <a:lumOff val="0"/>
                <a:alphaOff val="-22128"/>
                <a:shade val="93000"/>
                <a:satMod val="130000"/>
              </a:schemeClr>
            </a:gs>
            <a:gs pos="100000">
              <a:schemeClr val="accent1">
                <a:alpha val="90000"/>
                <a:hueOff val="0"/>
                <a:satOff val="0"/>
                <a:lumOff val="0"/>
                <a:alphaOff val="-22128"/>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2.370 Millones</a:t>
          </a:r>
          <a:endParaRPr lang="es-CO" sz="900" kern="1200" dirty="0"/>
        </a:p>
      </dsp:txBody>
      <dsp:txXfrm>
        <a:off x="3994863" y="1318901"/>
        <a:ext cx="669037" cy="393568"/>
      </dsp:txXfrm>
    </dsp:sp>
    <dsp:sp modelId="{32195127-D7DF-480A-8126-44018786F123}">
      <dsp:nvSpPr>
        <dsp:cNvPr id="0" name=""/>
        <dsp:cNvSpPr/>
      </dsp:nvSpPr>
      <dsp:spPr>
        <a:xfrm>
          <a:off x="3982618" y="1749250"/>
          <a:ext cx="693527" cy="418058"/>
        </a:xfrm>
        <a:prstGeom prst="roundRect">
          <a:avLst>
            <a:gd name="adj" fmla="val 10000"/>
          </a:avLst>
        </a:prstGeom>
        <a:gradFill rotWithShape="0">
          <a:gsLst>
            <a:gs pos="0">
              <a:schemeClr val="accent1">
                <a:alpha val="90000"/>
                <a:hueOff val="0"/>
                <a:satOff val="0"/>
                <a:lumOff val="0"/>
                <a:alphaOff val="-22979"/>
                <a:shade val="51000"/>
                <a:satMod val="130000"/>
              </a:schemeClr>
            </a:gs>
            <a:gs pos="80000">
              <a:schemeClr val="accent1">
                <a:alpha val="90000"/>
                <a:hueOff val="0"/>
                <a:satOff val="0"/>
                <a:lumOff val="0"/>
                <a:alphaOff val="-22979"/>
                <a:shade val="93000"/>
                <a:satMod val="130000"/>
              </a:schemeClr>
            </a:gs>
            <a:gs pos="100000">
              <a:schemeClr val="accent1">
                <a:alpha val="90000"/>
                <a:hueOff val="0"/>
                <a:satOff val="0"/>
                <a:lumOff val="0"/>
                <a:alphaOff val="-2297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0 Millones</a:t>
          </a:r>
          <a:endParaRPr lang="es-CO" sz="900" kern="1200" dirty="0"/>
        </a:p>
      </dsp:txBody>
      <dsp:txXfrm>
        <a:off x="3994863" y="1761495"/>
        <a:ext cx="669037" cy="393568"/>
      </dsp:txXfrm>
    </dsp:sp>
    <dsp:sp modelId="{75D65030-80AA-497D-9433-154B9F67EB17}">
      <dsp:nvSpPr>
        <dsp:cNvPr id="0" name=""/>
        <dsp:cNvSpPr/>
      </dsp:nvSpPr>
      <dsp:spPr>
        <a:xfrm>
          <a:off x="3982618" y="2190797"/>
          <a:ext cx="693527" cy="418058"/>
        </a:xfrm>
        <a:prstGeom prst="roundRect">
          <a:avLst>
            <a:gd name="adj" fmla="val 10000"/>
          </a:avLst>
        </a:prstGeom>
        <a:gradFill rotWithShape="0">
          <a:gsLst>
            <a:gs pos="0">
              <a:schemeClr val="accent1">
                <a:alpha val="90000"/>
                <a:hueOff val="0"/>
                <a:satOff val="0"/>
                <a:lumOff val="0"/>
                <a:alphaOff val="-23830"/>
                <a:shade val="51000"/>
                <a:satMod val="130000"/>
              </a:schemeClr>
            </a:gs>
            <a:gs pos="80000">
              <a:schemeClr val="accent1">
                <a:alpha val="90000"/>
                <a:hueOff val="0"/>
                <a:satOff val="0"/>
                <a:lumOff val="0"/>
                <a:alphaOff val="-23830"/>
                <a:shade val="93000"/>
                <a:satMod val="130000"/>
              </a:schemeClr>
            </a:gs>
            <a:gs pos="100000">
              <a:schemeClr val="accent1">
                <a:alpha val="90000"/>
                <a:hueOff val="0"/>
                <a:satOff val="0"/>
                <a:lumOff val="0"/>
                <a:alphaOff val="-2383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0 Millones</a:t>
          </a:r>
          <a:endParaRPr lang="es-CO" sz="900" kern="1200" dirty="0"/>
        </a:p>
      </dsp:txBody>
      <dsp:txXfrm>
        <a:off x="3994863" y="2203042"/>
        <a:ext cx="669037" cy="393568"/>
      </dsp:txXfrm>
    </dsp:sp>
    <dsp:sp modelId="{2DD3B8EB-4C17-45DC-AB2E-E96BAB3D315E}">
      <dsp:nvSpPr>
        <dsp:cNvPr id="0" name=""/>
        <dsp:cNvSpPr/>
      </dsp:nvSpPr>
      <dsp:spPr>
        <a:xfrm>
          <a:off x="3982618" y="2635042"/>
          <a:ext cx="693527" cy="418058"/>
        </a:xfrm>
        <a:prstGeom prst="roundRect">
          <a:avLst>
            <a:gd name="adj" fmla="val 10000"/>
          </a:avLst>
        </a:prstGeom>
        <a:gradFill rotWithShape="0">
          <a:gsLst>
            <a:gs pos="0">
              <a:schemeClr val="accent1">
                <a:alpha val="90000"/>
                <a:hueOff val="0"/>
                <a:satOff val="0"/>
                <a:lumOff val="0"/>
                <a:alphaOff val="-24681"/>
                <a:shade val="51000"/>
                <a:satMod val="130000"/>
              </a:schemeClr>
            </a:gs>
            <a:gs pos="80000">
              <a:schemeClr val="accent1">
                <a:alpha val="90000"/>
                <a:hueOff val="0"/>
                <a:satOff val="0"/>
                <a:lumOff val="0"/>
                <a:alphaOff val="-24681"/>
                <a:shade val="93000"/>
                <a:satMod val="130000"/>
              </a:schemeClr>
            </a:gs>
            <a:gs pos="100000">
              <a:schemeClr val="accent1">
                <a:alpha val="90000"/>
                <a:hueOff val="0"/>
                <a:satOff val="0"/>
                <a:lumOff val="0"/>
                <a:alphaOff val="-2468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138 Millones</a:t>
          </a:r>
          <a:endParaRPr lang="es-CO" sz="900" kern="1200" dirty="0"/>
        </a:p>
      </dsp:txBody>
      <dsp:txXfrm>
        <a:off x="3994863" y="2647287"/>
        <a:ext cx="669037" cy="393568"/>
      </dsp:txXfrm>
    </dsp:sp>
    <dsp:sp modelId="{CF6FD4AC-1801-4F76-A85D-EFD239C804F1}">
      <dsp:nvSpPr>
        <dsp:cNvPr id="0" name=""/>
        <dsp:cNvSpPr/>
      </dsp:nvSpPr>
      <dsp:spPr>
        <a:xfrm>
          <a:off x="4827854" y="0"/>
          <a:ext cx="559927" cy="388843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4827854" y="0"/>
        <a:ext cx="559927" cy="1166529"/>
      </dsp:txXfrm>
    </dsp:sp>
    <dsp:sp modelId="{87773CEC-B812-461A-A650-5D1EA5E729F6}">
      <dsp:nvSpPr>
        <dsp:cNvPr id="0" name=""/>
        <dsp:cNvSpPr/>
      </dsp:nvSpPr>
      <dsp:spPr>
        <a:xfrm>
          <a:off x="4887720" y="421603"/>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13,38%</a:t>
          </a:r>
          <a:endParaRPr lang="es-CO" sz="900" kern="1200" dirty="0"/>
        </a:p>
      </dsp:txBody>
      <dsp:txXfrm>
        <a:off x="4899965" y="433848"/>
        <a:ext cx="415705" cy="393568"/>
      </dsp:txXfrm>
    </dsp:sp>
    <dsp:sp modelId="{F021144B-8CA6-466B-BCAA-53CAA073AE5F}">
      <dsp:nvSpPr>
        <dsp:cNvPr id="0" name=""/>
        <dsp:cNvSpPr/>
      </dsp:nvSpPr>
      <dsp:spPr>
        <a:xfrm>
          <a:off x="4887720" y="864221"/>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17,55%</a:t>
          </a:r>
          <a:endParaRPr lang="es-CO" sz="900" kern="1200" dirty="0"/>
        </a:p>
      </dsp:txBody>
      <dsp:txXfrm>
        <a:off x="4899965" y="876466"/>
        <a:ext cx="415705" cy="393568"/>
      </dsp:txXfrm>
    </dsp:sp>
    <dsp:sp modelId="{DADD9094-A47B-4C93-9D38-661B7B6B54C5}">
      <dsp:nvSpPr>
        <dsp:cNvPr id="0" name=""/>
        <dsp:cNvSpPr/>
      </dsp:nvSpPr>
      <dsp:spPr>
        <a:xfrm>
          <a:off x="4887720" y="1306656"/>
          <a:ext cx="440195" cy="418058"/>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tx1"/>
              </a:solidFill>
            </a:rPr>
            <a:t>61,99%</a:t>
          </a:r>
          <a:endParaRPr lang="es-CO" sz="900" kern="1200" dirty="0">
            <a:solidFill>
              <a:schemeClr val="tx1"/>
            </a:solidFill>
          </a:endParaRPr>
        </a:p>
      </dsp:txBody>
      <dsp:txXfrm>
        <a:off x="4899965" y="1318901"/>
        <a:ext cx="415705" cy="393568"/>
      </dsp:txXfrm>
    </dsp:sp>
    <dsp:sp modelId="{EEBA34D8-196C-4E27-A6D9-2F7613A47553}">
      <dsp:nvSpPr>
        <dsp:cNvPr id="0" name=""/>
        <dsp:cNvSpPr/>
      </dsp:nvSpPr>
      <dsp:spPr>
        <a:xfrm>
          <a:off x="4887720" y="1749250"/>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0,00%</a:t>
          </a:r>
          <a:endParaRPr lang="es-CO" sz="900" kern="1200" dirty="0"/>
        </a:p>
      </dsp:txBody>
      <dsp:txXfrm>
        <a:off x="4899965" y="1761495"/>
        <a:ext cx="415705" cy="393568"/>
      </dsp:txXfrm>
    </dsp:sp>
    <dsp:sp modelId="{4CDBCA31-53C5-49EE-A343-3C11E3C5A3EC}">
      <dsp:nvSpPr>
        <dsp:cNvPr id="0" name=""/>
        <dsp:cNvSpPr/>
      </dsp:nvSpPr>
      <dsp:spPr>
        <a:xfrm>
          <a:off x="4887720" y="2190797"/>
          <a:ext cx="440195" cy="418058"/>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tx1"/>
              </a:solidFill>
            </a:rPr>
            <a:t>72,86%</a:t>
          </a:r>
          <a:endParaRPr lang="es-CO" sz="900" kern="1200" dirty="0">
            <a:solidFill>
              <a:schemeClr val="tx1"/>
            </a:solidFill>
          </a:endParaRPr>
        </a:p>
      </dsp:txBody>
      <dsp:txXfrm>
        <a:off x="4899965" y="2203042"/>
        <a:ext cx="415705" cy="393568"/>
      </dsp:txXfrm>
    </dsp:sp>
    <dsp:sp modelId="{5AD6CE17-EE98-4D46-9846-E27BEBD9DE83}">
      <dsp:nvSpPr>
        <dsp:cNvPr id="0" name=""/>
        <dsp:cNvSpPr/>
      </dsp:nvSpPr>
      <dsp:spPr>
        <a:xfrm>
          <a:off x="4887720" y="2635042"/>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9,40%</a:t>
          </a:r>
          <a:endParaRPr lang="es-CO" sz="900" kern="1200" dirty="0"/>
        </a:p>
      </dsp:txBody>
      <dsp:txXfrm>
        <a:off x="4899965" y="2647287"/>
        <a:ext cx="415705" cy="393568"/>
      </dsp:txXfrm>
    </dsp:sp>
    <dsp:sp modelId="{40718378-6B9C-43D4-A74B-7237F2CBAF1A}">
      <dsp:nvSpPr>
        <dsp:cNvPr id="0" name=""/>
        <dsp:cNvSpPr/>
      </dsp:nvSpPr>
      <dsp:spPr>
        <a:xfrm>
          <a:off x="5452800" y="0"/>
          <a:ext cx="553200" cy="388843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5452800" y="0"/>
        <a:ext cx="553200" cy="1166529"/>
      </dsp:txXfrm>
    </dsp:sp>
    <dsp:sp modelId="{954809BB-35B6-490E-A8BD-E51E47C562B8}">
      <dsp:nvSpPr>
        <dsp:cNvPr id="0" name=""/>
        <dsp:cNvSpPr/>
      </dsp:nvSpPr>
      <dsp:spPr>
        <a:xfrm>
          <a:off x="5509303" y="416618"/>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32,00%</a:t>
          </a:r>
          <a:endParaRPr lang="es-CO" sz="900" kern="1200" dirty="0"/>
        </a:p>
      </dsp:txBody>
      <dsp:txXfrm>
        <a:off x="5521548" y="428863"/>
        <a:ext cx="415705" cy="393568"/>
      </dsp:txXfrm>
    </dsp:sp>
    <dsp:sp modelId="{251F2611-B9FB-4F38-B5BA-E987DB219828}">
      <dsp:nvSpPr>
        <dsp:cNvPr id="0" name=""/>
        <dsp:cNvSpPr/>
      </dsp:nvSpPr>
      <dsp:spPr>
        <a:xfrm>
          <a:off x="5509303" y="859212"/>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25,00%</a:t>
          </a:r>
          <a:endParaRPr lang="es-CO" sz="900" kern="1200" dirty="0"/>
        </a:p>
      </dsp:txBody>
      <dsp:txXfrm>
        <a:off x="5521548" y="871457"/>
        <a:ext cx="415705" cy="393568"/>
      </dsp:txXfrm>
    </dsp:sp>
    <dsp:sp modelId="{69F579E2-64E5-4AC8-8EEC-8101A4634449}">
      <dsp:nvSpPr>
        <dsp:cNvPr id="0" name=""/>
        <dsp:cNvSpPr/>
      </dsp:nvSpPr>
      <dsp:spPr>
        <a:xfrm>
          <a:off x="5509303" y="1301806"/>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bg1"/>
              </a:solidFill>
            </a:rPr>
            <a:t>0,0%</a:t>
          </a:r>
          <a:endParaRPr lang="es-CO" sz="900" kern="1200" dirty="0">
            <a:solidFill>
              <a:schemeClr val="bg1"/>
            </a:solidFill>
          </a:endParaRPr>
        </a:p>
      </dsp:txBody>
      <dsp:txXfrm>
        <a:off x="5521548" y="1314051"/>
        <a:ext cx="415705" cy="393568"/>
      </dsp:txXfrm>
    </dsp:sp>
    <dsp:sp modelId="{3851C518-7B64-4009-900B-48FCCA44D36F}">
      <dsp:nvSpPr>
        <dsp:cNvPr id="0" name=""/>
        <dsp:cNvSpPr/>
      </dsp:nvSpPr>
      <dsp:spPr>
        <a:xfrm>
          <a:off x="5509303" y="1745250"/>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0,00%</a:t>
          </a:r>
          <a:endParaRPr lang="es-CO" sz="900" kern="1200" dirty="0"/>
        </a:p>
      </dsp:txBody>
      <dsp:txXfrm>
        <a:off x="5521548" y="1757495"/>
        <a:ext cx="415705" cy="393568"/>
      </dsp:txXfrm>
    </dsp:sp>
    <dsp:sp modelId="{BF198718-547F-42F8-8BFF-70F8F1C61AA6}">
      <dsp:nvSpPr>
        <dsp:cNvPr id="0" name=""/>
        <dsp:cNvSpPr/>
      </dsp:nvSpPr>
      <dsp:spPr>
        <a:xfrm>
          <a:off x="5509303" y="2190051"/>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11,00%</a:t>
          </a:r>
          <a:endParaRPr lang="es-CO" sz="900" kern="1200" dirty="0"/>
        </a:p>
      </dsp:txBody>
      <dsp:txXfrm>
        <a:off x="5521548" y="2202296"/>
        <a:ext cx="415705" cy="393568"/>
      </dsp:txXfrm>
    </dsp:sp>
    <dsp:sp modelId="{528E6851-7931-462F-AD4A-743B9F423D6F}">
      <dsp:nvSpPr>
        <dsp:cNvPr id="0" name=""/>
        <dsp:cNvSpPr/>
      </dsp:nvSpPr>
      <dsp:spPr>
        <a:xfrm>
          <a:off x="5509303" y="2634295"/>
          <a:ext cx="440195" cy="418058"/>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tx1"/>
              </a:solidFill>
            </a:rPr>
            <a:t>52,00%</a:t>
          </a:r>
          <a:endParaRPr lang="es-CO" sz="900" kern="1200" dirty="0">
            <a:solidFill>
              <a:schemeClr val="tx1"/>
            </a:solidFill>
          </a:endParaRPr>
        </a:p>
      </dsp:txBody>
      <dsp:txXfrm>
        <a:off x="5521548" y="2646540"/>
        <a:ext cx="415705" cy="393568"/>
      </dsp:txXfrm>
    </dsp:sp>
    <dsp:sp modelId="{21FD339D-77A2-4B85-A3B5-1784321546F6}">
      <dsp:nvSpPr>
        <dsp:cNvPr id="0" name=""/>
        <dsp:cNvSpPr/>
      </dsp:nvSpPr>
      <dsp:spPr>
        <a:xfrm>
          <a:off x="6071019" y="0"/>
          <a:ext cx="551544" cy="3888432"/>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6071019" y="0"/>
        <a:ext cx="551544" cy="1166529"/>
      </dsp:txXfrm>
    </dsp:sp>
    <dsp:sp modelId="{13A4DDD9-7F65-4530-9166-6F5069B6AF88}">
      <dsp:nvSpPr>
        <dsp:cNvPr id="0" name=""/>
        <dsp:cNvSpPr/>
      </dsp:nvSpPr>
      <dsp:spPr>
        <a:xfrm>
          <a:off x="6126693" y="421603"/>
          <a:ext cx="440195" cy="418058"/>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tx1"/>
              </a:solidFill>
            </a:rPr>
            <a:t>70,00%</a:t>
          </a:r>
          <a:endParaRPr lang="es-CO" sz="900" kern="1200" dirty="0">
            <a:solidFill>
              <a:schemeClr val="tx1"/>
            </a:solidFill>
          </a:endParaRPr>
        </a:p>
      </dsp:txBody>
      <dsp:txXfrm>
        <a:off x="6138938" y="433848"/>
        <a:ext cx="415705" cy="393568"/>
      </dsp:txXfrm>
    </dsp:sp>
    <dsp:sp modelId="{D22F4CF8-C960-4D50-A7C5-4E299E1C325D}">
      <dsp:nvSpPr>
        <dsp:cNvPr id="0" name=""/>
        <dsp:cNvSpPr/>
      </dsp:nvSpPr>
      <dsp:spPr>
        <a:xfrm>
          <a:off x="6126693" y="864197"/>
          <a:ext cx="440195" cy="418058"/>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100%</a:t>
          </a:r>
          <a:endParaRPr lang="es-CO" sz="900" kern="1200" dirty="0"/>
        </a:p>
      </dsp:txBody>
      <dsp:txXfrm>
        <a:off x="6138938" y="876442"/>
        <a:ext cx="415705" cy="393568"/>
      </dsp:txXfrm>
    </dsp:sp>
    <dsp:sp modelId="{9C4FD8A3-21C5-49C8-93A4-0076067A7214}">
      <dsp:nvSpPr>
        <dsp:cNvPr id="0" name=""/>
        <dsp:cNvSpPr/>
      </dsp:nvSpPr>
      <dsp:spPr>
        <a:xfrm>
          <a:off x="6126693" y="1306656"/>
          <a:ext cx="440195" cy="418058"/>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tx1"/>
              </a:solidFill>
            </a:rPr>
            <a:t>55,00%</a:t>
          </a:r>
          <a:endParaRPr lang="es-CO" sz="900" kern="1200" dirty="0">
            <a:solidFill>
              <a:schemeClr val="tx1"/>
            </a:solidFill>
          </a:endParaRPr>
        </a:p>
      </dsp:txBody>
      <dsp:txXfrm>
        <a:off x="6138938" y="1318901"/>
        <a:ext cx="415705" cy="393568"/>
      </dsp:txXfrm>
    </dsp:sp>
    <dsp:sp modelId="{7BCF81B1-8209-4BE0-A907-037F249460AE}">
      <dsp:nvSpPr>
        <dsp:cNvPr id="0" name=""/>
        <dsp:cNvSpPr/>
      </dsp:nvSpPr>
      <dsp:spPr>
        <a:xfrm>
          <a:off x="6126693" y="1749250"/>
          <a:ext cx="440195" cy="418058"/>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tx1"/>
              </a:solidFill>
            </a:rPr>
            <a:t>55,80%</a:t>
          </a:r>
          <a:endParaRPr lang="es-CO" sz="900" kern="1200" dirty="0">
            <a:solidFill>
              <a:schemeClr val="tx1"/>
            </a:solidFill>
          </a:endParaRPr>
        </a:p>
      </dsp:txBody>
      <dsp:txXfrm>
        <a:off x="6138938" y="1761495"/>
        <a:ext cx="415705" cy="393568"/>
      </dsp:txXfrm>
    </dsp:sp>
    <dsp:sp modelId="{CB405CD7-D006-4062-ABAB-5868647E624B}">
      <dsp:nvSpPr>
        <dsp:cNvPr id="0" name=""/>
        <dsp:cNvSpPr/>
      </dsp:nvSpPr>
      <dsp:spPr>
        <a:xfrm>
          <a:off x="6126693" y="2190797"/>
          <a:ext cx="440195" cy="41805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bg1"/>
              </a:solidFill>
            </a:rPr>
            <a:t>0,00%</a:t>
          </a:r>
          <a:endParaRPr lang="es-CO" sz="900" kern="1200" dirty="0">
            <a:solidFill>
              <a:schemeClr val="bg1"/>
            </a:solidFill>
          </a:endParaRPr>
        </a:p>
      </dsp:txBody>
      <dsp:txXfrm>
        <a:off x="6138938" y="2203042"/>
        <a:ext cx="415705" cy="393568"/>
      </dsp:txXfrm>
    </dsp:sp>
    <dsp:sp modelId="{792F2393-AAAC-42E4-9C5F-DAA5D17F1BC4}">
      <dsp:nvSpPr>
        <dsp:cNvPr id="0" name=""/>
        <dsp:cNvSpPr/>
      </dsp:nvSpPr>
      <dsp:spPr>
        <a:xfrm>
          <a:off x="6126693" y="2635042"/>
          <a:ext cx="440195" cy="418058"/>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100%</a:t>
          </a:r>
          <a:endParaRPr lang="es-CO" sz="900" kern="1200" dirty="0"/>
        </a:p>
      </dsp:txBody>
      <dsp:txXfrm>
        <a:off x="6138938" y="2647287"/>
        <a:ext cx="415705" cy="39356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0" y="0"/>
          <a:ext cx="1915634"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0" y="0"/>
        <a:ext cx="1915634" cy="1036915"/>
      </dsp:txXfrm>
    </dsp:sp>
    <dsp:sp modelId="{19356602-817F-40EC-A2B8-8C62F23E90A0}">
      <dsp:nvSpPr>
        <dsp:cNvPr id="0" name=""/>
        <dsp:cNvSpPr/>
      </dsp:nvSpPr>
      <dsp:spPr>
        <a:xfrm>
          <a:off x="72007" y="593572"/>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Documentos de lineamientos técnicos realizados</a:t>
          </a:r>
          <a:endParaRPr lang="es-CO" sz="700" kern="1200" dirty="0"/>
        </a:p>
      </dsp:txBody>
      <dsp:txXfrm>
        <a:off x="82880" y="604445"/>
        <a:ext cx="1778253" cy="349498"/>
      </dsp:txXfrm>
    </dsp:sp>
    <dsp:sp modelId="{1F40C5A9-8270-4A21-A9E5-3C605D0E9291}">
      <dsp:nvSpPr>
        <dsp:cNvPr id="0" name=""/>
        <dsp:cNvSpPr/>
      </dsp:nvSpPr>
      <dsp:spPr>
        <a:xfrm>
          <a:off x="72007" y="1005557"/>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Informes de seguimiento periódico a temáticas relevantes de la Política Criminal elaborados</a:t>
          </a:r>
          <a:endParaRPr lang="es-CO" sz="700" kern="1200" dirty="0"/>
        </a:p>
      </dsp:txBody>
      <dsp:txXfrm>
        <a:off x="82880" y="1016430"/>
        <a:ext cx="1778253" cy="349498"/>
      </dsp:txXfrm>
    </dsp:sp>
    <dsp:sp modelId="{357FF518-73AE-4981-82A9-BA026BAAD305}">
      <dsp:nvSpPr>
        <dsp:cNvPr id="0" name=""/>
        <dsp:cNvSpPr/>
      </dsp:nvSpPr>
      <dsp:spPr>
        <a:xfrm>
          <a:off x="72007" y="1421225"/>
          <a:ext cx="1799999" cy="371244"/>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Sistema de Información de la Política Criminal en funcionamiento (T-762/15)</a:t>
          </a:r>
          <a:endParaRPr lang="es-CO" sz="700" kern="1200" dirty="0"/>
        </a:p>
      </dsp:txBody>
      <dsp:txXfrm>
        <a:off x="82880" y="1432098"/>
        <a:ext cx="1778253" cy="349498"/>
      </dsp:txXfrm>
    </dsp:sp>
    <dsp:sp modelId="{8D92C86E-E13D-4E47-A066-F86BBA55B936}">
      <dsp:nvSpPr>
        <dsp:cNvPr id="0" name=""/>
        <dsp:cNvSpPr/>
      </dsp:nvSpPr>
      <dsp:spPr>
        <a:xfrm>
          <a:off x="72007" y="1861693"/>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Personas capacitadas</a:t>
          </a:r>
          <a:endParaRPr lang="es-CO" sz="700" kern="1200" dirty="0"/>
        </a:p>
      </dsp:txBody>
      <dsp:txXfrm>
        <a:off x="82880" y="1872566"/>
        <a:ext cx="1778253" cy="349498"/>
      </dsp:txXfrm>
    </dsp:sp>
    <dsp:sp modelId="{647A3F40-F420-4796-94B2-ADF87E174F06}">
      <dsp:nvSpPr>
        <dsp:cNvPr id="0" name=""/>
        <dsp:cNvSpPr/>
      </dsp:nvSpPr>
      <dsp:spPr>
        <a:xfrm>
          <a:off x="72007" y="2340650"/>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Entidades territoriales asistidas técnicamente en materia de política criminal</a:t>
          </a:r>
          <a:endParaRPr lang="es-CO" sz="700" kern="1200" dirty="0"/>
        </a:p>
      </dsp:txBody>
      <dsp:txXfrm>
        <a:off x="82880" y="2351523"/>
        <a:ext cx="1778253" cy="349498"/>
      </dsp:txXfrm>
    </dsp:sp>
    <dsp:sp modelId="{8DD5D1E7-2A36-43DF-8D57-1EDB26BA189E}">
      <dsp:nvSpPr>
        <dsp:cNvPr id="0" name=""/>
        <dsp:cNvSpPr/>
      </dsp:nvSpPr>
      <dsp:spPr>
        <a:xfrm>
          <a:off x="72007" y="2783963"/>
          <a:ext cx="1799999" cy="3712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Estrategia de </a:t>
          </a:r>
          <a:r>
            <a:rPr lang="es-CO" sz="700" kern="1200" dirty="0" err="1" smtClean="0"/>
            <a:t>transversalización</a:t>
          </a:r>
          <a:r>
            <a:rPr lang="es-CO" sz="700" kern="1200" dirty="0" smtClean="0"/>
            <a:t> del enfoque de género en la Dirección de Política Criminal y Penitenciaria elaborada </a:t>
          </a:r>
          <a:endParaRPr lang="es-CO" sz="800" kern="1200" dirty="0"/>
        </a:p>
      </dsp:txBody>
      <dsp:txXfrm>
        <a:off x="82880" y="2794836"/>
        <a:ext cx="1778253" cy="349498"/>
      </dsp:txXfrm>
    </dsp:sp>
    <dsp:sp modelId="{1FF4E0E0-1B91-41F5-8BCD-9638AB17B264}">
      <dsp:nvSpPr>
        <dsp:cNvPr id="0" name=""/>
        <dsp:cNvSpPr/>
      </dsp:nvSpPr>
      <dsp:spPr>
        <a:xfrm>
          <a:off x="2030540" y="0"/>
          <a:ext cx="587357"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2030540" y="0"/>
        <a:ext cx="587357" cy="1036915"/>
      </dsp:txXfrm>
    </dsp:sp>
    <dsp:sp modelId="{38639199-61CC-45B6-89A1-29AC996A34B5}">
      <dsp:nvSpPr>
        <dsp:cNvPr id="0" name=""/>
        <dsp:cNvSpPr/>
      </dsp:nvSpPr>
      <dsp:spPr>
        <a:xfrm>
          <a:off x="2078953" y="587294"/>
          <a:ext cx="503221" cy="3345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4</a:t>
          </a:r>
          <a:endParaRPr lang="es-CO" sz="1600" kern="1200" dirty="0"/>
        </a:p>
      </dsp:txBody>
      <dsp:txXfrm>
        <a:off x="2088753" y="597094"/>
        <a:ext cx="483621" cy="314984"/>
      </dsp:txXfrm>
    </dsp:sp>
    <dsp:sp modelId="{F59E2664-B0A7-4941-B2BD-D9D3FCC04305}">
      <dsp:nvSpPr>
        <dsp:cNvPr id="0" name=""/>
        <dsp:cNvSpPr/>
      </dsp:nvSpPr>
      <dsp:spPr>
        <a:xfrm>
          <a:off x="2078953" y="1038431"/>
          <a:ext cx="503221" cy="3345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6</a:t>
          </a:r>
          <a:endParaRPr lang="es-CO" sz="1600" kern="1200" dirty="0"/>
        </a:p>
      </dsp:txBody>
      <dsp:txXfrm>
        <a:off x="2088753" y="1048231"/>
        <a:ext cx="483621" cy="314984"/>
      </dsp:txXfrm>
    </dsp:sp>
    <dsp:sp modelId="{CF2B8247-FC67-4FE6-AFC7-EABFC3A3B335}">
      <dsp:nvSpPr>
        <dsp:cNvPr id="0" name=""/>
        <dsp:cNvSpPr/>
      </dsp:nvSpPr>
      <dsp:spPr>
        <a:xfrm>
          <a:off x="2087543" y="1444554"/>
          <a:ext cx="503221" cy="334584"/>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a:t>
          </a:r>
          <a:endParaRPr lang="es-CO" sz="1600" kern="1200" dirty="0"/>
        </a:p>
      </dsp:txBody>
      <dsp:txXfrm>
        <a:off x="2097343" y="1454354"/>
        <a:ext cx="483621" cy="314984"/>
      </dsp:txXfrm>
    </dsp:sp>
    <dsp:sp modelId="{A70564D9-1051-449B-B8C1-784495336CCC}">
      <dsp:nvSpPr>
        <dsp:cNvPr id="0" name=""/>
        <dsp:cNvSpPr/>
      </dsp:nvSpPr>
      <dsp:spPr>
        <a:xfrm>
          <a:off x="2078953" y="1872208"/>
          <a:ext cx="503221" cy="3132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250</a:t>
          </a:r>
          <a:endParaRPr lang="es-CO" sz="1600" kern="1200" dirty="0"/>
        </a:p>
      </dsp:txBody>
      <dsp:txXfrm>
        <a:off x="2088129" y="1881384"/>
        <a:ext cx="484869" cy="294945"/>
      </dsp:txXfrm>
    </dsp:sp>
    <dsp:sp modelId="{470F283D-8008-4AE0-B977-015C23C0BB42}">
      <dsp:nvSpPr>
        <dsp:cNvPr id="0" name=""/>
        <dsp:cNvSpPr/>
      </dsp:nvSpPr>
      <dsp:spPr>
        <a:xfrm>
          <a:off x="2078953" y="2329711"/>
          <a:ext cx="503221" cy="3345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10</a:t>
          </a:r>
          <a:endParaRPr lang="es-CO" sz="1600" kern="1200" dirty="0"/>
        </a:p>
      </dsp:txBody>
      <dsp:txXfrm>
        <a:off x="2088753" y="2339511"/>
        <a:ext cx="483621" cy="314984"/>
      </dsp:txXfrm>
    </dsp:sp>
    <dsp:sp modelId="{73C64118-3C50-4BD6-A607-807091AA24D0}">
      <dsp:nvSpPr>
        <dsp:cNvPr id="0" name=""/>
        <dsp:cNvSpPr/>
      </dsp:nvSpPr>
      <dsp:spPr>
        <a:xfrm>
          <a:off x="2078953" y="2808312"/>
          <a:ext cx="503221" cy="3345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2</a:t>
          </a:r>
          <a:endParaRPr lang="es-CO" sz="1600" kern="1200" dirty="0"/>
        </a:p>
      </dsp:txBody>
      <dsp:txXfrm>
        <a:off x="2088753" y="2818112"/>
        <a:ext cx="483621" cy="314984"/>
      </dsp:txXfrm>
    </dsp:sp>
    <dsp:sp modelId="{9B5C3F0B-AC36-45E2-B68E-DAB64BBA52A2}">
      <dsp:nvSpPr>
        <dsp:cNvPr id="0" name=""/>
        <dsp:cNvSpPr/>
      </dsp:nvSpPr>
      <dsp:spPr>
        <a:xfrm>
          <a:off x="2732803" y="0"/>
          <a:ext cx="507556"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732803" y="0"/>
        <a:ext cx="507556" cy="1036915"/>
      </dsp:txXfrm>
    </dsp:sp>
    <dsp:sp modelId="{AAF91D29-6186-456D-BAE9-A2C258C1BF2B}">
      <dsp:nvSpPr>
        <dsp:cNvPr id="0" name=""/>
        <dsp:cNvSpPr/>
      </dsp:nvSpPr>
      <dsp:spPr>
        <a:xfrm>
          <a:off x="2736301" y="589631"/>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2</a:t>
          </a:r>
          <a:endParaRPr lang="es-CO" sz="1600" kern="1200" dirty="0"/>
        </a:p>
      </dsp:txBody>
      <dsp:txXfrm>
        <a:off x="2746020" y="599350"/>
        <a:ext cx="482270" cy="312403"/>
      </dsp:txXfrm>
    </dsp:sp>
    <dsp:sp modelId="{895C6DF4-BBC8-4142-A03F-18B0F535867C}">
      <dsp:nvSpPr>
        <dsp:cNvPr id="0" name=""/>
        <dsp:cNvSpPr/>
      </dsp:nvSpPr>
      <dsp:spPr>
        <a:xfrm>
          <a:off x="2736301" y="1056971"/>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6</a:t>
          </a:r>
          <a:endParaRPr lang="es-CO" sz="1600" kern="1200" dirty="0"/>
        </a:p>
      </dsp:txBody>
      <dsp:txXfrm>
        <a:off x="2746020" y="1066690"/>
        <a:ext cx="482270" cy="312403"/>
      </dsp:txXfrm>
    </dsp:sp>
    <dsp:sp modelId="{BEAFFA7A-7267-48B5-92A8-94188ECCA08E}">
      <dsp:nvSpPr>
        <dsp:cNvPr id="0" name=""/>
        <dsp:cNvSpPr/>
      </dsp:nvSpPr>
      <dsp:spPr>
        <a:xfrm>
          <a:off x="2736301" y="1440160"/>
          <a:ext cx="501708" cy="331841"/>
        </a:xfrm>
        <a:prstGeom prst="roundRect">
          <a:avLst>
            <a:gd name="adj" fmla="val 10000"/>
          </a:avLst>
        </a:prstGeom>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08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a:t>
          </a:r>
          <a:endParaRPr lang="es-CO" sz="1600" kern="1200" dirty="0"/>
        </a:p>
      </dsp:txBody>
      <dsp:txXfrm>
        <a:off x="2746020" y="1449879"/>
        <a:ext cx="482270" cy="312403"/>
      </dsp:txXfrm>
    </dsp:sp>
    <dsp:sp modelId="{2395AB06-CDCE-4F24-9BF1-DE29BA71F544}">
      <dsp:nvSpPr>
        <dsp:cNvPr id="0" name=""/>
        <dsp:cNvSpPr/>
      </dsp:nvSpPr>
      <dsp:spPr>
        <a:xfrm>
          <a:off x="2736301" y="1872210"/>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0</a:t>
          </a:r>
          <a:endParaRPr lang="es-CO" sz="1600" kern="1200" dirty="0"/>
        </a:p>
      </dsp:txBody>
      <dsp:txXfrm>
        <a:off x="2746020" y="1881929"/>
        <a:ext cx="482270" cy="312403"/>
      </dsp:txXfrm>
    </dsp:sp>
    <dsp:sp modelId="{8F82E6BE-7438-48D4-9FD1-FB6AB7A3FA14}">
      <dsp:nvSpPr>
        <dsp:cNvPr id="0" name=""/>
        <dsp:cNvSpPr/>
      </dsp:nvSpPr>
      <dsp:spPr>
        <a:xfrm>
          <a:off x="2736301" y="2332456"/>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7</a:t>
          </a:r>
          <a:endParaRPr lang="es-CO" sz="1600" kern="1200" dirty="0"/>
        </a:p>
      </dsp:txBody>
      <dsp:txXfrm>
        <a:off x="2746020" y="2342175"/>
        <a:ext cx="482270" cy="312403"/>
      </dsp:txXfrm>
    </dsp:sp>
    <dsp:sp modelId="{E9BBEC09-4EAE-4B5A-BC0D-F512432FD6FA}">
      <dsp:nvSpPr>
        <dsp:cNvPr id="0" name=""/>
        <dsp:cNvSpPr/>
      </dsp:nvSpPr>
      <dsp:spPr>
        <a:xfrm>
          <a:off x="2736301" y="2808313"/>
          <a:ext cx="501708" cy="3318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a:t>
          </a:r>
          <a:endParaRPr lang="es-CO" sz="1600" kern="1200" dirty="0"/>
        </a:p>
      </dsp:txBody>
      <dsp:txXfrm>
        <a:off x="2746020" y="2818032"/>
        <a:ext cx="482270" cy="31240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697" y="0"/>
          <a:ext cx="1536837"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Indicador</a:t>
          </a:r>
          <a:endParaRPr lang="es-CO" sz="1600" kern="1200" dirty="0"/>
        </a:p>
      </dsp:txBody>
      <dsp:txXfrm>
        <a:off x="697" y="0"/>
        <a:ext cx="1536837" cy="1036915"/>
      </dsp:txXfrm>
    </dsp:sp>
    <dsp:sp modelId="{19356602-817F-40EC-A2B8-8C62F23E90A0}">
      <dsp:nvSpPr>
        <dsp:cNvPr id="0" name=""/>
        <dsp:cNvSpPr/>
      </dsp:nvSpPr>
      <dsp:spPr>
        <a:xfrm>
          <a:off x="56314" y="872814"/>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Entidades territoriales sensibilizadas</a:t>
          </a:r>
          <a:endParaRPr lang="es-CO" sz="800" kern="1200" dirty="0"/>
        </a:p>
      </dsp:txBody>
      <dsp:txXfrm>
        <a:off x="68025" y="884525"/>
        <a:ext cx="1402180" cy="376433"/>
      </dsp:txXfrm>
    </dsp:sp>
    <dsp:sp modelId="{1F40C5A9-8270-4A21-A9E5-3C605D0E9291}">
      <dsp:nvSpPr>
        <dsp:cNvPr id="0" name=""/>
        <dsp:cNvSpPr/>
      </dsp:nvSpPr>
      <dsp:spPr>
        <a:xfrm>
          <a:off x="56314" y="1334185"/>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de soporte elaborados</a:t>
          </a:r>
          <a:endParaRPr lang="es-CO" sz="800" kern="1200" dirty="0"/>
        </a:p>
      </dsp:txBody>
      <dsp:txXfrm>
        <a:off x="68025" y="1345896"/>
        <a:ext cx="1402180" cy="376433"/>
      </dsp:txXfrm>
    </dsp:sp>
    <dsp:sp modelId="{F40CB9FA-E764-473A-82BD-3D7721AF639C}">
      <dsp:nvSpPr>
        <dsp:cNvPr id="0" name=""/>
        <dsp:cNvSpPr/>
      </dsp:nvSpPr>
      <dsp:spPr>
        <a:xfrm>
          <a:off x="56314" y="1795557"/>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Sistema de monitoreo operando</a:t>
          </a:r>
          <a:endParaRPr lang="es-CO" sz="800" kern="1200" dirty="0"/>
        </a:p>
      </dsp:txBody>
      <dsp:txXfrm>
        <a:off x="68025" y="1807268"/>
        <a:ext cx="1402180" cy="376433"/>
      </dsp:txXfrm>
    </dsp:sp>
    <dsp:sp modelId="{64997912-ED97-47D4-B404-A082616E45A4}">
      <dsp:nvSpPr>
        <dsp:cNvPr id="0" name=""/>
        <dsp:cNvSpPr/>
      </dsp:nvSpPr>
      <dsp:spPr>
        <a:xfrm>
          <a:off x="56314" y="2256929"/>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Documentos insumo elaborados</a:t>
          </a:r>
          <a:endParaRPr lang="es-CO" sz="800" kern="1200" dirty="0"/>
        </a:p>
      </dsp:txBody>
      <dsp:txXfrm>
        <a:off x="68025" y="2268640"/>
        <a:ext cx="1402180" cy="376433"/>
      </dsp:txXfrm>
    </dsp:sp>
    <dsp:sp modelId="{397DA944-C2C2-4E63-AEA8-AF58DCEBFEC5}">
      <dsp:nvSpPr>
        <dsp:cNvPr id="0" name=""/>
        <dsp:cNvSpPr/>
      </dsp:nvSpPr>
      <dsp:spPr>
        <a:xfrm>
          <a:off x="47562" y="2736302"/>
          <a:ext cx="1425602" cy="399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Número de personas capacitadas</a:t>
          </a:r>
          <a:endParaRPr lang="es-CO" sz="800" kern="1200" dirty="0"/>
        </a:p>
      </dsp:txBody>
      <dsp:txXfrm>
        <a:off x="59273" y="2748013"/>
        <a:ext cx="1402180" cy="376433"/>
      </dsp:txXfrm>
    </dsp:sp>
    <dsp:sp modelId="{1FF4E0E0-1B91-41F5-8BCD-9638AB17B264}">
      <dsp:nvSpPr>
        <dsp:cNvPr id="0" name=""/>
        <dsp:cNvSpPr/>
      </dsp:nvSpPr>
      <dsp:spPr>
        <a:xfrm>
          <a:off x="1653098" y="0"/>
          <a:ext cx="676267"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Meta</a:t>
          </a:r>
          <a:endParaRPr lang="es-CO" sz="1600" kern="1200" dirty="0"/>
        </a:p>
      </dsp:txBody>
      <dsp:txXfrm>
        <a:off x="1653098" y="0"/>
        <a:ext cx="676267" cy="1036915"/>
      </dsp:txXfrm>
    </dsp:sp>
    <dsp:sp modelId="{38639199-61CC-45B6-89A1-29AC996A34B5}">
      <dsp:nvSpPr>
        <dsp:cNvPr id="0" name=""/>
        <dsp:cNvSpPr/>
      </dsp:nvSpPr>
      <dsp:spPr>
        <a:xfrm>
          <a:off x="1698703" y="909539"/>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1708193" y="919029"/>
        <a:ext cx="566077" cy="305023"/>
      </dsp:txXfrm>
    </dsp:sp>
    <dsp:sp modelId="{F59E2664-B0A7-4941-B2BD-D9D3FCC04305}">
      <dsp:nvSpPr>
        <dsp:cNvPr id="0" name=""/>
        <dsp:cNvSpPr/>
      </dsp:nvSpPr>
      <dsp:spPr>
        <a:xfrm>
          <a:off x="1698703" y="1368151"/>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1708193" y="1377641"/>
        <a:ext cx="566077" cy="305023"/>
      </dsp:txXfrm>
    </dsp:sp>
    <dsp:sp modelId="{146BDC3F-062F-4C15-A316-F4FB8438FD8B}">
      <dsp:nvSpPr>
        <dsp:cNvPr id="0" name=""/>
        <dsp:cNvSpPr/>
      </dsp:nvSpPr>
      <dsp:spPr>
        <a:xfrm>
          <a:off x="1698703" y="1836235"/>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6</a:t>
          </a:r>
          <a:endParaRPr lang="es-CO" sz="1800" kern="1200" dirty="0"/>
        </a:p>
      </dsp:txBody>
      <dsp:txXfrm>
        <a:off x="1708193" y="1845725"/>
        <a:ext cx="566077" cy="305023"/>
      </dsp:txXfrm>
    </dsp:sp>
    <dsp:sp modelId="{CF2CFF08-6A41-4AE9-84E7-5162CF1EE3C5}">
      <dsp:nvSpPr>
        <dsp:cNvPr id="0" name=""/>
        <dsp:cNvSpPr/>
      </dsp:nvSpPr>
      <dsp:spPr>
        <a:xfrm>
          <a:off x="1698703" y="2304253"/>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4</a:t>
          </a:r>
          <a:endParaRPr lang="es-CO" sz="1800" kern="1200" dirty="0"/>
        </a:p>
      </dsp:txBody>
      <dsp:txXfrm>
        <a:off x="1708193" y="2313743"/>
        <a:ext cx="566077" cy="305023"/>
      </dsp:txXfrm>
    </dsp:sp>
    <dsp:sp modelId="{66426E2B-0986-4A78-88F6-870DFC0AFB15}">
      <dsp:nvSpPr>
        <dsp:cNvPr id="0" name=""/>
        <dsp:cNvSpPr/>
      </dsp:nvSpPr>
      <dsp:spPr>
        <a:xfrm>
          <a:off x="1675270" y="2772341"/>
          <a:ext cx="585057"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10</a:t>
          </a:r>
          <a:endParaRPr lang="es-CO" sz="1800" kern="1200" dirty="0"/>
        </a:p>
      </dsp:txBody>
      <dsp:txXfrm>
        <a:off x="1684760" y="2781831"/>
        <a:ext cx="566077" cy="305023"/>
      </dsp:txXfrm>
    </dsp:sp>
    <dsp:sp modelId="{9B5C3F0B-AC36-45E2-B68E-DAB64BBA52A2}">
      <dsp:nvSpPr>
        <dsp:cNvPr id="0" name=""/>
        <dsp:cNvSpPr/>
      </dsp:nvSpPr>
      <dsp:spPr>
        <a:xfrm>
          <a:off x="2444930" y="0"/>
          <a:ext cx="722724" cy="345638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Avance</a:t>
          </a:r>
          <a:endParaRPr lang="es-CO" sz="1600" kern="1200" dirty="0"/>
        </a:p>
      </dsp:txBody>
      <dsp:txXfrm>
        <a:off x="2444930" y="0"/>
        <a:ext cx="722724" cy="1036915"/>
      </dsp:txXfrm>
    </dsp:sp>
    <dsp:sp modelId="{AAF91D29-6186-456D-BAE9-A2C258C1BF2B}">
      <dsp:nvSpPr>
        <dsp:cNvPr id="0" name=""/>
        <dsp:cNvSpPr/>
      </dsp:nvSpPr>
      <dsp:spPr>
        <a:xfrm>
          <a:off x="2520284" y="900132"/>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2</a:t>
          </a:r>
          <a:endParaRPr lang="es-CO" sz="1800" kern="1200" dirty="0"/>
        </a:p>
      </dsp:txBody>
      <dsp:txXfrm>
        <a:off x="2529774" y="909622"/>
        <a:ext cx="485016" cy="305023"/>
      </dsp:txXfrm>
    </dsp:sp>
    <dsp:sp modelId="{C5C35ED3-A48B-403F-82A5-EC5BB5AF82F2}">
      <dsp:nvSpPr>
        <dsp:cNvPr id="0" name=""/>
        <dsp:cNvSpPr/>
      </dsp:nvSpPr>
      <dsp:spPr>
        <a:xfrm>
          <a:off x="2554294" y="1368151"/>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563784" y="1377641"/>
        <a:ext cx="485016" cy="305023"/>
      </dsp:txXfrm>
    </dsp:sp>
    <dsp:sp modelId="{01B23515-620D-40ED-837D-291D87ACD2FB}">
      <dsp:nvSpPr>
        <dsp:cNvPr id="0" name=""/>
        <dsp:cNvSpPr/>
      </dsp:nvSpPr>
      <dsp:spPr>
        <a:xfrm>
          <a:off x="2554294" y="1836235"/>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1</a:t>
          </a:r>
          <a:endParaRPr lang="es-CO" sz="1800" kern="1200" dirty="0"/>
        </a:p>
      </dsp:txBody>
      <dsp:txXfrm>
        <a:off x="2563784" y="1845725"/>
        <a:ext cx="485016" cy="305023"/>
      </dsp:txXfrm>
    </dsp:sp>
    <dsp:sp modelId="{86797445-C68B-40C9-B4EF-A5360F161D4B}">
      <dsp:nvSpPr>
        <dsp:cNvPr id="0" name=""/>
        <dsp:cNvSpPr/>
      </dsp:nvSpPr>
      <dsp:spPr>
        <a:xfrm>
          <a:off x="2554294" y="2304253"/>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4</a:t>
          </a:r>
          <a:endParaRPr lang="es-CO" sz="1800" kern="1200" dirty="0"/>
        </a:p>
      </dsp:txBody>
      <dsp:txXfrm>
        <a:off x="2563784" y="2313743"/>
        <a:ext cx="485016" cy="305023"/>
      </dsp:txXfrm>
    </dsp:sp>
    <dsp:sp modelId="{2C5E339C-650E-42FF-BA1F-8C0BA8D81415}">
      <dsp:nvSpPr>
        <dsp:cNvPr id="0" name=""/>
        <dsp:cNvSpPr/>
      </dsp:nvSpPr>
      <dsp:spPr>
        <a:xfrm>
          <a:off x="2554294" y="2772341"/>
          <a:ext cx="503996" cy="3240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563784" y="2781831"/>
        <a:ext cx="485016" cy="305023"/>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Dirección de Justicia Transicional</a:t>
          </a:r>
          <a:endParaRPr lang="es-CO" sz="14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$1.475 millones</a:t>
          </a:r>
          <a:endParaRPr lang="es-CO" sz="14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CO" sz="800" kern="1200" dirty="0" smtClean="0"/>
            <a:t>Mejorar la capacidad de consolidación e intercambio de información entre entidades a través del Sistema de Información Interinstitucional de justicia Transicional.</a:t>
          </a:r>
          <a:endParaRPr lang="es-CO" sz="800" kern="1200" dirty="0"/>
        </a:p>
      </dsp:txBody>
      <dsp:txXfrm>
        <a:off x="0" y="342996"/>
        <a:ext cx="3096344" cy="29116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5" y="0"/>
          <a:ext cx="1919657"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5" y="0"/>
        <a:ext cx="1919657" cy="648072"/>
      </dsp:txXfrm>
    </dsp:sp>
    <dsp:sp modelId="{19356602-817F-40EC-A2B8-8C62F23E90A0}">
      <dsp:nvSpPr>
        <dsp:cNvPr id="0" name=""/>
        <dsp:cNvSpPr/>
      </dsp:nvSpPr>
      <dsp:spPr>
        <a:xfrm>
          <a:off x="31160" y="407183"/>
          <a:ext cx="1836001" cy="4649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Sistemas de información actualizados</a:t>
          </a:r>
          <a:endParaRPr lang="es-CO" sz="900" kern="1200" dirty="0"/>
        </a:p>
      </dsp:txBody>
      <dsp:txXfrm>
        <a:off x="44777" y="420800"/>
        <a:ext cx="1808767" cy="437678"/>
      </dsp:txXfrm>
    </dsp:sp>
    <dsp:sp modelId="{1F40C5A9-8270-4A21-A9E5-3C605D0E9291}">
      <dsp:nvSpPr>
        <dsp:cNvPr id="0" name=""/>
        <dsp:cNvSpPr/>
      </dsp:nvSpPr>
      <dsp:spPr>
        <a:xfrm>
          <a:off x="31160" y="1007801"/>
          <a:ext cx="1836001" cy="4649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Sistemas de información implementados</a:t>
          </a:r>
          <a:endParaRPr lang="es-CO" sz="900" kern="1200" dirty="0"/>
        </a:p>
      </dsp:txBody>
      <dsp:txXfrm>
        <a:off x="44777" y="1021418"/>
        <a:ext cx="1808767" cy="437678"/>
      </dsp:txXfrm>
    </dsp:sp>
    <dsp:sp modelId="{357FF518-73AE-4981-82A9-BA026BAAD305}">
      <dsp:nvSpPr>
        <dsp:cNvPr id="0" name=""/>
        <dsp:cNvSpPr/>
      </dsp:nvSpPr>
      <dsp:spPr>
        <a:xfrm>
          <a:off x="31160" y="1547168"/>
          <a:ext cx="1836001" cy="4649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Documentos de lineamientos técnicos realizados</a:t>
          </a:r>
          <a:endParaRPr lang="es-CO" sz="900" kern="1200" dirty="0"/>
        </a:p>
      </dsp:txBody>
      <dsp:txXfrm>
        <a:off x="44777" y="1560785"/>
        <a:ext cx="1808767" cy="437678"/>
      </dsp:txXfrm>
    </dsp:sp>
    <dsp:sp modelId="{1FF4E0E0-1B91-41F5-8BCD-9638AB17B264}">
      <dsp:nvSpPr>
        <dsp:cNvPr id="0" name=""/>
        <dsp:cNvSpPr/>
      </dsp:nvSpPr>
      <dsp:spPr>
        <a:xfrm>
          <a:off x="1992078" y="0"/>
          <a:ext cx="538669"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992078" y="0"/>
        <a:ext cx="538669" cy="648072"/>
      </dsp:txXfrm>
    </dsp:sp>
    <dsp:sp modelId="{38639199-61CC-45B6-89A1-29AC996A34B5}">
      <dsp:nvSpPr>
        <dsp:cNvPr id="0" name=""/>
        <dsp:cNvSpPr/>
      </dsp:nvSpPr>
      <dsp:spPr>
        <a:xfrm>
          <a:off x="2088235" y="402992"/>
          <a:ext cx="342524"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1</a:t>
          </a:r>
          <a:endParaRPr lang="es-CO" sz="2200" kern="1200" dirty="0"/>
        </a:p>
      </dsp:txBody>
      <dsp:txXfrm>
        <a:off x="2098267" y="413024"/>
        <a:ext cx="322460" cy="404336"/>
      </dsp:txXfrm>
    </dsp:sp>
    <dsp:sp modelId="{F59E2664-B0A7-4941-B2BD-D9D3FCC04305}">
      <dsp:nvSpPr>
        <dsp:cNvPr id="0" name=""/>
        <dsp:cNvSpPr/>
      </dsp:nvSpPr>
      <dsp:spPr>
        <a:xfrm>
          <a:off x="2075641" y="1014420"/>
          <a:ext cx="342524"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1</a:t>
          </a:r>
          <a:endParaRPr lang="es-CO" sz="2200" kern="1200" dirty="0"/>
        </a:p>
      </dsp:txBody>
      <dsp:txXfrm>
        <a:off x="2085673" y="1024452"/>
        <a:ext cx="322460" cy="404336"/>
      </dsp:txXfrm>
    </dsp:sp>
    <dsp:sp modelId="{CF2B8247-FC67-4FE6-AFC7-EABFC3A3B335}">
      <dsp:nvSpPr>
        <dsp:cNvPr id="0" name=""/>
        <dsp:cNvSpPr/>
      </dsp:nvSpPr>
      <dsp:spPr>
        <a:xfrm>
          <a:off x="2086103" y="1568301"/>
          <a:ext cx="342524"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1</a:t>
          </a:r>
          <a:endParaRPr lang="es-CO" sz="2200" kern="1200" dirty="0"/>
        </a:p>
      </dsp:txBody>
      <dsp:txXfrm>
        <a:off x="2096135" y="1578333"/>
        <a:ext cx="322460" cy="404336"/>
      </dsp:txXfrm>
    </dsp:sp>
    <dsp:sp modelId="{9B5C3F0B-AC36-45E2-B68E-DAB64BBA52A2}">
      <dsp:nvSpPr>
        <dsp:cNvPr id="0" name=""/>
        <dsp:cNvSpPr/>
      </dsp:nvSpPr>
      <dsp:spPr>
        <a:xfrm>
          <a:off x="2622057" y="0"/>
          <a:ext cx="516890"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622057" y="0"/>
        <a:ext cx="516890" cy="648072"/>
      </dsp:txXfrm>
    </dsp:sp>
    <dsp:sp modelId="{AAF91D29-6186-456D-BAE9-A2C258C1BF2B}">
      <dsp:nvSpPr>
        <dsp:cNvPr id="0" name=""/>
        <dsp:cNvSpPr/>
      </dsp:nvSpPr>
      <dsp:spPr>
        <a:xfrm>
          <a:off x="2729706" y="402992"/>
          <a:ext cx="366640"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0</a:t>
          </a:r>
          <a:endParaRPr lang="es-CO" sz="2200" kern="1200" dirty="0"/>
        </a:p>
      </dsp:txBody>
      <dsp:txXfrm>
        <a:off x="2740445" y="413731"/>
        <a:ext cx="345162" cy="402922"/>
      </dsp:txXfrm>
    </dsp:sp>
    <dsp:sp modelId="{C5C35ED3-A48B-403F-82A5-EC5BB5AF82F2}">
      <dsp:nvSpPr>
        <dsp:cNvPr id="0" name=""/>
        <dsp:cNvSpPr/>
      </dsp:nvSpPr>
      <dsp:spPr>
        <a:xfrm>
          <a:off x="2725268" y="1014416"/>
          <a:ext cx="366640"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0</a:t>
          </a:r>
          <a:endParaRPr lang="es-CO" sz="2200" kern="1200" dirty="0"/>
        </a:p>
      </dsp:txBody>
      <dsp:txXfrm>
        <a:off x="2736007" y="1025155"/>
        <a:ext cx="345162" cy="402922"/>
      </dsp:txXfrm>
    </dsp:sp>
    <dsp:sp modelId="{895C6DF4-BBC8-4142-A03F-18B0F535867C}">
      <dsp:nvSpPr>
        <dsp:cNvPr id="0" name=""/>
        <dsp:cNvSpPr/>
      </dsp:nvSpPr>
      <dsp:spPr>
        <a:xfrm>
          <a:off x="2732815" y="1568301"/>
          <a:ext cx="366640" cy="4244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0</a:t>
          </a:r>
          <a:endParaRPr lang="es-CO" sz="2200" kern="1200" dirty="0"/>
        </a:p>
      </dsp:txBody>
      <dsp:txXfrm>
        <a:off x="2743554" y="1579040"/>
        <a:ext cx="345162" cy="40292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588" y="0"/>
          <a:ext cx="1946844"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Indicador</a:t>
          </a:r>
          <a:endParaRPr lang="es-CO" sz="1000" kern="1200" dirty="0"/>
        </a:p>
      </dsp:txBody>
      <dsp:txXfrm>
        <a:off x="1588" y="0"/>
        <a:ext cx="1946844" cy="648072"/>
      </dsp:txXfrm>
    </dsp:sp>
    <dsp:sp modelId="{19356602-817F-40EC-A2B8-8C62F23E90A0}">
      <dsp:nvSpPr>
        <dsp:cNvPr id="0" name=""/>
        <dsp:cNvSpPr/>
      </dsp:nvSpPr>
      <dsp:spPr>
        <a:xfrm>
          <a:off x="96239" y="504055"/>
          <a:ext cx="1757542"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Sistemas de información mejorados</a:t>
          </a:r>
          <a:endParaRPr lang="es-CO" sz="900" kern="1200" dirty="0"/>
        </a:p>
      </dsp:txBody>
      <dsp:txXfrm>
        <a:off x="105456" y="513272"/>
        <a:ext cx="1739108" cy="296266"/>
      </dsp:txXfrm>
    </dsp:sp>
    <dsp:sp modelId="{1F40C5A9-8270-4A21-A9E5-3C605D0E9291}">
      <dsp:nvSpPr>
        <dsp:cNvPr id="0" name=""/>
        <dsp:cNvSpPr/>
      </dsp:nvSpPr>
      <dsp:spPr>
        <a:xfrm>
          <a:off x="96239" y="867172"/>
          <a:ext cx="1757542"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Convenios interadministrativos suscritos</a:t>
          </a:r>
          <a:endParaRPr lang="es-CO" sz="900" kern="1200" dirty="0"/>
        </a:p>
      </dsp:txBody>
      <dsp:txXfrm>
        <a:off x="105456" y="876389"/>
        <a:ext cx="1739108" cy="296266"/>
      </dsp:txXfrm>
    </dsp:sp>
    <dsp:sp modelId="{01C365DF-5AE0-4C6A-8044-B33B9275EAC0}">
      <dsp:nvSpPr>
        <dsp:cNvPr id="0" name=""/>
        <dsp:cNvSpPr/>
      </dsp:nvSpPr>
      <dsp:spPr>
        <a:xfrm>
          <a:off x="96239" y="1230288"/>
          <a:ext cx="1757542"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Actividades de soporte realizadas</a:t>
          </a:r>
          <a:endParaRPr lang="es-CO" sz="900" kern="1200" dirty="0"/>
        </a:p>
      </dsp:txBody>
      <dsp:txXfrm>
        <a:off x="105456" y="1239505"/>
        <a:ext cx="1739108" cy="296266"/>
      </dsp:txXfrm>
    </dsp:sp>
    <dsp:sp modelId="{FAAF8E22-C2E8-4542-9D37-62EF2374B866}">
      <dsp:nvSpPr>
        <dsp:cNvPr id="0" name=""/>
        <dsp:cNvSpPr/>
      </dsp:nvSpPr>
      <dsp:spPr>
        <a:xfrm>
          <a:off x="96239" y="1593405"/>
          <a:ext cx="1757542"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Porcentaje de disponibilidad de la plataforma tecnológica</a:t>
          </a:r>
          <a:endParaRPr lang="es-CO" sz="900" kern="1200" dirty="0"/>
        </a:p>
      </dsp:txBody>
      <dsp:txXfrm>
        <a:off x="105456" y="1602622"/>
        <a:ext cx="1739108" cy="296266"/>
      </dsp:txXfrm>
    </dsp:sp>
    <dsp:sp modelId="{1FF4E0E0-1B91-41F5-8BCD-9638AB17B264}">
      <dsp:nvSpPr>
        <dsp:cNvPr id="0" name=""/>
        <dsp:cNvSpPr/>
      </dsp:nvSpPr>
      <dsp:spPr>
        <a:xfrm>
          <a:off x="2058232" y="0"/>
          <a:ext cx="515409"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Meta</a:t>
          </a:r>
          <a:endParaRPr lang="es-CO" sz="1000" kern="1200" dirty="0"/>
        </a:p>
      </dsp:txBody>
      <dsp:txXfrm>
        <a:off x="2058232" y="0"/>
        <a:ext cx="515409" cy="648072"/>
      </dsp:txXfrm>
    </dsp:sp>
    <dsp:sp modelId="{38639199-61CC-45B6-89A1-29AC996A34B5}">
      <dsp:nvSpPr>
        <dsp:cNvPr id="0" name=""/>
        <dsp:cNvSpPr/>
      </dsp:nvSpPr>
      <dsp:spPr>
        <a:xfrm>
          <a:off x="2137220" y="504055"/>
          <a:ext cx="381111"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146437" y="513272"/>
        <a:ext cx="362677" cy="296266"/>
      </dsp:txXfrm>
    </dsp:sp>
    <dsp:sp modelId="{F59E2664-B0A7-4941-B2BD-D9D3FCC04305}">
      <dsp:nvSpPr>
        <dsp:cNvPr id="0" name=""/>
        <dsp:cNvSpPr/>
      </dsp:nvSpPr>
      <dsp:spPr>
        <a:xfrm>
          <a:off x="2137220" y="867172"/>
          <a:ext cx="381111"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146437" y="876389"/>
        <a:ext cx="362677" cy="296266"/>
      </dsp:txXfrm>
    </dsp:sp>
    <dsp:sp modelId="{62AFED4A-2233-44D9-A4D0-039C15638469}">
      <dsp:nvSpPr>
        <dsp:cNvPr id="0" name=""/>
        <dsp:cNvSpPr/>
      </dsp:nvSpPr>
      <dsp:spPr>
        <a:xfrm>
          <a:off x="2137220" y="1202598"/>
          <a:ext cx="381111"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500</a:t>
          </a:r>
          <a:endParaRPr lang="es-CO" sz="1400" kern="1200" dirty="0"/>
        </a:p>
      </dsp:txBody>
      <dsp:txXfrm>
        <a:off x="2146437" y="1211815"/>
        <a:ext cx="362677" cy="296266"/>
      </dsp:txXfrm>
    </dsp:sp>
    <dsp:sp modelId="{43994C08-AF16-44E6-9E16-8BC9FA3B062C}">
      <dsp:nvSpPr>
        <dsp:cNvPr id="0" name=""/>
        <dsp:cNvSpPr/>
      </dsp:nvSpPr>
      <dsp:spPr>
        <a:xfrm>
          <a:off x="2137220" y="1565714"/>
          <a:ext cx="381111"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90</a:t>
          </a:r>
          <a:endParaRPr lang="es-CO" sz="1800" kern="1200" dirty="0"/>
        </a:p>
      </dsp:txBody>
      <dsp:txXfrm>
        <a:off x="2146437" y="1574931"/>
        <a:ext cx="362677" cy="296266"/>
      </dsp:txXfrm>
    </dsp:sp>
    <dsp:sp modelId="{9B5C3F0B-AC36-45E2-B68E-DAB64BBA52A2}">
      <dsp:nvSpPr>
        <dsp:cNvPr id="0" name=""/>
        <dsp:cNvSpPr/>
      </dsp:nvSpPr>
      <dsp:spPr>
        <a:xfrm>
          <a:off x="2622137" y="0"/>
          <a:ext cx="474206" cy="216024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Avance</a:t>
          </a:r>
          <a:endParaRPr lang="es-CO" sz="1000" kern="1200" dirty="0"/>
        </a:p>
      </dsp:txBody>
      <dsp:txXfrm>
        <a:off x="2622137" y="0"/>
        <a:ext cx="474206" cy="648072"/>
      </dsp:txXfrm>
    </dsp:sp>
    <dsp:sp modelId="{AAF91D29-6186-456D-BAE9-A2C258C1BF2B}">
      <dsp:nvSpPr>
        <dsp:cNvPr id="0" name=""/>
        <dsp:cNvSpPr/>
      </dsp:nvSpPr>
      <dsp:spPr>
        <a:xfrm>
          <a:off x="2666854" y="504055"/>
          <a:ext cx="381596"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76071" y="513272"/>
        <a:ext cx="363162" cy="296266"/>
      </dsp:txXfrm>
    </dsp:sp>
    <dsp:sp modelId="{C5C35ED3-A48B-403F-82A5-EC5BB5AF82F2}">
      <dsp:nvSpPr>
        <dsp:cNvPr id="0" name=""/>
        <dsp:cNvSpPr/>
      </dsp:nvSpPr>
      <dsp:spPr>
        <a:xfrm>
          <a:off x="2666854" y="867172"/>
          <a:ext cx="381596"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76071" y="876389"/>
        <a:ext cx="363162" cy="296266"/>
      </dsp:txXfrm>
    </dsp:sp>
    <dsp:sp modelId="{E3CCB7A9-9AEB-4C6E-9151-61A57C9A2E09}">
      <dsp:nvSpPr>
        <dsp:cNvPr id="0" name=""/>
        <dsp:cNvSpPr/>
      </dsp:nvSpPr>
      <dsp:spPr>
        <a:xfrm>
          <a:off x="2666854" y="1230288"/>
          <a:ext cx="381596"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76071" y="1239505"/>
        <a:ext cx="363162" cy="296266"/>
      </dsp:txXfrm>
    </dsp:sp>
    <dsp:sp modelId="{FC7D3D05-9F17-47BC-B0D0-EB9B33402343}">
      <dsp:nvSpPr>
        <dsp:cNvPr id="0" name=""/>
        <dsp:cNvSpPr/>
      </dsp:nvSpPr>
      <dsp:spPr>
        <a:xfrm>
          <a:off x="2666854" y="1593405"/>
          <a:ext cx="381596" cy="3147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676071" y="1602622"/>
        <a:ext cx="363162" cy="29626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Dirección de Justicia Formal</a:t>
          </a:r>
          <a:endParaRPr lang="es-CO" sz="14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CO" sz="1400" kern="1200" dirty="0" smtClean="0"/>
            <a:t>$2.635 millones</a:t>
          </a:r>
          <a:endParaRPr lang="es-CO" sz="14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s-CO" sz="800" kern="1200" smtClean="0"/>
            <a:t>Fortalecer el marco normativo y de la arquitectura institucional del sistema de administración de justicia </a:t>
          </a:r>
          <a:endParaRPr lang="es-CO" sz="800" kern="1200" dirty="0"/>
        </a:p>
      </dsp:txBody>
      <dsp:txXfrm>
        <a:off x="0" y="342996"/>
        <a:ext cx="3096344" cy="29116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5" y="0"/>
          <a:ext cx="1919657"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Producto</a:t>
          </a:r>
          <a:endParaRPr lang="es-CO" sz="1100" kern="1200" dirty="0"/>
        </a:p>
      </dsp:txBody>
      <dsp:txXfrm>
        <a:off x="5" y="0"/>
        <a:ext cx="1919657" cy="604137"/>
      </dsp:txXfrm>
    </dsp:sp>
    <dsp:sp modelId="{19356602-817F-40EC-A2B8-8C62F23E90A0}">
      <dsp:nvSpPr>
        <dsp:cNvPr id="0" name=""/>
        <dsp:cNvSpPr/>
      </dsp:nvSpPr>
      <dsp:spPr>
        <a:xfrm>
          <a:off x="31160" y="378719"/>
          <a:ext cx="1836001" cy="4338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Documentos de planeación realizados</a:t>
          </a:r>
          <a:endParaRPr lang="es-CO" sz="900" kern="1200" dirty="0"/>
        </a:p>
      </dsp:txBody>
      <dsp:txXfrm>
        <a:off x="43866" y="391425"/>
        <a:ext cx="1810589" cy="408405"/>
      </dsp:txXfrm>
    </dsp:sp>
    <dsp:sp modelId="{1F40C5A9-8270-4A21-A9E5-3C605D0E9291}">
      <dsp:nvSpPr>
        <dsp:cNvPr id="0" name=""/>
        <dsp:cNvSpPr/>
      </dsp:nvSpPr>
      <dsp:spPr>
        <a:xfrm>
          <a:off x="31160" y="939167"/>
          <a:ext cx="1836001" cy="4338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Documentos normativos realizados</a:t>
          </a:r>
          <a:endParaRPr lang="es-CO" sz="900" kern="1200" dirty="0"/>
        </a:p>
      </dsp:txBody>
      <dsp:txXfrm>
        <a:off x="43866" y="951873"/>
        <a:ext cx="1810589" cy="408405"/>
      </dsp:txXfrm>
    </dsp:sp>
    <dsp:sp modelId="{357FF518-73AE-4981-82A9-BA026BAAD305}">
      <dsp:nvSpPr>
        <dsp:cNvPr id="0" name=""/>
        <dsp:cNvSpPr/>
      </dsp:nvSpPr>
      <dsp:spPr>
        <a:xfrm>
          <a:off x="31160" y="1442460"/>
          <a:ext cx="1836001" cy="4338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Personas capacitadas</a:t>
          </a:r>
          <a:endParaRPr lang="es-CO" sz="900" kern="1200" dirty="0"/>
        </a:p>
      </dsp:txBody>
      <dsp:txXfrm>
        <a:off x="43866" y="1455166"/>
        <a:ext cx="1810589" cy="408405"/>
      </dsp:txXfrm>
    </dsp:sp>
    <dsp:sp modelId="{1FF4E0E0-1B91-41F5-8BCD-9638AB17B264}">
      <dsp:nvSpPr>
        <dsp:cNvPr id="0" name=""/>
        <dsp:cNvSpPr/>
      </dsp:nvSpPr>
      <dsp:spPr>
        <a:xfrm>
          <a:off x="1992078" y="0"/>
          <a:ext cx="538669"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Meta</a:t>
          </a:r>
          <a:endParaRPr lang="es-CO" sz="1100" kern="1200" dirty="0"/>
        </a:p>
      </dsp:txBody>
      <dsp:txXfrm>
        <a:off x="1992078" y="0"/>
        <a:ext cx="538669" cy="604137"/>
      </dsp:txXfrm>
    </dsp:sp>
    <dsp:sp modelId="{38639199-61CC-45B6-89A1-29AC996A34B5}">
      <dsp:nvSpPr>
        <dsp:cNvPr id="0" name=""/>
        <dsp:cNvSpPr/>
      </dsp:nvSpPr>
      <dsp:spPr>
        <a:xfrm>
          <a:off x="2061498" y="375672"/>
          <a:ext cx="395997"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073086" y="387260"/>
        <a:ext cx="372821" cy="372453"/>
      </dsp:txXfrm>
    </dsp:sp>
    <dsp:sp modelId="{F59E2664-B0A7-4941-B2BD-D9D3FCC04305}">
      <dsp:nvSpPr>
        <dsp:cNvPr id="0" name=""/>
        <dsp:cNvSpPr/>
      </dsp:nvSpPr>
      <dsp:spPr>
        <a:xfrm>
          <a:off x="2048905" y="945649"/>
          <a:ext cx="395997"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a:t>
          </a:r>
          <a:endParaRPr lang="es-CO" sz="1400" kern="1200" dirty="0"/>
        </a:p>
      </dsp:txBody>
      <dsp:txXfrm>
        <a:off x="2060493" y="957237"/>
        <a:ext cx="372821" cy="372453"/>
      </dsp:txXfrm>
    </dsp:sp>
    <dsp:sp modelId="{CF2B8247-FC67-4FE6-AFC7-EABFC3A3B335}">
      <dsp:nvSpPr>
        <dsp:cNvPr id="0" name=""/>
        <dsp:cNvSpPr/>
      </dsp:nvSpPr>
      <dsp:spPr>
        <a:xfrm>
          <a:off x="2059367" y="1461980"/>
          <a:ext cx="395997"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150</a:t>
          </a:r>
          <a:endParaRPr lang="es-CO" sz="1400" kern="1200" dirty="0"/>
        </a:p>
      </dsp:txBody>
      <dsp:txXfrm>
        <a:off x="2070955" y="1473568"/>
        <a:ext cx="372821" cy="372453"/>
      </dsp:txXfrm>
    </dsp:sp>
    <dsp:sp modelId="{9B5C3F0B-AC36-45E2-B68E-DAB64BBA52A2}">
      <dsp:nvSpPr>
        <dsp:cNvPr id="0" name=""/>
        <dsp:cNvSpPr/>
      </dsp:nvSpPr>
      <dsp:spPr>
        <a:xfrm>
          <a:off x="2622057" y="0"/>
          <a:ext cx="516890"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Avance</a:t>
          </a:r>
          <a:endParaRPr lang="es-CO" sz="1100" kern="1200" dirty="0"/>
        </a:p>
      </dsp:txBody>
      <dsp:txXfrm>
        <a:off x="2622057" y="0"/>
        <a:ext cx="516890" cy="604137"/>
      </dsp:txXfrm>
    </dsp:sp>
    <dsp:sp modelId="{AAF91D29-6186-456D-BAE9-A2C258C1BF2B}">
      <dsp:nvSpPr>
        <dsp:cNvPr id="0" name=""/>
        <dsp:cNvSpPr/>
      </dsp:nvSpPr>
      <dsp:spPr>
        <a:xfrm>
          <a:off x="2729706" y="375672"/>
          <a:ext cx="366640"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740445" y="386411"/>
        <a:ext cx="345162" cy="374151"/>
      </dsp:txXfrm>
    </dsp:sp>
    <dsp:sp modelId="{C5C35ED3-A48B-403F-82A5-EC5BB5AF82F2}">
      <dsp:nvSpPr>
        <dsp:cNvPr id="0" name=""/>
        <dsp:cNvSpPr/>
      </dsp:nvSpPr>
      <dsp:spPr>
        <a:xfrm>
          <a:off x="2725268" y="945645"/>
          <a:ext cx="366640"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t>0</a:t>
          </a:r>
          <a:endParaRPr lang="es-CO" sz="1800" kern="1200" dirty="0"/>
        </a:p>
      </dsp:txBody>
      <dsp:txXfrm>
        <a:off x="2736007" y="956384"/>
        <a:ext cx="345162" cy="374151"/>
      </dsp:txXfrm>
    </dsp:sp>
    <dsp:sp modelId="{895C6DF4-BBC8-4142-A03F-18B0F535867C}">
      <dsp:nvSpPr>
        <dsp:cNvPr id="0" name=""/>
        <dsp:cNvSpPr/>
      </dsp:nvSpPr>
      <dsp:spPr>
        <a:xfrm>
          <a:off x="2732815" y="1461980"/>
          <a:ext cx="366640" cy="3956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dirty="0" smtClean="0"/>
            <a:t>150</a:t>
          </a:r>
          <a:endParaRPr lang="es-CO" sz="1400" kern="1200" dirty="0"/>
        </a:p>
      </dsp:txBody>
      <dsp:txXfrm>
        <a:off x="2743554" y="1472719"/>
        <a:ext cx="345162" cy="37415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6FB82-B025-4772-A81D-C0EBCC8D9AE9}">
      <dsp:nvSpPr>
        <dsp:cNvPr id="0" name=""/>
        <dsp:cNvSpPr/>
      </dsp:nvSpPr>
      <dsp:spPr>
        <a:xfrm>
          <a:off x="1588" y="0"/>
          <a:ext cx="1946844"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Indicador</a:t>
          </a:r>
          <a:endParaRPr lang="es-CO" sz="1000" kern="1200" dirty="0"/>
        </a:p>
      </dsp:txBody>
      <dsp:txXfrm>
        <a:off x="1588" y="0"/>
        <a:ext cx="1946844" cy="604137"/>
      </dsp:txXfrm>
    </dsp:sp>
    <dsp:sp modelId="{19356602-817F-40EC-A2B8-8C62F23E90A0}">
      <dsp:nvSpPr>
        <dsp:cNvPr id="0" name=""/>
        <dsp:cNvSpPr/>
      </dsp:nvSpPr>
      <dsp:spPr>
        <a:xfrm>
          <a:off x="114668" y="504059"/>
          <a:ext cx="1757542" cy="3691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Asesorías y consultorías contratadas</a:t>
          </a:r>
          <a:endParaRPr lang="es-CO" sz="900" kern="1200" dirty="0"/>
        </a:p>
      </dsp:txBody>
      <dsp:txXfrm>
        <a:off x="125480" y="514871"/>
        <a:ext cx="1735918" cy="347535"/>
      </dsp:txXfrm>
    </dsp:sp>
    <dsp:sp modelId="{1F40C5A9-8270-4A21-A9E5-3C605D0E9291}">
      <dsp:nvSpPr>
        <dsp:cNvPr id="0" name=""/>
        <dsp:cNvSpPr/>
      </dsp:nvSpPr>
      <dsp:spPr>
        <a:xfrm>
          <a:off x="114668" y="1059663"/>
          <a:ext cx="1757542" cy="3691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Reuniones de seguimiento realizadas</a:t>
          </a:r>
          <a:endParaRPr lang="es-CO" sz="900" kern="1200" dirty="0"/>
        </a:p>
      </dsp:txBody>
      <dsp:txXfrm>
        <a:off x="125480" y="1070475"/>
        <a:ext cx="1735918" cy="347535"/>
      </dsp:txXfrm>
    </dsp:sp>
    <dsp:sp modelId="{1FF4E0E0-1B91-41F5-8BCD-9638AB17B264}">
      <dsp:nvSpPr>
        <dsp:cNvPr id="0" name=""/>
        <dsp:cNvSpPr/>
      </dsp:nvSpPr>
      <dsp:spPr>
        <a:xfrm>
          <a:off x="2058232" y="0"/>
          <a:ext cx="515409"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Meta</a:t>
          </a:r>
          <a:endParaRPr lang="es-CO" sz="1000" kern="1200" dirty="0"/>
        </a:p>
      </dsp:txBody>
      <dsp:txXfrm>
        <a:off x="2058232" y="0"/>
        <a:ext cx="515409" cy="604137"/>
      </dsp:txXfrm>
    </dsp:sp>
    <dsp:sp modelId="{38639199-61CC-45B6-89A1-29AC996A34B5}">
      <dsp:nvSpPr>
        <dsp:cNvPr id="0" name=""/>
        <dsp:cNvSpPr/>
      </dsp:nvSpPr>
      <dsp:spPr>
        <a:xfrm>
          <a:off x="2137220" y="504054"/>
          <a:ext cx="381111" cy="396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14</a:t>
          </a:r>
          <a:endParaRPr lang="es-CO" sz="1600" kern="1200" dirty="0"/>
        </a:p>
      </dsp:txBody>
      <dsp:txXfrm>
        <a:off x="2148382" y="515216"/>
        <a:ext cx="358787" cy="373676"/>
      </dsp:txXfrm>
    </dsp:sp>
    <dsp:sp modelId="{F59E2664-B0A7-4941-B2BD-D9D3FCC04305}">
      <dsp:nvSpPr>
        <dsp:cNvPr id="0" name=""/>
        <dsp:cNvSpPr/>
      </dsp:nvSpPr>
      <dsp:spPr>
        <a:xfrm>
          <a:off x="2137220" y="1008118"/>
          <a:ext cx="381111" cy="396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8</a:t>
          </a:r>
          <a:endParaRPr lang="es-CO" sz="1600" kern="1200" dirty="0"/>
        </a:p>
      </dsp:txBody>
      <dsp:txXfrm>
        <a:off x="2148382" y="1019280"/>
        <a:ext cx="358787" cy="373676"/>
      </dsp:txXfrm>
    </dsp:sp>
    <dsp:sp modelId="{9B5C3F0B-AC36-45E2-B68E-DAB64BBA52A2}">
      <dsp:nvSpPr>
        <dsp:cNvPr id="0" name=""/>
        <dsp:cNvSpPr/>
      </dsp:nvSpPr>
      <dsp:spPr>
        <a:xfrm>
          <a:off x="2622137" y="0"/>
          <a:ext cx="474206" cy="2013790"/>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dirty="0" smtClean="0"/>
            <a:t>Avance</a:t>
          </a:r>
          <a:endParaRPr lang="es-CO" sz="1000" kern="1200" dirty="0"/>
        </a:p>
      </dsp:txBody>
      <dsp:txXfrm>
        <a:off x="2622137" y="0"/>
        <a:ext cx="474206" cy="604137"/>
      </dsp:txXfrm>
    </dsp:sp>
    <dsp:sp modelId="{AAF91D29-6186-456D-BAE9-A2C258C1BF2B}">
      <dsp:nvSpPr>
        <dsp:cNvPr id="0" name=""/>
        <dsp:cNvSpPr/>
      </dsp:nvSpPr>
      <dsp:spPr>
        <a:xfrm>
          <a:off x="2666854" y="504054"/>
          <a:ext cx="381596" cy="396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14</a:t>
          </a:r>
          <a:endParaRPr lang="es-CO" sz="1600" kern="1200" dirty="0"/>
        </a:p>
      </dsp:txBody>
      <dsp:txXfrm>
        <a:off x="2678031" y="515231"/>
        <a:ext cx="359242" cy="373646"/>
      </dsp:txXfrm>
    </dsp:sp>
    <dsp:sp modelId="{C5C35ED3-A48B-403F-82A5-EC5BB5AF82F2}">
      <dsp:nvSpPr>
        <dsp:cNvPr id="0" name=""/>
        <dsp:cNvSpPr/>
      </dsp:nvSpPr>
      <dsp:spPr>
        <a:xfrm>
          <a:off x="2666854" y="1008118"/>
          <a:ext cx="381596" cy="396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t>8</a:t>
          </a:r>
          <a:endParaRPr lang="es-CO" sz="1600" kern="1200" dirty="0"/>
        </a:p>
      </dsp:txBody>
      <dsp:txXfrm>
        <a:off x="2678031" y="1019295"/>
        <a:ext cx="359242" cy="373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3B3F9-99C8-45BD-A708-089D88F6CB77}">
      <dsp:nvSpPr>
        <dsp:cNvPr id="0" name=""/>
        <dsp:cNvSpPr/>
      </dsp:nvSpPr>
      <dsp:spPr>
        <a:xfrm>
          <a:off x="2172" y="0"/>
          <a:ext cx="402349" cy="39519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2172" y="0"/>
        <a:ext cx="402349" cy="1185594"/>
      </dsp:txXfrm>
    </dsp:sp>
    <dsp:sp modelId="{ECDCA86F-3CB1-45CF-8A56-4A57DDA7198F}">
      <dsp:nvSpPr>
        <dsp:cNvPr id="0" name=""/>
        <dsp:cNvSpPr/>
      </dsp:nvSpPr>
      <dsp:spPr>
        <a:xfrm>
          <a:off x="8965" y="423427"/>
          <a:ext cx="388763" cy="424891"/>
        </a:xfrm>
        <a:prstGeom prst="roundRect">
          <a:avLst>
            <a:gd name="adj" fmla="val 1000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8</a:t>
          </a:r>
          <a:endParaRPr lang="es-CO" sz="1100" kern="1200" dirty="0"/>
        </a:p>
      </dsp:txBody>
      <dsp:txXfrm>
        <a:off x="20351" y="434813"/>
        <a:ext cx="365991" cy="402119"/>
      </dsp:txXfrm>
    </dsp:sp>
    <dsp:sp modelId="{3418A98D-E8F1-4766-B88E-6FA91EED1E2A}">
      <dsp:nvSpPr>
        <dsp:cNvPr id="0" name=""/>
        <dsp:cNvSpPr/>
      </dsp:nvSpPr>
      <dsp:spPr>
        <a:xfrm>
          <a:off x="8965" y="917585"/>
          <a:ext cx="388763" cy="424891"/>
        </a:xfrm>
        <a:prstGeom prst="roundRect">
          <a:avLst>
            <a:gd name="adj" fmla="val 10000"/>
          </a:avLst>
        </a:prstGeom>
        <a:gradFill rotWithShape="0">
          <a:gsLst>
            <a:gs pos="0">
              <a:schemeClr val="accent1">
                <a:alpha val="90000"/>
                <a:hueOff val="0"/>
                <a:satOff val="0"/>
                <a:lumOff val="0"/>
                <a:alphaOff val="-851"/>
                <a:shade val="51000"/>
                <a:satMod val="130000"/>
              </a:schemeClr>
            </a:gs>
            <a:gs pos="80000">
              <a:schemeClr val="accent1">
                <a:alpha val="90000"/>
                <a:hueOff val="0"/>
                <a:satOff val="0"/>
                <a:lumOff val="0"/>
                <a:alphaOff val="-851"/>
                <a:shade val="93000"/>
                <a:satMod val="130000"/>
              </a:schemeClr>
            </a:gs>
            <a:gs pos="100000">
              <a:schemeClr val="accent1">
                <a:alpha val="90000"/>
                <a:hueOff val="0"/>
                <a:satOff val="0"/>
                <a:lumOff val="0"/>
                <a:alphaOff val="-85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9</a:t>
          </a:r>
          <a:endParaRPr lang="es-CO" sz="1100" kern="1200" dirty="0"/>
        </a:p>
      </dsp:txBody>
      <dsp:txXfrm>
        <a:off x="20351" y="928971"/>
        <a:ext cx="365991" cy="402119"/>
      </dsp:txXfrm>
    </dsp:sp>
    <dsp:sp modelId="{BC29D5B2-3604-484D-AA9A-1B40242582BA}">
      <dsp:nvSpPr>
        <dsp:cNvPr id="0" name=""/>
        <dsp:cNvSpPr/>
      </dsp:nvSpPr>
      <dsp:spPr>
        <a:xfrm>
          <a:off x="8965" y="1411422"/>
          <a:ext cx="388763" cy="424891"/>
        </a:xfrm>
        <a:prstGeom prst="roundRect">
          <a:avLst>
            <a:gd name="adj" fmla="val 10000"/>
          </a:avLst>
        </a:prstGeom>
        <a:gradFill rotWithShape="0">
          <a:gsLst>
            <a:gs pos="0">
              <a:schemeClr val="accent1">
                <a:alpha val="90000"/>
                <a:hueOff val="0"/>
                <a:satOff val="0"/>
                <a:lumOff val="0"/>
                <a:alphaOff val="-1702"/>
                <a:shade val="51000"/>
                <a:satMod val="130000"/>
              </a:schemeClr>
            </a:gs>
            <a:gs pos="80000">
              <a:schemeClr val="accent1">
                <a:alpha val="90000"/>
                <a:hueOff val="0"/>
                <a:satOff val="0"/>
                <a:lumOff val="0"/>
                <a:alphaOff val="-1702"/>
                <a:shade val="93000"/>
                <a:satMod val="130000"/>
              </a:schemeClr>
            </a:gs>
            <a:gs pos="100000">
              <a:schemeClr val="accent1">
                <a:alpha val="90000"/>
                <a:hueOff val="0"/>
                <a:satOff val="0"/>
                <a:lumOff val="0"/>
                <a:alphaOff val="-170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10</a:t>
          </a:r>
          <a:endParaRPr lang="es-CO" sz="1100" kern="1200" dirty="0"/>
        </a:p>
      </dsp:txBody>
      <dsp:txXfrm>
        <a:off x="20351" y="1422808"/>
        <a:ext cx="365991" cy="402119"/>
      </dsp:txXfrm>
    </dsp:sp>
    <dsp:sp modelId="{7AEFE92F-673A-41EE-963F-1918B0228F12}">
      <dsp:nvSpPr>
        <dsp:cNvPr id="0" name=""/>
        <dsp:cNvSpPr/>
      </dsp:nvSpPr>
      <dsp:spPr>
        <a:xfrm>
          <a:off x="8965" y="1905420"/>
          <a:ext cx="388763" cy="424891"/>
        </a:xfrm>
        <a:prstGeom prst="roundRect">
          <a:avLst>
            <a:gd name="adj" fmla="val 10000"/>
          </a:avLst>
        </a:prstGeom>
        <a:gradFill rotWithShape="0">
          <a:gsLst>
            <a:gs pos="0">
              <a:schemeClr val="accent1">
                <a:alpha val="90000"/>
                <a:hueOff val="0"/>
                <a:satOff val="0"/>
                <a:lumOff val="0"/>
                <a:alphaOff val="-2553"/>
                <a:shade val="51000"/>
                <a:satMod val="130000"/>
              </a:schemeClr>
            </a:gs>
            <a:gs pos="80000">
              <a:schemeClr val="accent1">
                <a:alpha val="90000"/>
                <a:hueOff val="0"/>
                <a:satOff val="0"/>
                <a:lumOff val="0"/>
                <a:alphaOff val="-2553"/>
                <a:shade val="93000"/>
                <a:satMod val="130000"/>
              </a:schemeClr>
            </a:gs>
            <a:gs pos="100000">
              <a:schemeClr val="accent1">
                <a:alpha val="90000"/>
                <a:hueOff val="0"/>
                <a:satOff val="0"/>
                <a:lumOff val="0"/>
                <a:alphaOff val="-255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11</a:t>
          </a:r>
          <a:endParaRPr lang="es-CO" sz="1100" kern="1200" dirty="0"/>
        </a:p>
      </dsp:txBody>
      <dsp:txXfrm>
        <a:off x="20351" y="1916806"/>
        <a:ext cx="365991" cy="402119"/>
      </dsp:txXfrm>
    </dsp:sp>
    <dsp:sp modelId="{3519158D-3377-4C2F-A5AC-C7CE6F24E23F}">
      <dsp:nvSpPr>
        <dsp:cNvPr id="0" name=""/>
        <dsp:cNvSpPr/>
      </dsp:nvSpPr>
      <dsp:spPr>
        <a:xfrm>
          <a:off x="8965" y="2399417"/>
          <a:ext cx="388763" cy="424891"/>
        </a:xfrm>
        <a:prstGeom prst="roundRect">
          <a:avLst>
            <a:gd name="adj" fmla="val 10000"/>
          </a:avLst>
        </a:prstGeom>
        <a:gradFill rotWithShape="0">
          <a:gsLst>
            <a:gs pos="0">
              <a:schemeClr val="accent1">
                <a:alpha val="90000"/>
                <a:hueOff val="0"/>
                <a:satOff val="0"/>
                <a:lumOff val="0"/>
                <a:alphaOff val="-3404"/>
                <a:shade val="51000"/>
                <a:satMod val="130000"/>
              </a:schemeClr>
            </a:gs>
            <a:gs pos="80000">
              <a:schemeClr val="accent1">
                <a:alpha val="90000"/>
                <a:hueOff val="0"/>
                <a:satOff val="0"/>
                <a:lumOff val="0"/>
                <a:alphaOff val="-3404"/>
                <a:shade val="93000"/>
                <a:satMod val="130000"/>
              </a:schemeClr>
            </a:gs>
            <a:gs pos="100000">
              <a:schemeClr val="accent1">
                <a:alpha val="90000"/>
                <a:hueOff val="0"/>
                <a:satOff val="0"/>
                <a:lumOff val="0"/>
                <a:alphaOff val="-340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12</a:t>
          </a:r>
          <a:endParaRPr lang="es-CO" sz="1100" kern="1200" dirty="0"/>
        </a:p>
      </dsp:txBody>
      <dsp:txXfrm>
        <a:off x="20351" y="2410803"/>
        <a:ext cx="365991" cy="402119"/>
      </dsp:txXfrm>
    </dsp:sp>
    <dsp:sp modelId="{282FAE89-C4FD-4A5B-8DEA-187685E8A57B}">
      <dsp:nvSpPr>
        <dsp:cNvPr id="0" name=""/>
        <dsp:cNvSpPr/>
      </dsp:nvSpPr>
      <dsp:spPr>
        <a:xfrm>
          <a:off x="8965" y="2889061"/>
          <a:ext cx="388763" cy="424891"/>
        </a:xfrm>
        <a:prstGeom prst="roundRect">
          <a:avLst>
            <a:gd name="adj" fmla="val 10000"/>
          </a:avLst>
        </a:prstGeom>
        <a:gradFill rotWithShape="0">
          <a:gsLst>
            <a:gs pos="0">
              <a:schemeClr val="accent1">
                <a:alpha val="90000"/>
                <a:hueOff val="0"/>
                <a:satOff val="0"/>
                <a:lumOff val="0"/>
                <a:alphaOff val="-4255"/>
                <a:shade val="51000"/>
                <a:satMod val="130000"/>
              </a:schemeClr>
            </a:gs>
            <a:gs pos="80000">
              <a:schemeClr val="accent1">
                <a:alpha val="90000"/>
                <a:hueOff val="0"/>
                <a:satOff val="0"/>
                <a:lumOff val="0"/>
                <a:alphaOff val="-4255"/>
                <a:shade val="93000"/>
                <a:satMod val="130000"/>
              </a:schemeClr>
            </a:gs>
            <a:gs pos="100000">
              <a:schemeClr val="accent1">
                <a:alpha val="90000"/>
                <a:hueOff val="0"/>
                <a:satOff val="0"/>
                <a:lumOff val="0"/>
                <a:alphaOff val="-425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O" sz="1100" kern="1200" dirty="0" smtClean="0"/>
            <a:t>13</a:t>
          </a:r>
          <a:endParaRPr lang="es-CO" sz="1100" kern="1200" dirty="0"/>
        </a:p>
      </dsp:txBody>
      <dsp:txXfrm>
        <a:off x="20351" y="2900447"/>
        <a:ext cx="365991" cy="402119"/>
      </dsp:txXfrm>
    </dsp:sp>
    <dsp:sp modelId="{3A555E55-3DF4-435F-96EB-D8E32FC45958}">
      <dsp:nvSpPr>
        <dsp:cNvPr id="0" name=""/>
        <dsp:cNvSpPr/>
      </dsp:nvSpPr>
      <dsp:spPr>
        <a:xfrm>
          <a:off x="469539" y="0"/>
          <a:ext cx="1190803" cy="39519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469539" y="0"/>
        <a:ext cx="1190803" cy="1185594"/>
      </dsp:txXfrm>
    </dsp:sp>
    <dsp:sp modelId="{005BF979-10B1-469F-B80E-D2ECCDB643B1}">
      <dsp:nvSpPr>
        <dsp:cNvPr id="0" name=""/>
        <dsp:cNvSpPr/>
      </dsp:nvSpPr>
      <dsp:spPr>
        <a:xfrm>
          <a:off x="473699" y="427882"/>
          <a:ext cx="1182484" cy="424891"/>
        </a:xfrm>
        <a:prstGeom prst="roundRect">
          <a:avLst>
            <a:gd name="adj" fmla="val 10000"/>
          </a:avLst>
        </a:prstGeom>
        <a:gradFill rotWithShape="0">
          <a:gsLst>
            <a:gs pos="0">
              <a:schemeClr val="accent1">
                <a:alpha val="90000"/>
                <a:hueOff val="0"/>
                <a:satOff val="0"/>
                <a:lumOff val="0"/>
                <a:alphaOff val="-5106"/>
                <a:shade val="51000"/>
                <a:satMod val="130000"/>
              </a:schemeClr>
            </a:gs>
            <a:gs pos="80000">
              <a:schemeClr val="accent1">
                <a:alpha val="90000"/>
                <a:hueOff val="0"/>
                <a:satOff val="0"/>
                <a:lumOff val="0"/>
                <a:alphaOff val="-5106"/>
                <a:shade val="93000"/>
                <a:satMod val="130000"/>
              </a:schemeClr>
            </a:gs>
            <a:gs pos="100000">
              <a:schemeClr val="accent1">
                <a:alpha val="90000"/>
                <a:hueOff val="0"/>
                <a:satOff val="0"/>
                <a:lumOff val="0"/>
                <a:alphaOff val="-510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s-CO" sz="600" kern="1200" dirty="0" smtClean="0"/>
            <a:t>Fortalecimiento de la </a:t>
          </a:r>
          <a:r>
            <a:rPr lang="es-CO" sz="600" kern="1200" dirty="0" err="1" smtClean="0"/>
            <a:t>territorialización</a:t>
          </a:r>
          <a:r>
            <a:rPr lang="es-CO" sz="600" kern="1200" dirty="0" smtClean="0"/>
            <a:t> de la política criminal contra el crimen organizado y la corrupción  nacional</a:t>
          </a:r>
          <a:endParaRPr lang="es-CO" sz="600" kern="1200" dirty="0"/>
        </a:p>
      </dsp:txBody>
      <dsp:txXfrm>
        <a:off x="486144" y="440327"/>
        <a:ext cx="1157594" cy="400001"/>
      </dsp:txXfrm>
    </dsp:sp>
    <dsp:sp modelId="{613A71D2-63F0-417A-8E84-AC59D02D1BDF}">
      <dsp:nvSpPr>
        <dsp:cNvPr id="0" name=""/>
        <dsp:cNvSpPr/>
      </dsp:nvSpPr>
      <dsp:spPr>
        <a:xfrm>
          <a:off x="473699" y="922040"/>
          <a:ext cx="1182484" cy="424891"/>
        </a:xfrm>
        <a:prstGeom prst="roundRect">
          <a:avLst>
            <a:gd name="adj" fmla="val 10000"/>
          </a:avLst>
        </a:prstGeom>
        <a:gradFill rotWithShape="0">
          <a:gsLst>
            <a:gs pos="0">
              <a:schemeClr val="accent1">
                <a:alpha val="90000"/>
                <a:hueOff val="0"/>
                <a:satOff val="0"/>
                <a:lumOff val="0"/>
                <a:alphaOff val="-5957"/>
                <a:shade val="51000"/>
                <a:satMod val="130000"/>
              </a:schemeClr>
            </a:gs>
            <a:gs pos="80000">
              <a:schemeClr val="accent1">
                <a:alpha val="90000"/>
                <a:hueOff val="0"/>
                <a:satOff val="0"/>
                <a:lumOff val="0"/>
                <a:alphaOff val="-5957"/>
                <a:shade val="93000"/>
                <a:satMod val="130000"/>
              </a:schemeClr>
            </a:gs>
            <a:gs pos="100000">
              <a:schemeClr val="accent1">
                <a:alpha val="90000"/>
                <a:hueOff val="0"/>
                <a:satOff val="0"/>
                <a:lumOff val="0"/>
                <a:alphaOff val="-595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Apoyo en la implementación de los modelos locales y regionales de  acceso a la justicia nacional</a:t>
          </a:r>
          <a:endParaRPr lang="es-CO" sz="700" kern="1200" dirty="0"/>
        </a:p>
      </dsp:txBody>
      <dsp:txXfrm>
        <a:off x="486144" y="934485"/>
        <a:ext cx="1157594" cy="400001"/>
      </dsp:txXfrm>
    </dsp:sp>
    <dsp:sp modelId="{F6BE30F0-6321-4D63-A060-45C38CC475BE}">
      <dsp:nvSpPr>
        <dsp:cNvPr id="0" name=""/>
        <dsp:cNvSpPr/>
      </dsp:nvSpPr>
      <dsp:spPr>
        <a:xfrm>
          <a:off x="473699" y="1415877"/>
          <a:ext cx="1182484" cy="424891"/>
        </a:xfrm>
        <a:prstGeom prst="roundRect">
          <a:avLst>
            <a:gd name="adj" fmla="val 10000"/>
          </a:avLst>
        </a:prstGeom>
        <a:gradFill rotWithShape="0">
          <a:gsLst>
            <a:gs pos="0">
              <a:schemeClr val="accent1">
                <a:alpha val="90000"/>
                <a:hueOff val="0"/>
                <a:satOff val="0"/>
                <a:lumOff val="0"/>
                <a:alphaOff val="-6809"/>
                <a:shade val="51000"/>
                <a:satMod val="130000"/>
              </a:schemeClr>
            </a:gs>
            <a:gs pos="80000">
              <a:schemeClr val="accent1">
                <a:alpha val="90000"/>
                <a:hueOff val="0"/>
                <a:satOff val="0"/>
                <a:lumOff val="0"/>
                <a:alphaOff val="-6809"/>
                <a:shade val="93000"/>
                <a:satMod val="130000"/>
              </a:schemeClr>
            </a:gs>
            <a:gs pos="100000">
              <a:schemeClr val="accent1">
                <a:alpha val="90000"/>
                <a:hueOff val="0"/>
                <a:satOff val="0"/>
                <a:lumOff val="0"/>
                <a:alphaOff val="-680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s-CO" sz="600" kern="1200" dirty="0" smtClean="0">
              <a:solidFill>
                <a:schemeClr val="bg1"/>
              </a:solidFill>
            </a:rPr>
            <a:t>Actualización y adecuación del marco de referencia de arquitectura empresarial para la gestión TIC del Ministerio de Justicia y del Derecho  Bogotá</a:t>
          </a:r>
          <a:endParaRPr lang="es-CO" sz="600" kern="1200" dirty="0">
            <a:solidFill>
              <a:schemeClr val="bg1"/>
            </a:solidFill>
          </a:endParaRPr>
        </a:p>
      </dsp:txBody>
      <dsp:txXfrm>
        <a:off x="486144" y="1428322"/>
        <a:ext cx="1157594" cy="400001"/>
      </dsp:txXfrm>
    </dsp:sp>
    <dsp:sp modelId="{91453BC0-321B-45B8-86B2-FC83A7637524}">
      <dsp:nvSpPr>
        <dsp:cNvPr id="0" name=""/>
        <dsp:cNvSpPr/>
      </dsp:nvSpPr>
      <dsp:spPr>
        <a:xfrm>
          <a:off x="473699" y="1909010"/>
          <a:ext cx="1182484" cy="424891"/>
        </a:xfrm>
        <a:prstGeom prst="roundRect">
          <a:avLst>
            <a:gd name="adj" fmla="val 10000"/>
          </a:avLst>
        </a:prstGeom>
        <a:gradFill rotWithShape="0">
          <a:gsLst>
            <a:gs pos="0">
              <a:schemeClr val="accent1">
                <a:alpha val="90000"/>
                <a:hueOff val="0"/>
                <a:satOff val="0"/>
                <a:lumOff val="0"/>
                <a:alphaOff val="-7660"/>
                <a:shade val="51000"/>
                <a:satMod val="130000"/>
              </a:schemeClr>
            </a:gs>
            <a:gs pos="80000">
              <a:schemeClr val="accent1">
                <a:alpha val="90000"/>
                <a:hueOff val="0"/>
                <a:satOff val="0"/>
                <a:lumOff val="0"/>
                <a:alphaOff val="-7660"/>
                <a:shade val="93000"/>
                <a:satMod val="130000"/>
              </a:schemeClr>
            </a:gs>
            <a:gs pos="100000">
              <a:schemeClr val="accent1">
                <a:alpha val="90000"/>
                <a:hueOff val="0"/>
                <a:satOff val="0"/>
                <a:lumOff val="0"/>
                <a:alphaOff val="-766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Apoyo en la implementación de los métodos de resolución de conflictos en el nivel nacional y territorial  nacional</a:t>
          </a:r>
          <a:endParaRPr lang="es-CO" sz="700" kern="1200" dirty="0"/>
        </a:p>
      </dsp:txBody>
      <dsp:txXfrm>
        <a:off x="486144" y="1921455"/>
        <a:ext cx="1157594" cy="400001"/>
      </dsp:txXfrm>
    </dsp:sp>
    <dsp:sp modelId="{CAEE6673-EB54-485F-81DA-0B5C8EC27E1F}">
      <dsp:nvSpPr>
        <dsp:cNvPr id="0" name=""/>
        <dsp:cNvSpPr/>
      </dsp:nvSpPr>
      <dsp:spPr>
        <a:xfrm>
          <a:off x="473699" y="2400103"/>
          <a:ext cx="1182484" cy="424891"/>
        </a:xfrm>
        <a:prstGeom prst="roundRect">
          <a:avLst>
            <a:gd name="adj" fmla="val 10000"/>
          </a:avLst>
        </a:prstGeom>
        <a:gradFill rotWithShape="0">
          <a:gsLst>
            <a:gs pos="0">
              <a:schemeClr val="accent1">
                <a:alpha val="90000"/>
                <a:hueOff val="0"/>
                <a:satOff val="0"/>
                <a:lumOff val="0"/>
                <a:alphaOff val="-8511"/>
                <a:shade val="51000"/>
                <a:satMod val="130000"/>
              </a:schemeClr>
            </a:gs>
            <a:gs pos="80000">
              <a:schemeClr val="accent1">
                <a:alpha val="90000"/>
                <a:hueOff val="0"/>
                <a:satOff val="0"/>
                <a:lumOff val="0"/>
                <a:alphaOff val="-8511"/>
                <a:shade val="93000"/>
                <a:satMod val="130000"/>
              </a:schemeClr>
            </a:gs>
            <a:gs pos="100000">
              <a:schemeClr val="accent1">
                <a:alpha val="90000"/>
                <a:hueOff val="0"/>
                <a:satOff val="0"/>
                <a:lumOff val="0"/>
                <a:alphaOff val="-851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Fortalecimiento e implementación de la política criminal en el estado colombiano  nacional</a:t>
          </a:r>
          <a:endParaRPr lang="es-CO" sz="700" kern="1200" dirty="0"/>
        </a:p>
      </dsp:txBody>
      <dsp:txXfrm>
        <a:off x="486144" y="2412548"/>
        <a:ext cx="1157594" cy="400001"/>
      </dsp:txXfrm>
    </dsp:sp>
    <dsp:sp modelId="{94F806A1-0AEA-496F-973E-0161AE53D1D2}">
      <dsp:nvSpPr>
        <dsp:cNvPr id="0" name=""/>
        <dsp:cNvSpPr/>
      </dsp:nvSpPr>
      <dsp:spPr>
        <a:xfrm>
          <a:off x="473699" y="2889747"/>
          <a:ext cx="1182484" cy="424891"/>
        </a:xfrm>
        <a:prstGeom prst="roundRect">
          <a:avLst>
            <a:gd name="adj" fmla="val 10000"/>
          </a:avLst>
        </a:prstGeom>
        <a:gradFill rotWithShape="0">
          <a:gsLst>
            <a:gs pos="0">
              <a:schemeClr val="accent1">
                <a:alpha val="90000"/>
                <a:hueOff val="0"/>
                <a:satOff val="0"/>
                <a:lumOff val="0"/>
                <a:alphaOff val="-9362"/>
                <a:shade val="51000"/>
                <a:satMod val="130000"/>
              </a:schemeClr>
            </a:gs>
            <a:gs pos="80000">
              <a:schemeClr val="accent1">
                <a:alpha val="90000"/>
                <a:hueOff val="0"/>
                <a:satOff val="0"/>
                <a:lumOff val="0"/>
                <a:alphaOff val="-9362"/>
                <a:shade val="93000"/>
                <a:satMod val="130000"/>
              </a:schemeClr>
            </a:gs>
            <a:gs pos="100000">
              <a:schemeClr val="accent1">
                <a:alpha val="90000"/>
                <a:hueOff val="0"/>
                <a:satOff val="0"/>
                <a:lumOff val="0"/>
                <a:alphaOff val="-936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1430" rIns="15240" bIns="11430" numCol="1" spcCol="1270" anchor="ctr" anchorCtr="0">
          <a:noAutofit/>
        </a:bodyPr>
        <a:lstStyle/>
        <a:p>
          <a:pPr lvl="0" algn="ctr" defTabSz="266700">
            <a:lnSpc>
              <a:spcPct val="90000"/>
            </a:lnSpc>
            <a:spcBef>
              <a:spcPct val="0"/>
            </a:spcBef>
            <a:spcAft>
              <a:spcPct val="35000"/>
            </a:spcAft>
          </a:pPr>
          <a:r>
            <a:rPr lang="es-CO" sz="600" kern="1200" dirty="0" smtClean="0"/>
            <a:t>Fortalecimiento del intercambio de información en el sistema de información interinstitucional de justicia transicional a nivel nacional .</a:t>
          </a:r>
          <a:endParaRPr lang="es-CO" sz="600" kern="1200" dirty="0"/>
        </a:p>
      </dsp:txBody>
      <dsp:txXfrm>
        <a:off x="486144" y="2902192"/>
        <a:ext cx="1157594" cy="400001"/>
      </dsp:txXfrm>
    </dsp:sp>
    <dsp:sp modelId="{77880994-0319-49A7-829D-A1CFFD4927F6}">
      <dsp:nvSpPr>
        <dsp:cNvPr id="0" name=""/>
        <dsp:cNvSpPr/>
      </dsp:nvSpPr>
      <dsp:spPr>
        <a:xfrm>
          <a:off x="1725361" y="0"/>
          <a:ext cx="1173621" cy="39519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1725361" y="0"/>
        <a:ext cx="1173621" cy="1185594"/>
      </dsp:txXfrm>
    </dsp:sp>
    <dsp:sp modelId="{DB947C83-A44A-47DF-93F3-150714D52A3A}">
      <dsp:nvSpPr>
        <dsp:cNvPr id="0" name=""/>
        <dsp:cNvSpPr/>
      </dsp:nvSpPr>
      <dsp:spPr>
        <a:xfrm>
          <a:off x="1744024" y="427882"/>
          <a:ext cx="1136295" cy="424891"/>
        </a:xfrm>
        <a:prstGeom prst="roundRect">
          <a:avLst>
            <a:gd name="adj" fmla="val 10000"/>
          </a:avLst>
        </a:prstGeom>
        <a:gradFill rotWithShape="0">
          <a:gsLst>
            <a:gs pos="0">
              <a:schemeClr val="accent1">
                <a:alpha val="90000"/>
                <a:hueOff val="0"/>
                <a:satOff val="0"/>
                <a:lumOff val="0"/>
                <a:alphaOff val="-10213"/>
                <a:shade val="51000"/>
                <a:satMod val="130000"/>
              </a:schemeClr>
            </a:gs>
            <a:gs pos="80000">
              <a:schemeClr val="accent1">
                <a:alpha val="90000"/>
                <a:hueOff val="0"/>
                <a:satOff val="0"/>
                <a:lumOff val="0"/>
                <a:alphaOff val="-10213"/>
                <a:shade val="93000"/>
                <a:satMod val="130000"/>
              </a:schemeClr>
            </a:gs>
            <a:gs pos="100000">
              <a:schemeClr val="accent1">
                <a:alpha val="90000"/>
                <a:hueOff val="0"/>
                <a:satOff val="0"/>
                <a:lumOff val="0"/>
                <a:alphaOff val="-1021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Dirección de Política Criminal y Penitenciaria</a:t>
          </a:r>
          <a:endParaRPr lang="es-CO" sz="900" kern="1200" dirty="0"/>
        </a:p>
      </dsp:txBody>
      <dsp:txXfrm>
        <a:off x="1756469" y="440327"/>
        <a:ext cx="1111405" cy="400001"/>
      </dsp:txXfrm>
    </dsp:sp>
    <dsp:sp modelId="{FBC30780-A510-49B2-9803-CF6ABB654131}">
      <dsp:nvSpPr>
        <dsp:cNvPr id="0" name=""/>
        <dsp:cNvSpPr/>
      </dsp:nvSpPr>
      <dsp:spPr>
        <a:xfrm>
          <a:off x="1744024" y="922040"/>
          <a:ext cx="1136295" cy="424891"/>
        </a:xfrm>
        <a:prstGeom prst="roundRect">
          <a:avLst>
            <a:gd name="adj" fmla="val 10000"/>
          </a:avLst>
        </a:prstGeom>
        <a:gradFill rotWithShape="0">
          <a:gsLst>
            <a:gs pos="0">
              <a:schemeClr val="accent1">
                <a:alpha val="90000"/>
                <a:hueOff val="0"/>
                <a:satOff val="0"/>
                <a:lumOff val="0"/>
                <a:alphaOff val="-11064"/>
                <a:shade val="51000"/>
                <a:satMod val="130000"/>
              </a:schemeClr>
            </a:gs>
            <a:gs pos="80000">
              <a:schemeClr val="accent1">
                <a:alpha val="90000"/>
                <a:hueOff val="0"/>
                <a:satOff val="0"/>
                <a:lumOff val="0"/>
                <a:alphaOff val="-11064"/>
                <a:shade val="93000"/>
                <a:satMod val="130000"/>
              </a:schemeClr>
            </a:gs>
            <a:gs pos="100000">
              <a:schemeClr val="accent1">
                <a:alpha val="90000"/>
                <a:hueOff val="0"/>
                <a:satOff val="0"/>
                <a:lumOff val="0"/>
                <a:alphaOff val="-1106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s-CO" sz="800" kern="1200" dirty="0" smtClean="0"/>
            <a:t>Dirección de Métodos Alternativos de Solución de Conflictos</a:t>
          </a:r>
          <a:endParaRPr lang="es-CO" sz="800" kern="1200" dirty="0"/>
        </a:p>
      </dsp:txBody>
      <dsp:txXfrm>
        <a:off x="1756469" y="934485"/>
        <a:ext cx="1111405" cy="400001"/>
      </dsp:txXfrm>
    </dsp:sp>
    <dsp:sp modelId="{3FD7FA80-6F32-4547-9628-8927404E1CD3}">
      <dsp:nvSpPr>
        <dsp:cNvPr id="0" name=""/>
        <dsp:cNvSpPr/>
      </dsp:nvSpPr>
      <dsp:spPr>
        <a:xfrm>
          <a:off x="1744024" y="1415877"/>
          <a:ext cx="1136295" cy="424891"/>
        </a:xfrm>
        <a:prstGeom prst="roundRect">
          <a:avLst>
            <a:gd name="adj" fmla="val 10000"/>
          </a:avLst>
        </a:prstGeom>
        <a:gradFill rotWithShape="0">
          <a:gsLst>
            <a:gs pos="0">
              <a:schemeClr val="accent1">
                <a:alpha val="90000"/>
                <a:hueOff val="0"/>
                <a:satOff val="0"/>
                <a:lumOff val="0"/>
                <a:alphaOff val="-11915"/>
                <a:shade val="51000"/>
                <a:satMod val="130000"/>
              </a:schemeClr>
            </a:gs>
            <a:gs pos="80000">
              <a:schemeClr val="accent1">
                <a:alpha val="90000"/>
                <a:hueOff val="0"/>
                <a:satOff val="0"/>
                <a:lumOff val="0"/>
                <a:alphaOff val="-11915"/>
                <a:shade val="93000"/>
                <a:satMod val="130000"/>
              </a:schemeClr>
            </a:gs>
            <a:gs pos="100000">
              <a:schemeClr val="accent1">
                <a:alpha val="90000"/>
                <a:hueOff val="0"/>
                <a:satOff val="0"/>
                <a:lumOff val="0"/>
                <a:alphaOff val="-1191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Dirección de Tecnologías y Gestión de Información en Justicia</a:t>
          </a:r>
          <a:endParaRPr lang="es-CO" sz="700" kern="1200" dirty="0"/>
        </a:p>
      </dsp:txBody>
      <dsp:txXfrm>
        <a:off x="1756469" y="1428322"/>
        <a:ext cx="1111405" cy="400001"/>
      </dsp:txXfrm>
    </dsp:sp>
    <dsp:sp modelId="{662A6BEA-EF90-4220-B859-E3F1D119E2D5}">
      <dsp:nvSpPr>
        <dsp:cNvPr id="0" name=""/>
        <dsp:cNvSpPr/>
      </dsp:nvSpPr>
      <dsp:spPr>
        <a:xfrm>
          <a:off x="1744024" y="1909010"/>
          <a:ext cx="1136295" cy="424891"/>
        </a:xfrm>
        <a:prstGeom prst="roundRect">
          <a:avLst>
            <a:gd name="adj" fmla="val 10000"/>
          </a:avLst>
        </a:prstGeom>
        <a:gradFill rotWithShape="0">
          <a:gsLst>
            <a:gs pos="0">
              <a:schemeClr val="accent1">
                <a:alpha val="90000"/>
                <a:hueOff val="0"/>
                <a:satOff val="0"/>
                <a:lumOff val="0"/>
                <a:alphaOff val="-12766"/>
                <a:shade val="51000"/>
                <a:satMod val="130000"/>
              </a:schemeClr>
            </a:gs>
            <a:gs pos="80000">
              <a:schemeClr val="accent1">
                <a:alpha val="90000"/>
                <a:hueOff val="0"/>
                <a:satOff val="0"/>
                <a:lumOff val="0"/>
                <a:alphaOff val="-12766"/>
                <a:shade val="93000"/>
                <a:satMod val="130000"/>
              </a:schemeClr>
            </a:gs>
            <a:gs pos="100000">
              <a:schemeClr val="accent1">
                <a:alpha val="90000"/>
                <a:hueOff val="0"/>
                <a:satOff val="0"/>
                <a:lumOff val="0"/>
                <a:alphaOff val="-1276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Dirección de Métodos Alternativos de Solución de Conflictos</a:t>
          </a:r>
          <a:endParaRPr lang="es-CO" sz="700" kern="1200" dirty="0"/>
        </a:p>
      </dsp:txBody>
      <dsp:txXfrm>
        <a:off x="1756469" y="1921455"/>
        <a:ext cx="1111405" cy="400001"/>
      </dsp:txXfrm>
    </dsp:sp>
    <dsp:sp modelId="{2749CFD3-7448-4C3C-B62E-D9754A7E7352}">
      <dsp:nvSpPr>
        <dsp:cNvPr id="0" name=""/>
        <dsp:cNvSpPr/>
      </dsp:nvSpPr>
      <dsp:spPr>
        <a:xfrm>
          <a:off x="1744024" y="2400103"/>
          <a:ext cx="1136295" cy="424891"/>
        </a:xfrm>
        <a:prstGeom prst="roundRect">
          <a:avLst>
            <a:gd name="adj" fmla="val 10000"/>
          </a:avLst>
        </a:prstGeom>
        <a:gradFill rotWithShape="0">
          <a:gsLst>
            <a:gs pos="0">
              <a:schemeClr val="accent1">
                <a:alpha val="90000"/>
                <a:hueOff val="0"/>
                <a:satOff val="0"/>
                <a:lumOff val="0"/>
                <a:alphaOff val="-13617"/>
                <a:shade val="51000"/>
                <a:satMod val="130000"/>
              </a:schemeClr>
            </a:gs>
            <a:gs pos="80000">
              <a:schemeClr val="accent1">
                <a:alpha val="90000"/>
                <a:hueOff val="0"/>
                <a:satOff val="0"/>
                <a:lumOff val="0"/>
                <a:alphaOff val="-13617"/>
                <a:shade val="93000"/>
                <a:satMod val="130000"/>
              </a:schemeClr>
            </a:gs>
            <a:gs pos="100000">
              <a:schemeClr val="accent1">
                <a:alpha val="90000"/>
                <a:hueOff val="0"/>
                <a:satOff val="0"/>
                <a:lumOff val="0"/>
                <a:alphaOff val="-1361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Dirección de Política Criminal y penitenciaria</a:t>
          </a:r>
          <a:endParaRPr lang="es-CO" sz="700" kern="1200" dirty="0"/>
        </a:p>
      </dsp:txBody>
      <dsp:txXfrm>
        <a:off x="1756469" y="2412548"/>
        <a:ext cx="1111405" cy="400001"/>
      </dsp:txXfrm>
    </dsp:sp>
    <dsp:sp modelId="{90E80215-B260-43C0-9BFA-D21582AEE414}">
      <dsp:nvSpPr>
        <dsp:cNvPr id="0" name=""/>
        <dsp:cNvSpPr/>
      </dsp:nvSpPr>
      <dsp:spPr>
        <a:xfrm>
          <a:off x="1744024" y="2889747"/>
          <a:ext cx="1136295" cy="424891"/>
        </a:xfrm>
        <a:prstGeom prst="roundRect">
          <a:avLst>
            <a:gd name="adj" fmla="val 10000"/>
          </a:avLst>
        </a:prstGeom>
        <a:gradFill rotWithShape="0">
          <a:gsLst>
            <a:gs pos="0">
              <a:schemeClr val="accent1">
                <a:alpha val="90000"/>
                <a:hueOff val="0"/>
                <a:satOff val="0"/>
                <a:lumOff val="0"/>
                <a:alphaOff val="-14468"/>
                <a:shade val="51000"/>
                <a:satMod val="130000"/>
              </a:schemeClr>
            </a:gs>
            <a:gs pos="80000">
              <a:schemeClr val="accent1">
                <a:alpha val="90000"/>
                <a:hueOff val="0"/>
                <a:satOff val="0"/>
                <a:lumOff val="0"/>
                <a:alphaOff val="-14468"/>
                <a:shade val="93000"/>
                <a:satMod val="130000"/>
              </a:schemeClr>
            </a:gs>
            <a:gs pos="100000">
              <a:schemeClr val="accent1">
                <a:alpha val="90000"/>
                <a:hueOff val="0"/>
                <a:satOff val="0"/>
                <a:lumOff val="0"/>
                <a:alphaOff val="-14468"/>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es-CO" sz="700" kern="1200" dirty="0" smtClean="0"/>
            <a:t>Dirección de Justicia Transicional</a:t>
          </a:r>
          <a:endParaRPr lang="es-CO" sz="700" kern="1200" dirty="0"/>
        </a:p>
      </dsp:txBody>
      <dsp:txXfrm>
        <a:off x="1756469" y="2902192"/>
        <a:ext cx="1111405" cy="400001"/>
      </dsp:txXfrm>
    </dsp:sp>
    <dsp:sp modelId="{E47E39EF-869C-426A-8D93-3AC8C0AE3067}">
      <dsp:nvSpPr>
        <dsp:cNvPr id="0" name=""/>
        <dsp:cNvSpPr/>
      </dsp:nvSpPr>
      <dsp:spPr>
        <a:xfrm>
          <a:off x="2964000" y="0"/>
          <a:ext cx="866908" cy="39519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2964000" y="0"/>
        <a:ext cx="866908" cy="1185594"/>
      </dsp:txXfrm>
    </dsp:sp>
    <dsp:sp modelId="{2EC7B6CA-419E-4AEB-B9C7-DE960F8E2AEF}">
      <dsp:nvSpPr>
        <dsp:cNvPr id="0" name=""/>
        <dsp:cNvSpPr/>
      </dsp:nvSpPr>
      <dsp:spPr>
        <a:xfrm>
          <a:off x="3050691" y="428493"/>
          <a:ext cx="693527" cy="424891"/>
        </a:xfrm>
        <a:prstGeom prst="roundRect">
          <a:avLst>
            <a:gd name="adj" fmla="val 10000"/>
          </a:avLst>
        </a:prstGeom>
        <a:gradFill rotWithShape="0">
          <a:gsLst>
            <a:gs pos="0">
              <a:schemeClr val="accent1">
                <a:alpha val="90000"/>
                <a:hueOff val="0"/>
                <a:satOff val="0"/>
                <a:lumOff val="0"/>
                <a:alphaOff val="-15319"/>
                <a:shade val="51000"/>
                <a:satMod val="130000"/>
              </a:schemeClr>
            </a:gs>
            <a:gs pos="80000">
              <a:schemeClr val="accent1">
                <a:alpha val="90000"/>
                <a:hueOff val="0"/>
                <a:satOff val="0"/>
                <a:lumOff val="0"/>
                <a:alphaOff val="-15319"/>
                <a:shade val="93000"/>
                <a:satMod val="130000"/>
              </a:schemeClr>
            </a:gs>
            <a:gs pos="100000">
              <a:schemeClr val="accent1">
                <a:alpha val="90000"/>
                <a:hueOff val="0"/>
                <a:satOff val="0"/>
                <a:lumOff val="0"/>
                <a:alphaOff val="-1531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2.425 Millones</a:t>
          </a:r>
          <a:endParaRPr lang="es-CO" sz="900" kern="1200" dirty="0"/>
        </a:p>
      </dsp:txBody>
      <dsp:txXfrm>
        <a:off x="3063136" y="440938"/>
        <a:ext cx="668637" cy="400001"/>
      </dsp:txXfrm>
    </dsp:sp>
    <dsp:sp modelId="{2DEFA5A1-82F3-41A9-9063-B01CA8C436B8}">
      <dsp:nvSpPr>
        <dsp:cNvPr id="0" name=""/>
        <dsp:cNvSpPr/>
      </dsp:nvSpPr>
      <dsp:spPr>
        <a:xfrm>
          <a:off x="3050691" y="922515"/>
          <a:ext cx="693527" cy="424891"/>
        </a:xfrm>
        <a:prstGeom prst="roundRect">
          <a:avLst>
            <a:gd name="adj" fmla="val 10000"/>
          </a:avLst>
        </a:prstGeom>
        <a:gradFill rotWithShape="0">
          <a:gsLst>
            <a:gs pos="0">
              <a:schemeClr val="accent1">
                <a:alpha val="90000"/>
                <a:hueOff val="0"/>
                <a:satOff val="0"/>
                <a:lumOff val="0"/>
                <a:alphaOff val="-16170"/>
                <a:shade val="51000"/>
                <a:satMod val="130000"/>
              </a:schemeClr>
            </a:gs>
            <a:gs pos="80000">
              <a:schemeClr val="accent1">
                <a:alpha val="90000"/>
                <a:hueOff val="0"/>
                <a:satOff val="0"/>
                <a:lumOff val="0"/>
                <a:alphaOff val="-16170"/>
                <a:shade val="93000"/>
                <a:satMod val="130000"/>
              </a:schemeClr>
            </a:gs>
            <a:gs pos="100000">
              <a:schemeClr val="accent1">
                <a:alpha val="90000"/>
                <a:hueOff val="0"/>
                <a:satOff val="0"/>
                <a:lumOff val="0"/>
                <a:alphaOff val="-1617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2.592 Millones</a:t>
          </a:r>
          <a:endParaRPr lang="es-CO" sz="900" kern="1200" dirty="0"/>
        </a:p>
      </dsp:txBody>
      <dsp:txXfrm>
        <a:off x="3063136" y="934960"/>
        <a:ext cx="668637" cy="400001"/>
      </dsp:txXfrm>
    </dsp:sp>
    <dsp:sp modelId="{3688423A-6559-4089-8DB7-DBB9B4B55D11}">
      <dsp:nvSpPr>
        <dsp:cNvPr id="0" name=""/>
        <dsp:cNvSpPr/>
      </dsp:nvSpPr>
      <dsp:spPr>
        <a:xfrm>
          <a:off x="3050691" y="1416351"/>
          <a:ext cx="693527" cy="424891"/>
        </a:xfrm>
        <a:prstGeom prst="roundRect">
          <a:avLst>
            <a:gd name="adj" fmla="val 10000"/>
          </a:avLst>
        </a:prstGeom>
        <a:gradFill rotWithShape="0">
          <a:gsLst>
            <a:gs pos="0">
              <a:schemeClr val="accent1">
                <a:alpha val="90000"/>
                <a:hueOff val="0"/>
                <a:satOff val="0"/>
                <a:lumOff val="0"/>
                <a:alphaOff val="-17021"/>
                <a:shade val="51000"/>
                <a:satMod val="130000"/>
              </a:schemeClr>
            </a:gs>
            <a:gs pos="80000">
              <a:schemeClr val="accent1">
                <a:alpha val="90000"/>
                <a:hueOff val="0"/>
                <a:satOff val="0"/>
                <a:lumOff val="0"/>
                <a:alphaOff val="-17021"/>
                <a:shade val="93000"/>
                <a:satMod val="130000"/>
              </a:schemeClr>
            </a:gs>
            <a:gs pos="100000">
              <a:schemeClr val="accent1">
                <a:alpha val="90000"/>
                <a:hueOff val="0"/>
                <a:satOff val="0"/>
                <a:lumOff val="0"/>
                <a:alphaOff val="-1702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5.221 Millones</a:t>
          </a:r>
          <a:endParaRPr lang="es-CO" sz="900" kern="1200" dirty="0"/>
        </a:p>
      </dsp:txBody>
      <dsp:txXfrm>
        <a:off x="3063136" y="1428796"/>
        <a:ext cx="668637" cy="400001"/>
      </dsp:txXfrm>
    </dsp:sp>
    <dsp:sp modelId="{FC6D5B3E-B48C-4A48-A7B6-CB1A2F1A5129}">
      <dsp:nvSpPr>
        <dsp:cNvPr id="0" name=""/>
        <dsp:cNvSpPr/>
      </dsp:nvSpPr>
      <dsp:spPr>
        <a:xfrm>
          <a:off x="3050691" y="1909485"/>
          <a:ext cx="693527" cy="424891"/>
        </a:xfrm>
        <a:prstGeom prst="roundRect">
          <a:avLst>
            <a:gd name="adj" fmla="val 10000"/>
          </a:avLst>
        </a:prstGeom>
        <a:gradFill rotWithShape="0">
          <a:gsLst>
            <a:gs pos="0">
              <a:schemeClr val="accent1">
                <a:alpha val="90000"/>
                <a:hueOff val="0"/>
                <a:satOff val="0"/>
                <a:lumOff val="0"/>
                <a:alphaOff val="-17872"/>
                <a:shade val="51000"/>
                <a:satMod val="130000"/>
              </a:schemeClr>
            </a:gs>
            <a:gs pos="80000">
              <a:schemeClr val="accent1">
                <a:alpha val="90000"/>
                <a:hueOff val="0"/>
                <a:satOff val="0"/>
                <a:lumOff val="0"/>
                <a:alphaOff val="-17872"/>
                <a:shade val="93000"/>
                <a:satMod val="130000"/>
              </a:schemeClr>
            </a:gs>
            <a:gs pos="100000">
              <a:schemeClr val="accent1">
                <a:alpha val="90000"/>
                <a:hueOff val="0"/>
                <a:satOff val="0"/>
                <a:lumOff val="0"/>
                <a:alphaOff val="-1787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3.680 Millones</a:t>
          </a:r>
          <a:endParaRPr lang="es-CO" sz="900" kern="1200" dirty="0"/>
        </a:p>
      </dsp:txBody>
      <dsp:txXfrm>
        <a:off x="3063136" y="1921930"/>
        <a:ext cx="668637" cy="400001"/>
      </dsp:txXfrm>
    </dsp:sp>
    <dsp:sp modelId="{044C7145-1832-49BA-BE88-C7DB57FDF7C7}">
      <dsp:nvSpPr>
        <dsp:cNvPr id="0" name=""/>
        <dsp:cNvSpPr/>
      </dsp:nvSpPr>
      <dsp:spPr>
        <a:xfrm>
          <a:off x="3050691" y="2400176"/>
          <a:ext cx="693527" cy="424891"/>
        </a:xfrm>
        <a:prstGeom prst="roundRect">
          <a:avLst>
            <a:gd name="adj" fmla="val 10000"/>
          </a:avLst>
        </a:prstGeom>
        <a:gradFill rotWithShape="0">
          <a:gsLst>
            <a:gs pos="0">
              <a:schemeClr val="accent1">
                <a:alpha val="90000"/>
                <a:hueOff val="0"/>
                <a:satOff val="0"/>
                <a:lumOff val="0"/>
                <a:alphaOff val="-18723"/>
                <a:shade val="51000"/>
                <a:satMod val="130000"/>
              </a:schemeClr>
            </a:gs>
            <a:gs pos="80000">
              <a:schemeClr val="accent1">
                <a:alpha val="90000"/>
                <a:hueOff val="0"/>
                <a:satOff val="0"/>
                <a:lumOff val="0"/>
                <a:alphaOff val="-18723"/>
                <a:shade val="93000"/>
                <a:satMod val="130000"/>
              </a:schemeClr>
            </a:gs>
            <a:gs pos="100000">
              <a:schemeClr val="accent1">
                <a:alpha val="90000"/>
                <a:hueOff val="0"/>
                <a:satOff val="0"/>
                <a:lumOff val="0"/>
                <a:alphaOff val="-1872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2.260 Millones</a:t>
          </a:r>
          <a:endParaRPr lang="es-CO" sz="900" kern="1200" dirty="0"/>
        </a:p>
      </dsp:txBody>
      <dsp:txXfrm>
        <a:off x="3063136" y="2412621"/>
        <a:ext cx="668637" cy="400001"/>
      </dsp:txXfrm>
    </dsp:sp>
    <dsp:sp modelId="{3C8E9D6F-2629-49C2-B57B-599663404F36}">
      <dsp:nvSpPr>
        <dsp:cNvPr id="0" name=""/>
        <dsp:cNvSpPr/>
      </dsp:nvSpPr>
      <dsp:spPr>
        <a:xfrm>
          <a:off x="3050691" y="2889820"/>
          <a:ext cx="693527" cy="424891"/>
        </a:xfrm>
        <a:prstGeom prst="roundRect">
          <a:avLst>
            <a:gd name="adj" fmla="val 10000"/>
          </a:avLst>
        </a:prstGeom>
        <a:gradFill rotWithShape="0">
          <a:gsLst>
            <a:gs pos="0">
              <a:schemeClr val="accent1">
                <a:alpha val="90000"/>
                <a:hueOff val="0"/>
                <a:satOff val="0"/>
                <a:lumOff val="0"/>
                <a:alphaOff val="-19574"/>
                <a:shade val="51000"/>
                <a:satMod val="130000"/>
              </a:schemeClr>
            </a:gs>
            <a:gs pos="80000">
              <a:schemeClr val="accent1">
                <a:alpha val="90000"/>
                <a:hueOff val="0"/>
                <a:satOff val="0"/>
                <a:lumOff val="0"/>
                <a:alphaOff val="-19574"/>
                <a:shade val="93000"/>
                <a:satMod val="130000"/>
              </a:schemeClr>
            </a:gs>
            <a:gs pos="100000">
              <a:schemeClr val="accent1">
                <a:alpha val="90000"/>
                <a:hueOff val="0"/>
                <a:satOff val="0"/>
                <a:lumOff val="0"/>
                <a:alphaOff val="-1957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1.475 Millones</a:t>
          </a:r>
          <a:endParaRPr lang="es-CO" sz="900" kern="1200" dirty="0"/>
        </a:p>
      </dsp:txBody>
      <dsp:txXfrm>
        <a:off x="3063136" y="2902265"/>
        <a:ext cx="668637" cy="400001"/>
      </dsp:txXfrm>
    </dsp:sp>
    <dsp:sp modelId="{EC1F4007-5135-436E-9F79-420125D0F4EE}">
      <dsp:nvSpPr>
        <dsp:cNvPr id="0" name=""/>
        <dsp:cNvSpPr/>
      </dsp:nvSpPr>
      <dsp:spPr>
        <a:xfrm>
          <a:off x="3895927" y="0"/>
          <a:ext cx="866908" cy="39519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3895927" y="0"/>
        <a:ext cx="866908" cy="1185594"/>
      </dsp:txXfrm>
    </dsp:sp>
    <dsp:sp modelId="{A219892A-9234-4E43-B0FC-839C4AF50127}">
      <dsp:nvSpPr>
        <dsp:cNvPr id="0" name=""/>
        <dsp:cNvSpPr/>
      </dsp:nvSpPr>
      <dsp:spPr>
        <a:xfrm>
          <a:off x="3982618" y="428493"/>
          <a:ext cx="693527" cy="424891"/>
        </a:xfrm>
        <a:prstGeom prst="roundRect">
          <a:avLst>
            <a:gd name="adj" fmla="val 10000"/>
          </a:avLst>
        </a:prstGeom>
        <a:gradFill rotWithShape="0">
          <a:gsLst>
            <a:gs pos="0">
              <a:schemeClr val="accent1">
                <a:alpha val="90000"/>
                <a:hueOff val="0"/>
                <a:satOff val="0"/>
                <a:lumOff val="0"/>
                <a:alphaOff val="-20426"/>
                <a:shade val="51000"/>
                <a:satMod val="130000"/>
              </a:schemeClr>
            </a:gs>
            <a:gs pos="80000">
              <a:schemeClr val="accent1">
                <a:alpha val="90000"/>
                <a:hueOff val="0"/>
                <a:satOff val="0"/>
                <a:lumOff val="0"/>
                <a:alphaOff val="-20426"/>
                <a:shade val="93000"/>
                <a:satMod val="130000"/>
              </a:schemeClr>
            </a:gs>
            <a:gs pos="100000">
              <a:schemeClr val="accent1">
                <a:alpha val="90000"/>
                <a:hueOff val="0"/>
                <a:satOff val="0"/>
                <a:lumOff val="0"/>
                <a:alphaOff val="-2042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439 Millones</a:t>
          </a:r>
          <a:endParaRPr lang="es-CO" sz="900" kern="1200" dirty="0"/>
        </a:p>
      </dsp:txBody>
      <dsp:txXfrm>
        <a:off x="3995063" y="440938"/>
        <a:ext cx="668637" cy="400001"/>
      </dsp:txXfrm>
    </dsp:sp>
    <dsp:sp modelId="{225E0679-DD55-4C68-A12E-4D713927BC64}">
      <dsp:nvSpPr>
        <dsp:cNvPr id="0" name=""/>
        <dsp:cNvSpPr/>
      </dsp:nvSpPr>
      <dsp:spPr>
        <a:xfrm>
          <a:off x="3982618" y="922515"/>
          <a:ext cx="693527" cy="424891"/>
        </a:xfrm>
        <a:prstGeom prst="roundRect">
          <a:avLst>
            <a:gd name="adj" fmla="val 10000"/>
          </a:avLst>
        </a:prstGeom>
        <a:gradFill rotWithShape="0">
          <a:gsLst>
            <a:gs pos="0">
              <a:schemeClr val="accent1">
                <a:alpha val="90000"/>
                <a:hueOff val="0"/>
                <a:satOff val="0"/>
                <a:lumOff val="0"/>
                <a:alphaOff val="-21277"/>
                <a:shade val="51000"/>
                <a:satMod val="130000"/>
              </a:schemeClr>
            </a:gs>
            <a:gs pos="80000">
              <a:schemeClr val="accent1">
                <a:alpha val="90000"/>
                <a:hueOff val="0"/>
                <a:satOff val="0"/>
                <a:lumOff val="0"/>
                <a:alphaOff val="-21277"/>
                <a:shade val="93000"/>
                <a:satMod val="130000"/>
              </a:schemeClr>
            </a:gs>
            <a:gs pos="100000">
              <a:schemeClr val="accent1">
                <a:alpha val="90000"/>
                <a:hueOff val="0"/>
                <a:satOff val="0"/>
                <a:lumOff val="0"/>
                <a:alphaOff val="-2127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1.279 Millones</a:t>
          </a:r>
          <a:endParaRPr lang="es-CO" sz="900" kern="1200" dirty="0"/>
        </a:p>
      </dsp:txBody>
      <dsp:txXfrm>
        <a:off x="3995063" y="934960"/>
        <a:ext cx="668637" cy="400001"/>
      </dsp:txXfrm>
    </dsp:sp>
    <dsp:sp modelId="{12CF80E3-8D4D-43F5-A84A-6622DCD789F0}">
      <dsp:nvSpPr>
        <dsp:cNvPr id="0" name=""/>
        <dsp:cNvSpPr/>
      </dsp:nvSpPr>
      <dsp:spPr>
        <a:xfrm>
          <a:off x="3982618" y="1416351"/>
          <a:ext cx="693527" cy="424891"/>
        </a:xfrm>
        <a:prstGeom prst="roundRect">
          <a:avLst>
            <a:gd name="adj" fmla="val 10000"/>
          </a:avLst>
        </a:prstGeom>
        <a:gradFill rotWithShape="0">
          <a:gsLst>
            <a:gs pos="0">
              <a:schemeClr val="accent1">
                <a:alpha val="90000"/>
                <a:hueOff val="0"/>
                <a:satOff val="0"/>
                <a:lumOff val="0"/>
                <a:alphaOff val="-22128"/>
                <a:shade val="51000"/>
                <a:satMod val="130000"/>
              </a:schemeClr>
            </a:gs>
            <a:gs pos="80000">
              <a:schemeClr val="accent1">
                <a:alpha val="90000"/>
                <a:hueOff val="0"/>
                <a:satOff val="0"/>
                <a:lumOff val="0"/>
                <a:alphaOff val="-22128"/>
                <a:shade val="93000"/>
                <a:satMod val="130000"/>
              </a:schemeClr>
            </a:gs>
            <a:gs pos="100000">
              <a:schemeClr val="accent1">
                <a:alpha val="90000"/>
                <a:hueOff val="0"/>
                <a:satOff val="0"/>
                <a:lumOff val="0"/>
                <a:alphaOff val="-22128"/>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1.649 Millones</a:t>
          </a:r>
          <a:endParaRPr lang="es-CO" sz="900" kern="1200" dirty="0"/>
        </a:p>
      </dsp:txBody>
      <dsp:txXfrm>
        <a:off x="3995063" y="1428796"/>
        <a:ext cx="668637" cy="400001"/>
      </dsp:txXfrm>
    </dsp:sp>
    <dsp:sp modelId="{32195127-D7DF-480A-8126-44018786F123}">
      <dsp:nvSpPr>
        <dsp:cNvPr id="0" name=""/>
        <dsp:cNvSpPr/>
      </dsp:nvSpPr>
      <dsp:spPr>
        <a:xfrm>
          <a:off x="3982618" y="1909485"/>
          <a:ext cx="693527" cy="424891"/>
        </a:xfrm>
        <a:prstGeom prst="roundRect">
          <a:avLst>
            <a:gd name="adj" fmla="val 10000"/>
          </a:avLst>
        </a:prstGeom>
        <a:gradFill rotWithShape="0">
          <a:gsLst>
            <a:gs pos="0">
              <a:schemeClr val="accent1">
                <a:alpha val="90000"/>
                <a:hueOff val="0"/>
                <a:satOff val="0"/>
                <a:lumOff val="0"/>
                <a:alphaOff val="-22979"/>
                <a:shade val="51000"/>
                <a:satMod val="130000"/>
              </a:schemeClr>
            </a:gs>
            <a:gs pos="80000">
              <a:schemeClr val="accent1">
                <a:alpha val="90000"/>
                <a:hueOff val="0"/>
                <a:satOff val="0"/>
                <a:lumOff val="0"/>
                <a:alphaOff val="-22979"/>
                <a:shade val="93000"/>
                <a:satMod val="130000"/>
              </a:schemeClr>
            </a:gs>
            <a:gs pos="100000">
              <a:schemeClr val="accent1">
                <a:alpha val="90000"/>
                <a:hueOff val="0"/>
                <a:satOff val="0"/>
                <a:lumOff val="0"/>
                <a:alphaOff val="-2297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228 Millones</a:t>
          </a:r>
          <a:endParaRPr lang="es-CO" sz="900" kern="1200" dirty="0"/>
        </a:p>
      </dsp:txBody>
      <dsp:txXfrm>
        <a:off x="3995063" y="1921930"/>
        <a:ext cx="668637" cy="400001"/>
      </dsp:txXfrm>
    </dsp:sp>
    <dsp:sp modelId="{75D65030-80AA-497D-9433-154B9F67EB17}">
      <dsp:nvSpPr>
        <dsp:cNvPr id="0" name=""/>
        <dsp:cNvSpPr/>
      </dsp:nvSpPr>
      <dsp:spPr>
        <a:xfrm>
          <a:off x="3982618" y="2400176"/>
          <a:ext cx="693527" cy="424891"/>
        </a:xfrm>
        <a:prstGeom prst="roundRect">
          <a:avLst>
            <a:gd name="adj" fmla="val 10000"/>
          </a:avLst>
        </a:prstGeom>
        <a:gradFill rotWithShape="0">
          <a:gsLst>
            <a:gs pos="0">
              <a:schemeClr val="accent1">
                <a:alpha val="90000"/>
                <a:hueOff val="0"/>
                <a:satOff val="0"/>
                <a:lumOff val="0"/>
                <a:alphaOff val="-23830"/>
                <a:shade val="51000"/>
                <a:satMod val="130000"/>
              </a:schemeClr>
            </a:gs>
            <a:gs pos="80000">
              <a:schemeClr val="accent1">
                <a:alpha val="90000"/>
                <a:hueOff val="0"/>
                <a:satOff val="0"/>
                <a:lumOff val="0"/>
                <a:alphaOff val="-23830"/>
                <a:shade val="93000"/>
                <a:satMod val="130000"/>
              </a:schemeClr>
            </a:gs>
            <a:gs pos="100000">
              <a:schemeClr val="accent1">
                <a:alpha val="90000"/>
                <a:hueOff val="0"/>
                <a:satOff val="0"/>
                <a:lumOff val="0"/>
                <a:alphaOff val="-2383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572 Millones</a:t>
          </a:r>
          <a:endParaRPr lang="es-CO" sz="900" kern="1200" dirty="0"/>
        </a:p>
      </dsp:txBody>
      <dsp:txXfrm>
        <a:off x="3995063" y="2412621"/>
        <a:ext cx="668637" cy="400001"/>
      </dsp:txXfrm>
    </dsp:sp>
    <dsp:sp modelId="{2DD3B8EB-4C17-45DC-AB2E-E96BAB3D315E}">
      <dsp:nvSpPr>
        <dsp:cNvPr id="0" name=""/>
        <dsp:cNvSpPr/>
      </dsp:nvSpPr>
      <dsp:spPr>
        <a:xfrm>
          <a:off x="3982618" y="2889820"/>
          <a:ext cx="693527" cy="424891"/>
        </a:xfrm>
        <a:prstGeom prst="roundRect">
          <a:avLst>
            <a:gd name="adj" fmla="val 10000"/>
          </a:avLst>
        </a:prstGeom>
        <a:gradFill rotWithShape="0">
          <a:gsLst>
            <a:gs pos="0">
              <a:schemeClr val="accent1">
                <a:alpha val="90000"/>
                <a:hueOff val="0"/>
                <a:satOff val="0"/>
                <a:lumOff val="0"/>
                <a:alphaOff val="-24681"/>
                <a:shade val="51000"/>
                <a:satMod val="130000"/>
              </a:schemeClr>
            </a:gs>
            <a:gs pos="80000">
              <a:schemeClr val="accent1">
                <a:alpha val="90000"/>
                <a:hueOff val="0"/>
                <a:satOff val="0"/>
                <a:lumOff val="0"/>
                <a:alphaOff val="-24681"/>
                <a:shade val="93000"/>
                <a:satMod val="130000"/>
              </a:schemeClr>
            </a:gs>
            <a:gs pos="100000">
              <a:schemeClr val="accent1">
                <a:alpha val="90000"/>
                <a:hueOff val="0"/>
                <a:satOff val="0"/>
                <a:lumOff val="0"/>
                <a:alphaOff val="-2468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 725 Millones</a:t>
          </a:r>
          <a:endParaRPr lang="es-CO" sz="900" kern="1200" dirty="0"/>
        </a:p>
      </dsp:txBody>
      <dsp:txXfrm>
        <a:off x="3995063" y="2902265"/>
        <a:ext cx="668637" cy="400001"/>
      </dsp:txXfrm>
    </dsp:sp>
    <dsp:sp modelId="{CF6FD4AC-1801-4F76-A85D-EFD239C804F1}">
      <dsp:nvSpPr>
        <dsp:cNvPr id="0" name=""/>
        <dsp:cNvSpPr/>
      </dsp:nvSpPr>
      <dsp:spPr>
        <a:xfrm>
          <a:off x="4869275" y="0"/>
          <a:ext cx="559927" cy="39519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4869275" y="0"/>
        <a:ext cx="559927" cy="1185594"/>
      </dsp:txXfrm>
    </dsp:sp>
    <dsp:sp modelId="{87773CEC-B812-461A-A650-5D1EA5E729F6}">
      <dsp:nvSpPr>
        <dsp:cNvPr id="0" name=""/>
        <dsp:cNvSpPr/>
      </dsp:nvSpPr>
      <dsp:spPr>
        <a:xfrm>
          <a:off x="4887720" y="428493"/>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26,09%</a:t>
          </a:r>
          <a:endParaRPr lang="es-CO" sz="900" kern="1200" dirty="0"/>
        </a:p>
      </dsp:txBody>
      <dsp:txXfrm>
        <a:off x="4900165" y="440938"/>
        <a:ext cx="415305" cy="400001"/>
      </dsp:txXfrm>
    </dsp:sp>
    <dsp:sp modelId="{F021144B-8CA6-466B-BCAA-53CAA073AE5F}">
      <dsp:nvSpPr>
        <dsp:cNvPr id="0" name=""/>
        <dsp:cNvSpPr/>
      </dsp:nvSpPr>
      <dsp:spPr>
        <a:xfrm>
          <a:off x="4887720" y="922515"/>
          <a:ext cx="440195" cy="424891"/>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60,63%</a:t>
          </a:r>
          <a:endParaRPr lang="es-CO" sz="900" kern="1200" dirty="0"/>
        </a:p>
      </dsp:txBody>
      <dsp:txXfrm>
        <a:off x="4900165" y="934960"/>
        <a:ext cx="415305" cy="400001"/>
      </dsp:txXfrm>
    </dsp:sp>
    <dsp:sp modelId="{DADD9094-A47B-4C93-9D38-661B7B6B54C5}">
      <dsp:nvSpPr>
        <dsp:cNvPr id="0" name=""/>
        <dsp:cNvSpPr/>
      </dsp:nvSpPr>
      <dsp:spPr>
        <a:xfrm>
          <a:off x="4887720" y="1416351"/>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43,37%</a:t>
          </a:r>
          <a:endParaRPr lang="es-CO" sz="900" kern="1200" dirty="0"/>
        </a:p>
      </dsp:txBody>
      <dsp:txXfrm>
        <a:off x="4900165" y="1428796"/>
        <a:ext cx="415305" cy="400001"/>
      </dsp:txXfrm>
    </dsp:sp>
    <dsp:sp modelId="{EEBA34D8-196C-4E27-A6D9-2F7613A47553}">
      <dsp:nvSpPr>
        <dsp:cNvPr id="0" name=""/>
        <dsp:cNvSpPr/>
      </dsp:nvSpPr>
      <dsp:spPr>
        <a:xfrm>
          <a:off x="4887720" y="1909485"/>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22,84%</a:t>
          </a:r>
          <a:endParaRPr lang="es-CO" sz="900" kern="1200" dirty="0"/>
        </a:p>
      </dsp:txBody>
      <dsp:txXfrm>
        <a:off x="4900165" y="1921930"/>
        <a:ext cx="415305" cy="400001"/>
      </dsp:txXfrm>
    </dsp:sp>
    <dsp:sp modelId="{4CDBCA31-53C5-49EE-A343-3C11E3C5A3EC}">
      <dsp:nvSpPr>
        <dsp:cNvPr id="0" name=""/>
        <dsp:cNvSpPr/>
      </dsp:nvSpPr>
      <dsp:spPr>
        <a:xfrm>
          <a:off x="4887720" y="2400176"/>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30,78%</a:t>
          </a:r>
          <a:endParaRPr lang="es-CO" sz="900" kern="1200" dirty="0"/>
        </a:p>
      </dsp:txBody>
      <dsp:txXfrm>
        <a:off x="4900165" y="2412621"/>
        <a:ext cx="415305" cy="400001"/>
      </dsp:txXfrm>
    </dsp:sp>
    <dsp:sp modelId="{5AD6CE17-EE98-4D46-9846-E27BEBD9DE83}">
      <dsp:nvSpPr>
        <dsp:cNvPr id="0" name=""/>
        <dsp:cNvSpPr/>
      </dsp:nvSpPr>
      <dsp:spPr>
        <a:xfrm>
          <a:off x="4887720" y="2889820"/>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49,18%</a:t>
          </a:r>
          <a:endParaRPr lang="es-CO" sz="900" kern="1200" dirty="0"/>
        </a:p>
      </dsp:txBody>
      <dsp:txXfrm>
        <a:off x="4900165" y="2902265"/>
        <a:ext cx="415305" cy="400001"/>
      </dsp:txXfrm>
    </dsp:sp>
    <dsp:sp modelId="{40718378-6B9C-43D4-A74B-7237F2CBAF1A}">
      <dsp:nvSpPr>
        <dsp:cNvPr id="0" name=""/>
        <dsp:cNvSpPr/>
      </dsp:nvSpPr>
      <dsp:spPr>
        <a:xfrm>
          <a:off x="5452800" y="0"/>
          <a:ext cx="553200" cy="39519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5452800" y="0"/>
        <a:ext cx="553200" cy="1185594"/>
      </dsp:txXfrm>
    </dsp:sp>
    <dsp:sp modelId="{954809BB-35B6-490E-A8BD-E51E47C562B8}">
      <dsp:nvSpPr>
        <dsp:cNvPr id="0" name=""/>
        <dsp:cNvSpPr/>
      </dsp:nvSpPr>
      <dsp:spPr>
        <a:xfrm>
          <a:off x="5509303" y="423427"/>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15,00%</a:t>
          </a:r>
          <a:endParaRPr lang="es-CO" sz="900" kern="1200" dirty="0"/>
        </a:p>
      </dsp:txBody>
      <dsp:txXfrm>
        <a:off x="5521748" y="435872"/>
        <a:ext cx="415305" cy="400001"/>
      </dsp:txXfrm>
    </dsp:sp>
    <dsp:sp modelId="{251F2611-B9FB-4F38-B5BA-E987DB219828}">
      <dsp:nvSpPr>
        <dsp:cNvPr id="0" name=""/>
        <dsp:cNvSpPr/>
      </dsp:nvSpPr>
      <dsp:spPr>
        <a:xfrm>
          <a:off x="5509303" y="917424"/>
          <a:ext cx="440195" cy="424891"/>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tx1"/>
              </a:solidFill>
            </a:rPr>
            <a:t>62,00%</a:t>
          </a:r>
          <a:endParaRPr lang="es-CO" sz="900" kern="1200" dirty="0">
            <a:solidFill>
              <a:schemeClr val="tx1"/>
            </a:solidFill>
          </a:endParaRPr>
        </a:p>
      </dsp:txBody>
      <dsp:txXfrm>
        <a:off x="5521748" y="929869"/>
        <a:ext cx="415305" cy="400001"/>
      </dsp:txXfrm>
    </dsp:sp>
    <dsp:sp modelId="{69F579E2-64E5-4AC8-8EEC-8101A4634449}">
      <dsp:nvSpPr>
        <dsp:cNvPr id="0" name=""/>
        <dsp:cNvSpPr/>
      </dsp:nvSpPr>
      <dsp:spPr>
        <a:xfrm>
          <a:off x="5509303" y="1411422"/>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30,00%</a:t>
          </a:r>
          <a:endParaRPr lang="es-CO" sz="900" kern="1200" dirty="0"/>
        </a:p>
      </dsp:txBody>
      <dsp:txXfrm>
        <a:off x="5521748" y="1423867"/>
        <a:ext cx="415305" cy="400001"/>
      </dsp:txXfrm>
    </dsp:sp>
    <dsp:sp modelId="{3851C518-7B64-4009-900B-48FCCA44D36F}">
      <dsp:nvSpPr>
        <dsp:cNvPr id="0" name=""/>
        <dsp:cNvSpPr/>
      </dsp:nvSpPr>
      <dsp:spPr>
        <a:xfrm>
          <a:off x="5509303" y="1905420"/>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40,00%</a:t>
          </a:r>
          <a:endParaRPr lang="es-CO" sz="900" kern="1200" dirty="0"/>
        </a:p>
      </dsp:txBody>
      <dsp:txXfrm>
        <a:off x="5521748" y="1917865"/>
        <a:ext cx="415305" cy="400001"/>
      </dsp:txXfrm>
    </dsp:sp>
    <dsp:sp modelId="{BF198718-547F-42F8-8BFF-70F8F1C61AA6}">
      <dsp:nvSpPr>
        <dsp:cNvPr id="0" name=""/>
        <dsp:cNvSpPr/>
      </dsp:nvSpPr>
      <dsp:spPr>
        <a:xfrm>
          <a:off x="5509303" y="2399417"/>
          <a:ext cx="440195" cy="424891"/>
        </a:xfrm>
        <a:prstGeom prst="roundRect">
          <a:avLst>
            <a:gd name="adj" fmla="val 10000"/>
          </a:avLst>
        </a:prstGeom>
        <a:solidFill>
          <a:srgbClr val="98B95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77,00%</a:t>
          </a:r>
          <a:endParaRPr lang="es-CO" sz="900" kern="1200" dirty="0"/>
        </a:p>
      </dsp:txBody>
      <dsp:txXfrm>
        <a:off x="5521748" y="2411862"/>
        <a:ext cx="415305" cy="400001"/>
      </dsp:txXfrm>
    </dsp:sp>
    <dsp:sp modelId="{528E6851-7931-462F-AD4A-743B9F423D6F}">
      <dsp:nvSpPr>
        <dsp:cNvPr id="0" name=""/>
        <dsp:cNvSpPr/>
      </dsp:nvSpPr>
      <dsp:spPr>
        <a:xfrm>
          <a:off x="5509303" y="2889061"/>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0,0%</a:t>
          </a:r>
          <a:endParaRPr lang="es-CO" sz="900" kern="1200" dirty="0"/>
        </a:p>
      </dsp:txBody>
      <dsp:txXfrm>
        <a:off x="5521748" y="2901506"/>
        <a:ext cx="415305" cy="400001"/>
      </dsp:txXfrm>
    </dsp:sp>
    <dsp:sp modelId="{21FD339D-77A2-4B85-A3B5-1784321546F6}">
      <dsp:nvSpPr>
        <dsp:cNvPr id="0" name=""/>
        <dsp:cNvSpPr/>
      </dsp:nvSpPr>
      <dsp:spPr>
        <a:xfrm>
          <a:off x="6070672" y="0"/>
          <a:ext cx="551544" cy="39519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endParaRPr lang="es-CO" sz="5400" kern="1200" dirty="0"/>
        </a:p>
      </dsp:txBody>
      <dsp:txXfrm>
        <a:off x="6070672" y="0"/>
        <a:ext cx="551544" cy="1185594"/>
      </dsp:txXfrm>
    </dsp:sp>
    <dsp:sp modelId="{D22F4CF8-C960-4D50-A7C5-4E299E1C325D}">
      <dsp:nvSpPr>
        <dsp:cNvPr id="0" name=""/>
        <dsp:cNvSpPr/>
      </dsp:nvSpPr>
      <dsp:spPr>
        <a:xfrm>
          <a:off x="6121527" y="429662"/>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23,10%</a:t>
          </a:r>
          <a:endParaRPr lang="es-CO" sz="900" kern="1200" dirty="0"/>
        </a:p>
      </dsp:txBody>
      <dsp:txXfrm>
        <a:off x="6133972" y="442107"/>
        <a:ext cx="415305" cy="400001"/>
      </dsp:txXfrm>
    </dsp:sp>
    <dsp:sp modelId="{9C4FD8A3-21C5-49C8-93A4-0076067A7214}">
      <dsp:nvSpPr>
        <dsp:cNvPr id="0" name=""/>
        <dsp:cNvSpPr/>
      </dsp:nvSpPr>
      <dsp:spPr>
        <a:xfrm>
          <a:off x="6120452" y="917424"/>
          <a:ext cx="440195" cy="424891"/>
        </a:xfrm>
        <a:prstGeom prst="roundRect">
          <a:avLst>
            <a:gd name="adj" fmla="val 10000"/>
          </a:avLst>
        </a:prstGeom>
        <a:solidFill>
          <a:srgbClr val="98B95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bg1"/>
              </a:solidFill>
            </a:rPr>
            <a:t>75,75%</a:t>
          </a:r>
          <a:endParaRPr lang="es-CO" sz="900" kern="1200" dirty="0">
            <a:solidFill>
              <a:schemeClr val="bg1"/>
            </a:solidFill>
          </a:endParaRPr>
        </a:p>
      </dsp:txBody>
      <dsp:txXfrm>
        <a:off x="6132897" y="929869"/>
        <a:ext cx="415305" cy="400001"/>
      </dsp:txXfrm>
    </dsp:sp>
    <dsp:sp modelId="{7BCF81B1-8209-4BE0-A907-037F249460AE}">
      <dsp:nvSpPr>
        <dsp:cNvPr id="0" name=""/>
        <dsp:cNvSpPr/>
      </dsp:nvSpPr>
      <dsp:spPr>
        <a:xfrm>
          <a:off x="6120452" y="1411422"/>
          <a:ext cx="440195" cy="424891"/>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tx1"/>
              </a:solidFill>
            </a:rPr>
            <a:t>69,50%</a:t>
          </a:r>
          <a:endParaRPr lang="es-CO" sz="900" kern="1200" dirty="0">
            <a:solidFill>
              <a:schemeClr val="tx1"/>
            </a:solidFill>
          </a:endParaRPr>
        </a:p>
      </dsp:txBody>
      <dsp:txXfrm>
        <a:off x="6132897" y="1423867"/>
        <a:ext cx="415305" cy="400001"/>
      </dsp:txXfrm>
    </dsp:sp>
    <dsp:sp modelId="{CB405CD7-D006-4062-ABAB-5868647E624B}">
      <dsp:nvSpPr>
        <dsp:cNvPr id="0" name=""/>
        <dsp:cNvSpPr/>
      </dsp:nvSpPr>
      <dsp:spPr>
        <a:xfrm>
          <a:off x="6120452" y="1905419"/>
          <a:ext cx="440195" cy="424891"/>
        </a:xfrm>
        <a:prstGeom prst="roundRect">
          <a:avLst>
            <a:gd name="adj" fmla="val 10000"/>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tx1"/>
              </a:solidFill>
            </a:rPr>
            <a:t>53,00%</a:t>
          </a:r>
          <a:endParaRPr lang="es-CO" sz="900" kern="1200" dirty="0">
            <a:solidFill>
              <a:schemeClr val="tx1"/>
            </a:solidFill>
          </a:endParaRPr>
        </a:p>
      </dsp:txBody>
      <dsp:txXfrm>
        <a:off x="6132897" y="1917864"/>
        <a:ext cx="415305" cy="400001"/>
      </dsp:txXfrm>
    </dsp:sp>
    <dsp:sp modelId="{792F2393-AAAC-42E4-9C5F-DAA5D17F1BC4}">
      <dsp:nvSpPr>
        <dsp:cNvPr id="0" name=""/>
        <dsp:cNvSpPr/>
      </dsp:nvSpPr>
      <dsp:spPr>
        <a:xfrm>
          <a:off x="6114439" y="2399417"/>
          <a:ext cx="452221"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solidFill>
                <a:schemeClr val="bg1"/>
              </a:solidFill>
            </a:rPr>
            <a:t>43,40%</a:t>
          </a:r>
          <a:endParaRPr lang="es-CO" sz="900" kern="1200" dirty="0">
            <a:solidFill>
              <a:schemeClr val="bg1"/>
            </a:solidFill>
          </a:endParaRPr>
        </a:p>
      </dsp:txBody>
      <dsp:txXfrm>
        <a:off x="6126884" y="2411862"/>
        <a:ext cx="427331" cy="400001"/>
      </dsp:txXfrm>
    </dsp:sp>
    <dsp:sp modelId="{5381B70A-B047-4DEC-A443-6AFF63593590}">
      <dsp:nvSpPr>
        <dsp:cNvPr id="0" name=""/>
        <dsp:cNvSpPr/>
      </dsp:nvSpPr>
      <dsp:spPr>
        <a:xfrm>
          <a:off x="6120452" y="2893415"/>
          <a:ext cx="440195" cy="42489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t>0,0%</a:t>
          </a:r>
          <a:endParaRPr lang="es-CO" sz="900" kern="1200" dirty="0"/>
        </a:p>
      </dsp:txBody>
      <dsp:txXfrm>
        <a:off x="6132897" y="2905860"/>
        <a:ext cx="415305" cy="400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894045"/>
          <a:ext cx="3096344" cy="6331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 </a:t>
          </a:r>
          <a:endParaRPr lang="es-CO" sz="1200" kern="1200" dirty="0"/>
        </a:p>
      </dsp:txBody>
      <dsp:txXfrm>
        <a:off x="0" y="2894045"/>
        <a:ext cx="3096344" cy="341899"/>
      </dsp:txXfrm>
    </dsp:sp>
    <dsp:sp modelId="{6794FF32-D1F6-4480-9349-99D5D96D0F7C}">
      <dsp:nvSpPr>
        <dsp:cNvPr id="0" name=""/>
        <dsp:cNvSpPr/>
      </dsp:nvSpPr>
      <dsp:spPr>
        <a:xfrm>
          <a:off x="1511"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511" y="3223282"/>
        <a:ext cx="1031106" cy="291247"/>
      </dsp:txXfrm>
    </dsp:sp>
    <dsp:sp modelId="{DA98E216-AA2C-4502-898A-CF11976FB23E}">
      <dsp:nvSpPr>
        <dsp:cNvPr id="0" name=""/>
        <dsp:cNvSpPr/>
      </dsp:nvSpPr>
      <dsp:spPr>
        <a:xfrm>
          <a:off x="1032618"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32618" y="3223282"/>
        <a:ext cx="1031106" cy="291247"/>
      </dsp:txXfrm>
    </dsp:sp>
    <dsp:sp modelId="{38D91ECD-994B-4078-950E-A1AEBF829871}">
      <dsp:nvSpPr>
        <dsp:cNvPr id="0" name=""/>
        <dsp:cNvSpPr/>
      </dsp:nvSpPr>
      <dsp:spPr>
        <a:xfrm>
          <a:off x="2063725" y="3223282"/>
          <a:ext cx="1031106" cy="29124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63725" y="3223282"/>
        <a:ext cx="1031106" cy="291247"/>
      </dsp:txXfrm>
    </dsp:sp>
    <dsp:sp modelId="{FC48E625-9995-454A-98F2-BA132A448028}">
      <dsp:nvSpPr>
        <dsp:cNvPr id="0" name=""/>
        <dsp:cNvSpPr/>
      </dsp:nvSpPr>
      <dsp:spPr>
        <a:xfrm rot="10800000">
          <a:off x="0" y="1929763"/>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29763"/>
        <a:ext cx="3096344" cy="341796"/>
      </dsp:txXfrm>
    </dsp:sp>
    <dsp:sp modelId="{35D8D127-89F6-4437-BCBC-315DAC616ACF}">
      <dsp:nvSpPr>
        <dsp:cNvPr id="0" name=""/>
        <dsp:cNvSpPr/>
      </dsp:nvSpPr>
      <dsp:spPr>
        <a:xfrm>
          <a:off x="0" y="2271560"/>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Dirección Desarrollo del Derecho  y del Ordenamiento Jurídico</a:t>
          </a:r>
          <a:endParaRPr lang="es-CO" sz="1000" kern="1200" dirty="0"/>
        </a:p>
      </dsp:txBody>
      <dsp:txXfrm>
        <a:off x="0" y="2271560"/>
        <a:ext cx="3096344" cy="291160"/>
      </dsp:txXfrm>
    </dsp:sp>
    <dsp:sp modelId="{E30B8D1E-AF4E-4F42-95CC-FF99D938C859}">
      <dsp:nvSpPr>
        <dsp:cNvPr id="0" name=""/>
        <dsp:cNvSpPr/>
      </dsp:nvSpPr>
      <dsp:spPr>
        <a:xfrm rot="10800000">
          <a:off x="0" y="965481"/>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65481"/>
        <a:ext cx="3096344" cy="341796"/>
      </dsp:txXfrm>
    </dsp:sp>
    <dsp:sp modelId="{B9878064-A5D4-48AD-9E4A-96FC70824A36}">
      <dsp:nvSpPr>
        <dsp:cNvPr id="0" name=""/>
        <dsp:cNvSpPr/>
      </dsp:nvSpPr>
      <dsp:spPr>
        <a:xfrm>
          <a:off x="0" y="1307278"/>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s-CO" sz="1100" kern="1200" dirty="0" smtClean="0"/>
            <a:t>$705 millones</a:t>
          </a:r>
          <a:endParaRPr lang="es-CO" sz="1100" kern="1200" dirty="0"/>
        </a:p>
      </dsp:txBody>
      <dsp:txXfrm>
        <a:off x="0" y="1307278"/>
        <a:ext cx="3096344" cy="291160"/>
      </dsp:txXfrm>
    </dsp:sp>
    <dsp:sp modelId="{77219671-3534-4633-87A8-972F409CFD58}">
      <dsp:nvSpPr>
        <dsp:cNvPr id="0" name=""/>
        <dsp:cNvSpPr/>
      </dsp:nvSpPr>
      <dsp:spPr>
        <a:xfrm rot="10800000">
          <a:off x="0" y="0"/>
          <a:ext cx="3096344" cy="97377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1796"/>
      </dsp:txXfrm>
    </dsp:sp>
    <dsp:sp modelId="{86AB2B48-9B95-4316-8212-26651651FB65}">
      <dsp:nvSpPr>
        <dsp:cNvPr id="0" name=""/>
        <dsp:cNvSpPr/>
      </dsp:nvSpPr>
      <dsp:spPr>
        <a:xfrm>
          <a:off x="0" y="342996"/>
          <a:ext cx="3096344" cy="291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Fortalecer el marco normativo vigente del ordenamiento jurídico colombiano</a:t>
          </a:r>
          <a:endParaRPr lang="es-CO" sz="1000" kern="1200" dirty="0"/>
        </a:p>
      </dsp:txBody>
      <dsp:txXfrm>
        <a:off x="0" y="342996"/>
        <a:ext cx="3096344" cy="291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6B1C-F408-45A7-B13F-2D7ACB92EE56}">
      <dsp:nvSpPr>
        <dsp:cNvPr id="0" name=""/>
        <dsp:cNvSpPr/>
      </dsp:nvSpPr>
      <dsp:spPr>
        <a:xfrm>
          <a:off x="97" y="0"/>
          <a:ext cx="1565914" cy="11521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latin typeface="+mn-lt"/>
            </a:rPr>
            <a:t>Producto</a:t>
          </a:r>
          <a:endParaRPr lang="es-CO" sz="1400" kern="1200" dirty="0">
            <a:latin typeface="+mn-lt"/>
          </a:endParaRPr>
        </a:p>
      </dsp:txBody>
      <dsp:txXfrm>
        <a:off x="97" y="0"/>
        <a:ext cx="1565914" cy="345638"/>
      </dsp:txXfrm>
    </dsp:sp>
    <dsp:sp modelId="{D8634641-3604-4C08-BA9A-088551F88448}">
      <dsp:nvSpPr>
        <dsp:cNvPr id="0" name=""/>
        <dsp:cNvSpPr/>
      </dsp:nvSpPr>
      <dsp:spPr>
        <a:xfrm>
          <a:off x="70370" y="345975"/>
          <a:ext cx="1425368" cy="34738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latin typeface="+mn-lt"/>
            </a:rPr>
            <a:t>Documentos de lineamientos técnicos realizados</a:t>
          </a:r>
          <a:endParaRPr lang="es-CO" sz="900" kern="1200" dirty="0">
            <a:latin typeface="+mn-lt"/>
          </a:endParaRPr>
        </a:p>
      </dsp:txBody>
      <dsp:txXfrm>
        <a:off x="80544" y="356149"/>
        <a:ext cx="1405020" cy="327034"/>
      </dsp:txXfrm>
    </dsp:sp>
    <dsp:sp modelId="{6FE3D3A4-DB32-41FA-AF3A-1F165E8C60AB}">
      <dsp:nvSpPr>
        <dsp:cNvPr id="0" name=""/>
        <dsp:cNvSpPr/>
      </dsp:nvSpPr>
      <dsp:spPr>
        <a:xfrm>
          <a:off x="72009" y="746801"/>
          <a:ext cx="1422089" cy="34738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latin typeface="+mn-lt"/>
            </a:rPr>
            <a:t>Documentos normativos realizados</a:t>
          </a:r>
          <a:endParaRPr lang="es-CO" sz="900" kern="1200" dirty="0">
            <a:latin typeface="+mn-lt"/>
          </a:endParaRPr>
        </a:p>
      </dsp:txBody>
      <dsp:txXfrm>
        <a:off x="82183" y="756975"/>
        <a:ext cx="1401741" cy="327034"/>
      </dsp:txXfrm>
    </dsp:sp>
    <dsp:sp modelId="{2E6D2D44-3F28-44F6-92EC-D9E7144F727E}">
      <dsp:nvSpPr>
        <dsp:cNvPr id="0" name=""/>
        <dsp:cNvSpPr/>
      </dsp:nvSpPr>
      <dsp:spPr>
        <a:xfrm>
          <a:off x="1659446" y="0"/>
          <a:ext cx="672903" cy="11521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latin typeface="+mn-lt"/>
            </a:rPr>
            <a:t>Meta</a:t>
          </a:r>
          <a:endParaRPr lang="es-CO" sz="1400" kern="1200" dirty="0">
            <a:latin typeface="+mn-lt"/>
          </a:endParaRPr>
        </a:p>
      </dsp:txBody>
      <dsp:txXfrm>
        <a:off x="1659446" y="0"/>
        <a:ext cx="672903" cy="345638"/>
      </dsp:txXfrm>
    </dsp:sp>
    <dsp:sp modelId="{86924F90-BBA1-4766-BBBC-73C4746BC505}">
      <dsp:nvSpPr>
        <dsp:cNvPr id="0" name=""/>
        <dsp:cNvSpPr/>
      </dsp:nvSpPr>
      <dsp:spPr>
        <a:xfrm>
          <a:off x="1759545" y="345975"/>
          <a:ext cx="472704" cy="34738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kern="1200" dirty="0" smtClean="0">
              <a:latin typeface="+mn-lt"/>
            </a:rPr>
            <a:t>2</a:t>
          </a:r>
          <a:endParaRPr lang="es-CO" sz="2000" kern="1200" dirty="0">
            <a:latin typeface="+mn-lt"/>
          </a:endParaRPr>
        </a:p>
      </dsp:txBody>
      <dsp:txXfrm>
        <a:off x="1769719" y="356149"/>
        <a:ext cx="452356" cy="327034"/>
      </dsp:txXfrm>
    </dsp:sp>
    <dsp:sp modelId="{902E0933-D390-4464-976A-70107E48FFA8}">
      <dsp:nvSpPr>
        <dsp:cNvPr id="0" name=""/>
        <dsp:cNvSpPr/>
      </dsp:nvSpPr>
      <dsp:spPr>
        <a:xfrm>
          <a:off x="1751079" y="746801"/>
          <a:ext cx="489637" cy="34738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kern="1200" dirty="0" smtClean="0">
              <a:latin typeface="+mn-lt"/>
            </a:rPr>
            <a:t>1</a:t>
          </a:r>
          <a:endParaRPr lang="es-CO" sz="2000" kern="1200" dirty="0">
            <a:latin typeface="+mn-lt"/>
          </a:endParaRPr>
        </a:p>
      </dsp:txBody>
      <dsp:txXfrm>
        <a:off x="1761253" y="756975"/>
        <a:ext cx="469289" cy="327034"/>
      </dsp:txXfrm>
    </dsp:sp>
    <dsp:sp modelId="{91EAFE29-5E59-4AF5-875A-E6029BC581F8}">
      <dsp:nvSpPr>
        <dsp:cNvPr id="0" name=""/>
        <dsp:cNvSpPr/>
      </dsp:nvSpPr>
      <dsp:spPr>
        <a:xfrm>
          <a:off x="2425784" y="0"/>
          <a:ext cx="670461" cy="11521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latin typeface="+mn-lt"/>
            </a:rPr>
            <a:t>Avance</a:t>
          </a:r>
          <a:endParaRPr lang="es-CO" sz="1400" kern="1200" dirty="0">
            <a:latin typeface="+mn-lt"/>
          </a:endParaRPr>
        </a:p>
      </dsp:txBody>
      <dsp:txXfrm>
        <a:off x="2425784" y="0"/>
        <a:ext cx="670461" cy="345638"/>
      </dsp:txXfrm>
    </dsp:sp>
    <dsp:sp modelId="{14EFE7C8-E877-4303-AA60-957E7F3F830D}">
      <dsp:nvSpPr>
        <dsp:cNvPr id="0" name=""/>
        <dsp:cNvSpPr/>
      </dsp:nvSpPr>
      <dsp:spPr>
        <a:xfrm>
          <a:off x="2488550" y="345975"/>
          <a:ext cx="544930" cy="34738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kern="1200" dirty="0" smtClean="0">
              <a:latin typeface="+mn-lt"/>
            </a:rPr>
            <a:t>1</a:t>
          </a:r>
          <a:endParaRPr lang="es-CO" sz="2000" kern="1200" dirty="0">
            <a:latin typeface="+mn-lt"/>
          </a:endParaRPr>
        </a:p>
      </dsp:txBody>
      <dsp:txXfrm>
        <a:off x="2498724" y="356149"/>
        <a:ext cx="524582" cy="327034"/>
      </dsp:txXfrm>
    </dsp:sp>
    <dsp:sp modelId="{08B21F9B-F6AB-482D-820A-499F45E58EF5}">
      <dsp:nvSpPr>
        <dsp:cNvPr id="0" name=""/>
        <dsp:cNvSpPr/>
      </dsp:nvSpPr>
      <dsp:spPr>
        <a:xfrm>
          <a:off x="2480377" y="746801"/>
          <a:ext cx="561275" cy="34738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CO" sz="2000" kern="1200" dirty="0" smtClean="0">
              <a:latin typeface="+mn-lt"/>
            </a:rPr>
            <a:t>0</a:t>
          </a:r>
          <a:endParaRPr lang="es-CO" sz="2000" kern="1200" dirty="0">
            <a:latin typeface="+mn-lt"/>
          </a:endParaRPr>
        </a:p>
      </dsp:txBody>
      <dsp:txXfrm>
        <a:off x="2490551" y="756975"/>
        <a:ext cx="540927" cy="327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6B1C-F408-45A7-B13F-2D7ACB92EE56}">
      <dsp:nvSpPr>
        <dsp:cNvPr id="0" name=""/>
        <dsp:cNvSpPr/>
      </dsp:nvSpPr>
      <dsp:spPr>
        <a:xfrm>
          <a:off x="97" y="0"/>
          <a:ext cx="1565914" cy="11521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latin typeface="+mn-lt"/>
            </a:rPr>
            <a:t>Indicador</a:t>
          </a:r>
          <a:endParaRPr lang="es-CO" sz="1400" kern="1200" dirty="0">
            <a:latin typeface="+mn-lt"/>
          </a:endParaRPr>
        </a:p>
      </dsp:txBody>
      <dsp:txXfrm>
        <a:off x="97" y="0"/>
        <a:ext cx="1565914" cy="345638"/>
      </dsp:txXfrm>
    </dsp:sp>
    <dsp:sp modelId="{D8634641-3604-4C08-BA9A-088551F88448}">
      <dsp:nvSpPr>
        <dsp:cNvPr id="0" name=""/>
        <dsp:cNvSpPr/>
      </dsp:nvSpPr>
      <dsp:spPr>
        <a:xfrm>
          <a:off x="70370" y="345736"/>
          <a:ext cx="1425368" cy="2263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latin typeface="+mn-lt"/>
            </a:rPr>
            <a:t>Asesorías y consultorías contratadas</a:t>
          </a:r>
          <a:endParaRPr lang="es-CO" sz="900" kern="1200" dirty="0">
            <a:latin typeface="+mn-lt"/>
          </a:endParaRPr>
        </a:p>
      </dsp:txBody>
      <dsp:txXfrm>
        <a:off x="76999" y="352365"/>
        <a:ext cx="1412110" cy="213089"/>
      </dsp:txXfrm>
    </dsp:sp>
    <dsp:sp modelId="{47735F16-6B3D-433B-95D3-D0EE45E201FE}">
      <dsp:nvSpPr>
        <dsp:cNvPr id="0" name=""/>
        <dsp:cNvSpPr/>
      </dsp:nvSpPr>
      <dsp:spPr>
        <a:xfrm>
          <a:off x="85095" y="606906"/>
          <a:ext cx="1395917" cy="2263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latin typeface="+mn-lt"/>
            </a:rPr>
            <a:t>Informes de supervisión realizados</a:t>
          </a:r>
          <a:endParaRPr lang="es-CO" sz="900" kern="1200" dirty="0">
            <a:latin typeface="+mn-lt"/>
          </a:endParaRPr>
        </a:p>
      </dsp:txBody>
      <dsp:txXfrm>
        <a:off x="91724" y="613535"/>
        <a:ext cx="1382659" cy="213089"/>
      </dsp:txXfrm>
    </dsp:sp>
    <dsp:sp modelId="{0914F659-5836-4C46-89B3-D37633F1AD46}">
      <dsp:nvSpPr>
        <dsp:cNvPr id="0" name=""/>
        <dsp:cNvSpPr/>
      </dsp:nvSpPr>
      <dsp:spPr>
        <a:xfrm>
          <a:off x="97777" y="868076"/>
          <a:ext cx="1370553" cy="2263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O" sz="900" kern="1200" dirty="0" smtClean="0">
              <a:latin typeface="+mn-lt"/>
            </a:rPr>
            <a:t>Reuniones de seguimiento realizadas</a:t>
          </a:r>
          <a:endParaRPr lang="es-CO" sz="900" kern="1200" dirty="0">
            <a:latin typeface="+mn-lt"/>
          </a:endParaRPr>
        </a:p>
      </dsp:txBody>
      <dsp:txXfrm>
        <a:off x="104406" y="874705"/>
        <a:ext cx="1357295" cy="213089"/>
      </dsp:txXfrm>
    </dsp:sp>
    <dsp:sp modelId="{2E6D2D44-3F28-44F6-92EC-D9E7144F727E}">
      <dsp:nvSpPr>
        <dsp:cNvPr id="0" name=""/>
        <dsp:cNvSpPr/>
      </dsp:nvSpPr>
      <dsp:spPr>
        <a:xfrm>
          <a:off x="1659446" y="0"/>
          <a:ext cx="672903" cy="11521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latin typeface="+mn-lt"/>
            </a:rPr>
            <a:t>Meta</a:t>
          </a:r>
          <a:endParaRPr lang="es-CO" sz="1400" kern="1200" dirty="0">
            <a:latin typeface="+mn-lt"/>
          </a:endParaRPr>
        </a:p>
      </dsp:txBody>
      <dsp:txXfrm>
        <a:off x="1659446" y="0"/>
        <a:ext cx="672903" cy="345638"/>
      </dsp:txXfrm>
    </dsp:sp>
    <dsp:sp modelId="{86924F90-BBA1-4766-BBBC-73C4746BC505}">
      <dsp:nvSpPr>
        <dsp:cNvPr id="0" name=""/>
        <dsp:cNvSpPr/>
      </dsp:nvSpPr>
      <dsp:spPr>
        <a:xfrm>
          <a:off x="1728191" y="345736"/>
          <a:ext cx="535412" cy="2263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latin typeface="+mn-lt"/>
            </a:rPr>
            <a:t>1</a:t>
          </a:r>
          <a:endParaRPr lang="es-CO" sz="1600" kern="1200" dirty="0">
            <a:latin typeface="+mn-lt"/>
          </a:endParaRPr>
        </a:p>
      </dsp:txBody>
      <dsp:txXfrm>
        <a:off x="1734820" y="352365"/>
        <a:ext cx="522154" cy="213089"/>
      </dsp:txXfrm>
    </dsp:sp>
    <dsp:sp modelId="{B22CDF7F-970B-4D6F-BFC2-C0AAC6845A45}">
      <dsp:nvSpPr>
        <dsp:cNvPr id="0" name=""/>
        <dsp:cNvSpPr/>
      </dsp:nvSpPr>
      <dsp:spPr>
        <a:xfrm>
          <a:off x="1747018" y="606906"/>
          <a:ext cx="497759" cy="2263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latin typeface="+mn-lt"/>
            </a:rPr>
            <a:t>3</a:t>
          </a:r>
          <a:endParaRPr lang="es-CO" sz="1600" kern="1200" dirty="0">
            <a:latin typeface="+mn-lt"/>
          </a:endParaRPr>
        </a:p>
      </dsp:txBody>
      <dsp:txXfrm>
        <a:off x="1753647" y="613535"/>
        <a:ext cx="484501" cy="213089"/>
      </dsp:txXfrm>
    </dsp:sp>
    <dsp:sp modelId="{8BB4EA40-7744-47B2-BBA5-9659B69F7ECC}">
      <dsp:nvSpPr>
        <dsp:cNvPr id="0" name=""/>
        <dsp:cNvSpPr/>
      </dsp:nvSpPr>
      <dsp:spPr>
        <a:xfrm>
          <a:off x="1728191" y="868076"/>
          <a:ext cx="535412" cy="2263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latin typeface="+mn-lt"/>
            </a:rPr>
            <a:t>3</a:t>
          </a:r>
          <a:endParaRPr lang="es-CO" sz="3200" kern="1200" dirty="0">
            <a:latin typeface="+mn-lt"/>
          </a:endParaRPr>
        </a:p>
      </dsp:txBody>
      <dsp:txXfrm>
        <a:off x="1734820" y="874705"/>
        <a:ext cx="522154" cy="213089"/>
      </dsp:txXfrm>
    </dsp:sp>
    <dsp:sp modelId="{91EAFE29-5E59-4AF5-875A-E6029BC581F8}">
      <dsp:nvSpPr>
        <dsp:cNvPr id="0" name=""/>
        <dsp:cNvSpPr/>
      </dsp:nvSpPr>
      <dsp:spPr>
        <a:xfrm>
          <a:off x="2425784" y="0"/>
          <a:ext cx="670461" cy="115212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latin typeface="+mn-lt"/>
            </a:rPr>
            <a:t>Avance</a:t>
          </a:r>
          <a:endParaRPr lang="es-CO" sz="1400" kern="1200" dirty="0">
            <a:latin typeface="+mn-lt"/>
          </a:endParaRPr>
        </a:p>
      </dsp:txBody>
      <dsp:txXfrm>
        <a:off x="2425784" y="0"/>
        <a:ext cx="670461" cy="345638"/>
      </dsp:txXfrm>
    </dsp:sp>
    <dsp:sp modelId="{14EFE7C8-E877-4303-AA60-957E7F3F830D}">
      <dsp:nvSpPr>
        <dsp:cNvPr id="0" name=""/>
        <dsp:cNvSpPr/>
      </dsp:nvSpPr>
      <dsp:spPr>
        <a:xfrm>
          <a:off x="2520278" y="345736"/>
          <a:ext cx="481474" cy="2263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latin typeface="+mn-lt"/>
            </a:rPr>
            <a:t>1</a:t>
          </a:r>
          <a:endParaRPr lang="es-CO" sz="1800" kern="1200" dirty="0">
            <a:latin typeface="+mn-lt"/>
          </a:endParaRPr>
        </a:p>
      </dsp:txBody>
      <dsp:txXfrm>
        <a:off x="2526907" y="352365"/>
        <a:ext cx="468216" cy="213089"/>
      </dsp:txXfrm>
    </dsp:sp>
    <dsp:sp modelId="{AB8A8873-2660-4103-A880-DB363417F35E}">
      <dsp:nvSpPr>
        <dsp:cNvPr id="0" name=""/>
        <dsp:cNvSpPr/>
      </dsp:nvSpPr>
      <dsp:spPr>
        <a:xfrm>
          <a:off x="2520283" y="606906"/>
          <a:ext cx="481464" cy="2263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CO" sz="1800" kern="1200" dirty="0" smtClean="0">
              <a:latin typeface="+mn-lt"/>
            </a:rPr>
            <a:t>2</a:t>
          </a:r>
          <a:endParaRPr lang="es-CO" sz="1800" kern="1200" dirty="0">
            <a:latin typeface="+mn-lt"/>
          </a:endParaRPr>
        </a:p>
      </dsp:txBody>
      <dsp:txXfrm>
        <a:off x="2526912" y="613535"/>
        <a:ext cx="468206" cy="213089"/>
      </dsp:txXfrm>
    </dsp:sp>
    <dsp:sp modelId="{D41E884F-B87F-458F-92A6-F384A0C6CC6E}">
      <dsp:nvSpPr>
        <dsp:cNvPr id="0" name=""/>
        <dsp:cNvSpPr/>
      </dsp:nvSpPr>
      <dsp:spPr>
        <a:xfrm>
          <a:off x="2520283" y="868076"/>
          <a:ext cx="481464" cy="2263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CO" sz="1600" kern="1200" dirty="0" smtClean="0">
              <a:latin typeface="+mn-lt"/>
            </a:rPr>
            <a:t>1</a:t>
          </a:r>
          <a:endParaRPr lang="es-CO" sz="1600" kern="1200" dirty="0">
            <a:latin typeface="+mn-lt"/>
          </a:endParaRPr>
        </a:p>
      </dsp:txBody>
      <dsp:txXfrm>
        <a:off x="2526912" y="874705"/>
        <a:ext cx="468206" cy="2130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F17-282B-4FAC-B832-3C7906C53428}">
      <dsp:nvSpPr>
        <dsp:cNvPr id="0" name=""/>
        <dsp:cNvSpPr/>
      </dsp:nvSpPr>
      <dsp:spPr>
        <a:xfrm>
          <a:off x="0" y="2953108"/>
          <a:ext cx="3096344" cy="6460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Avance Presupuestal a Octubre</a:t>
          </a:r>
          <a:endParaRPr lang="es-CO" sz="1200" kern="1200" dirty="0"/>
        </a:p>
      </dsp:txBody>
      <dsp:txXfrm>
        <a:off x="0" y="2953108"/>
        <a:ext cx="3096344" cy="348876"/>
      </dsp:txXfrm>
    </dsp:sp>
    <dsp:sp modelId="{6794FF32-D1F6-4480-9349-99D5D96D0F7C}">
      <dsp:nvSpPr>
        <dsp:cNvPr id="0" name=""/>
        <dsp:cNvSpPr/>
      </dsp:nvSpPr>
      <dsp:spPr>
        <a:xfrm>
          <a:off x="1195" y="3289063"/>
          <a:ext cx="1006916" cy="297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Compromisos</a:t>
          </a:r>
          <a:endParaRPr lang="es-CO" sz="1050" kern="1200" dirty="0"/>
        </a:p>
      </dsp:txBody>
      <dsp:txXfrm>
        <a:off x="1195" y="3289063"/>
        <a:ext cx="1006916" cy="297191"/>
      </dsp:txXfrm>
    </dsp:sp>
    <dsp:sp modelId="{DA98E216-AA2C-4502-898A-CF11976FB23E}">
      <dsp:nvSpPr>
        <dsp:cNvPr id="0" name=""/>
        <dsp:cNvSpPr/>
      </dsp:nvSpPr>
      <dsp:spPr>
        <a:xfrm>
          <a:off x="1008112" y="3289063"/>
          <a:ext cx="1080119" cy="297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Obligaciones </a:t>
          </a:r>
          <a:endParaRPr lang="es-CO" sz="1050" kern="1200" dirty="0"/>
        </a:p>
      </dsp:txBody>
      <dsp:txXfrm>
        <a:off x="1008112" y="3289063"/>
        <a:ext cx="1080119" cy="297191"/>
      </dsp:txXfrm>
    </dsp:sp>
    <dsp:sp modelId="{38D91ECD-994B-4078-950E-A1AEBF829871}">
      <dsp:nvSpPr>
        <dsp:cNvPr id="0" name=""/>
        <dsp:cNvSpPr/>
      </dsp:nvSpPr>
      <dsp:spPr>
        <a:xfrm>
          <a:off x="2088231" y="3289063"/>
          <a:ext cx="1006916" cy="297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CO" sz="1050" kern="1200" dirty="0" smtClean="0"/>
            <a:t>Pagos</a:t>
          </a:r>
          <a:endParaRPr lang="es-CO" sz="1050" kern="1200" dirty="0"/>
        </a:p>
      </dsp:txBody>
      <dsp:txXfrm>
        <a:off x="2088231" y="3289063"/>
        <a:ext cx="1006916" cy="297191"/>
      </dsp:txXfrm>
    </dsp:sp>
    <dsp:sp modelId="{FC48E625-9995-454A-98F2-BA132A448028}">
      <dsp:nvSpPr>
        <dsp:cNvPr id="0" name=""/>
        <dsp:cNvSpPr/>
      </dsp:nvSpPr>
      <dsp:spPr>
        <a:xfrm rot="10800000">
          <a:off x="0" y="1969146"/>
          <a:ext cx="3096344" cy="99365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Dependencia Responsable</a:t>
          </a:r>
          <a:endParaRPr lang="es-CO" sz="1200" kern="1200" dirty="0"/>
        </a:p>
      </dsp:txBody>
      <dsp:txXfrm rot="-10800000">
        <a:off x="0" y="1969146"/>
        <a:ext cx="3096344" cy="348771"/>
      </dsp:txXfrm>
    </dsp:sp>
    <dsp:sp modelId="{35D8D127-89F6-4437-BCBC-315DAC616ACF}">
      <dsp:nvSpPr>
        <dsp:cNvPr id="0" name=""/>
        <dsp:cNvSpPr/>
      </dsp:nvSpPr>
      <dsp:spPr>
        <a:xfrm>
          <a:off x="0" y="2317918"/>
          <a:ext cx="3096344" cy="2971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Dirección de Justicia Formal</a:t>
          </a:r>
          <a:endParaRPr lang="es-CO" sz="1200" kern="1200" dirty="0"/>
        </a:p>
      </dsp:txBody>
      <dsp:txXfrm>
        <a:off x="0" y="2317918"/>
        <a:ext cx="3096344" cy="297102"/>
      </dsp:txXfrm>
    </dsp:sp>
    <dsp:sp modelId="{E30B8D1E-AF4E-4F42-95CC-FF99D938C859}">
      <dsp:nvSpPr>
        <dsp:cNvPr id="0" name=""/>
        <dsp:cNvSpPr/>
      </dsp:nvSpPr>
      <dsp:spPr>
        <a:xfrm rot="10800000">
          <a:off x="0" y="985185"/>
          <a:ext cx="3096344" cy="99365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Apropiación Vigente</a:t>
          </a:r>
          <a:endParaRPr lang="es-CO" sz="1200" kern="1200" dirty="0"/>
        </a:p>
      </dsp:txBody>
      <dsp:txXfrm rot="-10800000">
        <a:off x="0" y="985185"/>
        <a:ext cx="3096344" cy="348771"/>
      </dsp:txXfrm>
    </dsp:sp>
    <dsp:sp modelId="{B9878064-A5D4-48AD-9E4A-96FC70824A36}">
      <dsp:nvSpPr>
        <dsp:cNvPr id="0" name=""/>
        <dsp:cNvSpPr/>
      </dsp:nvSpPr>
      <dsp:spPr>
        <a:xfrm>
          <a:off x="0" y="1361920"/>
          <a:ext cx="3096344" cy="2971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CO" sz="1200" kern="1200" dirty="0" smtClean="0"/>
            <a:t>$2.350 millones</a:t>
          </a:r>
          <a:endParaRPr lang="es-CO" sz="1200" kern="1200" dirty="0"/>
        </a:p>
      </dsp:txBody>
      <dsp:txXfrm>
        <a:off x="0" y="1361920"/>
        <a:ext cx="3096344" cy="297102"/>
      </dsp:txXfrm>
    </dsp:sp>
    <dsp:sp modelId="{77219671-3534-4633-87A8-972F409CFD58}">
      <dsp:nvSpPr>
        <dsp:cNvPr id="0" name=""/>
        <dsp:cNvSpPr/>
      </dsp:nvSpPr>
      <dsp:spPr>
        <a:xfrm rot="10800000">
          <a:off x="0" y="0"/>
          <a:ext cx="3096344" cy="99365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Objetivo General</a:t>
          </a:r>
          <a:endParaRPr lang="es-CO" sz="1200" kern="1200" dirty="0"/>
        </a:p>
      </dsp:txBody>
      <dsp:txXfrm rot="-10800000">
        <a:off x="0" y="0"/>
        <a:ext cx="3096344" cy="348771"/>
      </dsp:txXfrm>
    </dsp:sp>
    <dsp:sp modelId="{86AB2B48-9B95-4316-8212-26651651FB65}">
      <dsp:nvSpPr>
        <dsp:cNvPr id="0" name=""/>
        <dsp:cNvSpPr/>
      </dsp:nvSpPr>
      <dsp:spPr>
        <a:xfrm>
          <a:off x="0" y="349996"/>
          <a:ext cx="3096344" cy="29710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CO" sz="1000" kern="1200" dirty="0" smtClean="0"/>
            <a:t>Fortalecer el funcionamiento de la justicia formal y administrativa</a:t>
          </a:r>
          <a:endParaRPr lang="es-CO" sz="1000" kern="1200" dirty="0"/>
        </a:p>
      </dsp:txBody>
      <dsp:txXfrm>
        <a:off x="0" y="349996"/>
        <a:ext cx="3096344" cy="29710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E2953E4-CE90-4DED-A81A-5295E376BAD1}" type="datetimeFigureOut">
              <a:rPr lang="es-CO" smtClean="0"/>
              <a:t>21/11/2019</a:t>
            </a:fld>
            <a:endParaRPr lang="es-CO"/>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124D316-6229-49D0-803B-1EC63A76D106}" type="slidenum">
              <a:rPr lang="es-CO" smtClean="0"/>
              <a:t>‹Nº›</a:t>
            </a:fld>
            <a:endParaRPr lang="es-CO"/>
          </a:p>
        </p:txBody>
      </p:sp>
    </p:spTree>
    <p:extLst>
      <p:ext uri="{BB962C8B-B14F-4D97-AF65-F5344CB8AC3E}">
        <p14:creationId xmlns:p14="http://schemas.microsoft.com/office/powerpoint/2010/main" val="305066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a:t>
            </a:fld>
            <a:endParaRPr lang="es-CO"/>
          </a:p>
        </p:txBody>
      </p:sp>
    </p:spTree>
    <p:extLst>
      <p:ext uri="{BB962C8B-B14F-4D97-AF65-F5344CB8AC3E}">
        <p14:creationId xmlns:p14="http://schemas.microsoft.com/office/powerpoint/2010/main" val="4162369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17</a:t>
            </a:fld>
            <a:endParaRPr lang="es-CO"/>
          </a:p>
        </p:txBody>
      </p:sp>
    </p:spTree>
    <p:extLst>
      <p:ext uri="{BB962C8B-B14F-4D97-AF65-F5344CB8AC3E}">
        <p14:creationId xmlns:p14="http://schemas.microsoft.com/office/powerpoint/2010/main" val="326333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18</a:t>
            </a:fld>
            <a:endParaRPr lang="es-CO"/>
          </a:p>
        </p:txBody>
      </p:sp>
    </p:spTree>
    <p:extLst>
      <p:ext uri="{BB962C8B-B14F-4D97-AF65-F5344CB8AC3E}">
        <p14:creationId xmlns:p14="http://schemas.microsoft.com/office/powerpoint/2010/main" val="13565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19</a:t>
            </a:fld>
            <a:endParaRPr lang="es-CO"/>
          </a:p>
        </p:txBody>
      </p:sp>
    </p:spTree>
    <p:extLst>
      <p:ext uri="{BB962C8B-B14F-4D97-AF65-F5344CB8AC3E}">
        <p14:creationId xmlns:p14="http://schemas.microsoft.com/office/powerpoint/2010/main" val="3715275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21</a:t>
            </a:fld>
            <a:endParaRPr lang="es-CO"/>
          </a:p>
        </p:txBody>
      </p:sp>
    </p:spTree>
    <p:extLst>
      <p:ext uri="{BB962C8B-B14F-4D97-AF65-F5344CB8AC3E}">
        <p14:creationId xmlns:p14="http://schemas.microsoft.com/office/powerpoint/2010/main" val="331394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22</a:t>
            </a:fld>
            <a:endParaRPr lang="es-CO"/>
          </a:p>
        </p:txBody>
      </p:sp>
    </p:spTree>
    <p:extLst>
      <p:ext uri="{BB962C8B-B14F-4D97-AF65-F5344CB8AC3E}">
        <p14:creationId xmlns:p14="http://schemas.microsoft.com/office/powerpoint/2010/main" val="308708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24</a:t>
            </a:fld>
            <a:endParaRPr lang="es-CO"/>
          </a:p>
        </p:txBody>
      </p:sp>
    </p:spTree>
    <p:extLst>
      <p:ext uri="{BB962C8B-B14F-4D97-AF65-F5344CB8AC3E}">
        <p14:creationId xmlns:p14="http://schemas.microsoft.com/office/powerpoint/2010/main" val="171071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25</a:t>
            </a:fld>
            <a:endParaRPr lang="es-CO"/>
          </a:p>
        </p:txBody>
      </p:sp>
    </p:spTree>
    <p:extLst>
      <p:ext uri="{BB962C8B-B14F-4D97-AF65-F5344CB8AC3E}">
        <p14:creationId xmlns:p14="http://schemas.microsoft.com/office/powerpoint/2010/main" val="2887836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27</a:t>
            </a:fld>
            <a:endParaRPr lang="es-CO"/>
          </a:p>
        </p:txBody>
      </p:sp>
    </p:spTree>
    <p:extLst>
      <p:ext uri="{BB962C8B-B14F-4D97-AF65-F5344CB8AC3E}">
        <p14:creationId xmlns:p14="http://schemas.microsoft.com/office/powerpoint/2010/main" val="416919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28</a:t>
            </a:fld>
            <a:endParaRPr lang="es-CO"/>
          </a:p>
        </p:txBody>
      </p:sp>
    </p:spTree>
    <p:extLst>
      <p:ext uri="{BB962C8B-B14F-4D97-AF65-F5344CB8AC3E}">
        <p14:creationId xmlns:p14="http://schemas.microsoft.com/office/powerpoint/2010/main" val="48084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29</a:t>
            </a:fld>
            <a:endParaRPr lang="es-CO"/>
          </a:p>
        </p:txBody>
      </p:sp>
    </p:spTree>
    <p:extLst>
      <p:ext uri="{BB962C8B-B14F-4D97-AF65-F5344CB8AC3E}">
        <p14:creationId xmlns:p14="http://schemas.microsoft.com/office/powerpoint/2010/main" val="415725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a:t>
            </a:fld>
            <a:endParaRPr lang="es-CO"/>
          </a:p>
        </p:txBody>
      </p:sp>
    </p:spTree>
    <p:extLst>
      <p:ext uri="{BB962C8B-B14F-4D97-AF65-F5344CB8AC3E}">
        <p14:creationId xmlns:p14="http://schemas.microsoft.com/office/powerpoint/2010/main" val="1336790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31</a:t>
            </a:fld>
            <a:endParaRPr lang="es-CO"/>
          </a:p>
        </p:txBody>
      </p:sp>
    </p:spTree>
    <p:extLst>
      <p:ext uri="{BB962C8B-B14F-4D97-AF65-F5344CB8AC3E}">
        <p14:creationId xmlns:p14="http://schemas.microsoft.com/office/powerpoint/2010/main" val="3132592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32</a:t>
            </a:fld>
            <a:endParaRPr lang="es-CO"/>
          </a:p>
        </p:txBody>
      </p:sp>
    </p:spTree>
    <p:extLst>
      <p:ext uri="{BB962C8B-B14F-4D97-AF65-F5344CB8AC3E}">
        <p14:creationId xmlns:p14="http://schemas.microsoft.com/office/powerpoint/2010/main" val="919847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34</a:t>
            </a:fld>
            <a:endParaRPr lang="es-CO"/>
          </a:p>
        </p:txBody>
      </p:sp>
    </p:spTree>
    <p:extLst>
      <p:ext uri="{BB962C8B-B14F-4D97-AF65-F5344CB8AC3E}">
        <p14:creationId xmlns:p14="http://schemas.microsoft.com/office/powerpoint/2010/main" val="1799800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35</a:t>
            </a:fld>
            <a:endParaRPr lang="es-CO"/>
          </a:p>
        </p:txBody>
      </p:sp>
    </p:spTree>
    <p:extLst>
      <p:ext uri="{BB962C8B-B14F-4D97-AF65-F5344CB8AC3E}">
        <p14:creationId xmlns:p14="http://schemas.microsoft.com/office/powerpoint/2010/main" val="2436055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37</a:t>
            </a:fld>
            <a:endParaRPr lang="es-CO"/>
          </a:p>
        </p:txBody>
      </p:sp>
    </p:spTree>
    <p:extLst>
      <p:ext uri="{BB962C8B-B14F-4D97-AF65-F5344CB8AC3E}">
        <p14:creationId xmlns:p14="http://schemas.microsoft.com/office/powerpoint/2010/main" val="1825702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38</a:t>
            </a:fld>
            <a:endParaRPr lang="es-CO"/>
          </a:p>
        </p:txBody>
      </p:sp>
    </p:spTree>
    <p:extLst>
      <p:ext uri="{BB962C8B-B14F-4D97-AF65-F5344CB8AC3E}">
        <p14:creationId xmlns:p14="http://schemas.microsoft.com/office/powerpoint/2010/main" val="3907653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40</a:t>
            </a:fld>
            <a:endParaRPr lang="es-CO"/>
          </a:p>
        </p:txBody>
      </p:sp>
    </p:spTree>
    <p:extLst>
      <p:ext uri="{BB962C8B-B14F-4D97-AF65-F5344CB8AC3E}">
        <p14:creationId xmlns:p14="http://schemas.microsoft.com/office/powerpoint/2010/main" val="1644986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41</a:t>
            </a:fld>
            <a:endParaRPr lang="es-CO"/>
          </a:p>
        </p:txBody>
      </p:sp>
    </p:spTree>
    <p:extLst>
      <p:ext uri="{BB962C8B-B14F-4D97-AF65-F5344CB8AC3E}">
        <p14:creationId xmlns:p14="http://schemas.microsoft.com/office/powerpoint/2010/main" val="345298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43</a:t>
            </a:fld>
            <a:endParaRPr lang="es-CO"/>
          </a:p>
        </p:txBody>
      </p:sp>
    </p:spTree>
    <p:extLst>
      <p:ext uri="{BB962C8B-B14F-4D97-AF65-F5344CB8AC3E}">
        <p14:creationId xmlns:p14="http://schemas.microsoft.com/office/powerpoint/2010/main" val="641000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44</a:t>
            </a:fld>
            <a:endParaRPr lang="es-CO"/>
          </a:p>
        </p:txBody>
      </p:sp>
    </p:spTree>
    <p:extLst>
      <p:ext uri="{BB962C8B-B14F-4D97-AF65-F5344CB8AC3E}">
        <p14:creationId xmlns:p14="http://schemas.microsoft.com/office/powerpoint/2010/main" val="258114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a:t>
            </a:fld>
            <a:endParaRPr lang="es-CO"/>
          </a:p>
        </p:txBody>
      </p:sp>
    </p:spTree>
    <p:extLst>
      <p:ext uri="{BB962C8B-B14F-4D97-AF65-F5344CB8AC3E}">
        <p14:creationId xmlns:p14="http://schemas.microsoft.com/office/powerpoint/2010/main" val="1732336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46</a:t>
            </a:fld>
            <a:endParaRPr lang="es-CO"/>
          </a:p>
        </p:txBody>
      </p:sp>
    </p:spTree>
    <p:extLst>
      <p:ext uri="{BB962C8B-B14F-4D97-AF65-F5344CB8AC3E}">
        <p14:creationId xmlns:p14="http://schemas.microsoft.com/office/powerpoint/2010/main" val="4131888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47</a:t>
            </a:fld>
            <a:endParaRPr lang="es-CO"/>
          </a:p>
        </p:txBody>
      </p:sp>
    </p:spTree>
    <p:extLst>
      <p:ext uri="{BB962C8B-B14F-4D97-AF65-F5344CB8AC3E}">
        <p14:creationId xmlns:p14="http://schemas.microsoft.com/office/powerpoint/2010/main" val="2033374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48</a:t>
            </a:fld>
            <a:endParaRPr lang="es-CO"/>
          </a:p>
        </p:txBody>
      </p:sp>
    </p:spTree>
    <p:extLst>
      <p:ext uri="{BB962C8B-B14F-4D97-AF65-F5344CB8AC3E}">
        <p14:creationId xmlns:p14="http://schemas.microsoft.com/office/powerpoint/2010/main" val="2590701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51</a:t>
            </a:fld>
            <a:endParaRPr lang="es-CO"/>
          </a:p>
        </p:txBody>
      </p:sp>
    </p:spTree>
    <p:extLst>
      <p:ext uri="{BB962C8B-B14F-4D97-AF65-F5344CB8AC3E}">
        <p14:creationId xmlns:p14="http://schemas.microsoft.com/office/powerpoint/2010/main" val="1540039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52</a:t>
            </a:fld>
            <a:endParaRPr lang="es-CO"/>
          </a:p>
        </p:txBody>
      </p:sp>
    </p:spTree>
    <p:extLst>
      <p:ext uri="{BB962C8B-B14F-4D97-AF65-F5344CB8AC3E}">
        <p14:creationId xmlns:p14="http://schemas.microsoft.com/office/powerpoint/2010/main" val="4186048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53</a:t>
            </a:fld>
            <a:endParaRPr lang="es-CO"/>
          </a:p>
        </p:txBody>
      </p:sp>
    </p:spTree>
    <p:extLst>
      <p:ext uri="{BB962C8B-B14F-4D97-AF65-F5344CB8AC3E}">
        <p14:creationId xmlns:p14="http://schemas.microsoft.com/office/powerpoint/2010/main" val="4201116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55</a:t>
            </a:fld>
            <a:endParaRPr lang="es-CO"/>
          </a:p>
        </p:txBody>
      </p:sp>
    </p:spTree>
    <p:extLst>
      <p:ext uri="{BB962C8B-B14F-4D97-AF65-F5344CB8AC3E}">
        <p14:creationId xmlns:p14="http://schemas.microsoft.com/office/powerpoint/2010/main" val="1719724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56</a:t>
            </a:fld>
            <a:endParaRPr lang="es-CO"/>
          </a:p>
        </p:txBody>
      </p:sp>
    </p:spTree>
    <p:extLst>
      <p:ext uri="{BB962C8B-B14F-4D97-AF65-F5344CB8AC3E}">
        <p14:creationId xmlns:p14="http://schemas.microsoft.com/office/powerpoint/2010/main" val="3970360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58</a:t>
            </a:fld>
            <a:endParaRPr lang="es-CO"/>
          </a:p>
        </p:txBody>
      </p:sp>
    </p:spTree>
    <p:extLst>
      <p:ext uri="{BB962C8B-B14F-4D97-AF65-F5344CB8AC3E}">
        <p14:creationId xmlns:p14="http://schemas.microsoft.com/office/powerpoint/2010/main" val="2460892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59</a:t>
            </a:fld>
            <a:endParaRPr lang="es-CO"/>
          </a:p>
        </p:txBody>
      </p:sp>
    </p:spTree>
    <p:extLst>
      <p:ext uri="{BB962C8B-B14F-4D97-AF65-F5344CB8AC3E}">
        <p14:creationId xmlns:p14="http://schemas.microsoft.com/office/powerpoint/2010/main" val="137540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a:t>
            </a:fld>
            <a:endParaRPr lang="es-CO"/>
          </a:p>
        </p:txBody>
      </p:sp>
    </p:spTree>
    <p:extLst>
      <p:ext uri="{BB962C8B-B14F-4D97-AF65-F5344CB8AC3E}">
        <p14:creationId xmlns:p14="http://schemas.microsoft.com/office/powerpoint/2010/main" val="353490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7</a:t>
            </a:fld>
            <a:endParaRPr lang="es-CO"/>
          </a:p>
        </p:txBody>
      </p:sp>
    </p:spTree>
    <p:extLst>
      <p:ext uri="{BB962C8B-B14F-4D97-AF65-F5344CB8AC3E}">
        <p14:creationId xmlns:p14="http://schemas.microsoft.com/office/powerpoint/2010/main" val="306401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8</a:t>
            </a:fld>
            <a:endParaRPr lang="es-CO"/>
          </a:p>
        </p:txBody>
      </p:sp>
    </p:spTree>
    <p:extLst>
      <p:ext uri="{BB962C8B-B14F-4D97-AF65-F5344CB8AC3E}">
        <p14:creationId xmlns:p14="http://schemas.microsoft.com/office/powerpoint/2010/main" val="181454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13</a:t>
            </a:fld>
            <a:endParaRPr lang="es-CO"/>
          </a:p>
        </p:txBody>
      </p:sp>
    </p:spTree>
    <p:extLst>
      <p:ext uri="{BB962C8B-B14F-4D97-AF65-F5344CB8AC3E}">
        <p14:creationId xmlns:p14="http://schemas.microsoft.com/office/powerpoint/2010/main" val="220094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14</a:t>
            </a:fld>
            <a:endParaRPr lang="es-CO"/>
          </a:p>
        </p:txBody>
      </p:sp>
    </p:spTree>
    <p:extLst>
      <p:ext uri="{BB962C8B-B14F-4D97-AF65-F5344CB8AC3E}">
        <p14:creationId xmlns:p14="http://schemas.microsoft.com/office/powerpoint/2010/main" val="423052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15</a:t>
            </a:fld>
            <a:endParaRPr lang="es-CO"/>
          </a:p>
        </p:txBody>
      </p:sp>
    </p:spTree>
    <p:extLst>
      <p:ext uri="{BB962C8B-B14F-4D97-AF65-F5344CB8AC3E}">
        <p14:creationId xmlns:p14="http://schemas.microsoft.com/office/powerpoint/2010/main" val="313739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661B102-6A2C-4844-9F14-3296D45E257C}"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4445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4E43DD9-7032-4AC0-AD84-67C64399DFD0}"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6666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DCCD22A-E2EA-4D0C-852F-2345AD8DBF4B}"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038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B5A4149-E048-4C28-B8C3-377F64B0774D}"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7653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F20943-29AF-409A-BF9B-D2FB0CB58372}"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3372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056E12-2DDE-4F10-8884-9EC64C788C03}"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831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9EC8773-6333-4100-9C72-27C88FB0CBF3}" type="datetime1">
              <a:rPr lang="es-CO" smtClean="0">
                <a:solidFill>
                  <a:prstClr val="black">
                    <a:tint val="75000"/>
                  </a:prstClr>
                </a:solidFill>
              </a:rPr>
              <a:t>21/11/2019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9265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DC37ADD-FB8F-46C1-B697-64C1001A5B16}" type="datetime1">
              <a:rPr lang="es-CO" smtClean="0">
                <a:solidFill>
                  <a:prstClr val="black">
                    <a:tint val="75000"/>
                  </a:prstClr>
                </a:solidFill>
              </a:rPr>
              <a:t>21/11/2019</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950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02447FB-08F3-4386-8999-34456980505C}" type="datetime1">
              <a:rPr lang="es-CO" smtClean="0">
                <a:solidFill>
                  <a:prstClr val="black">
                    <a:tint val="75000"/>
                  </a:prstClr>
                </a:solidFill>
              </a:rPr>
              <a:t>21/11/2019</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9051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A71D42-EAA1-4CB9-B39E-30EF91B93151}" type="datetime1">
              <a:rPr lang="es-CO" smtClean="0">
                <a:solidFill>
                  <a:prstClr val="black">
                    <a:tint val="75000"/>
                  </a:prstClr>
                </a:solidFill>
              </a:rPr>
              <a:t>21/11/2019</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90162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B5A965-A367-44C1-9910-3007A71BD644}" type="datetime1">
              <a:rPr lang="es-CO" smtClean="0">
                <a:solidFill>
                  <a:prstClr val="black">
                    <a:tint val="75000"/>
                  </a:prstClr>
                </a:solidFill>
              </a:rPr>
              <a:t>21/11/2019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758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6C0BC81-9F66-4C9F-842D-E95127AF7FF9}"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414571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40381C-03A9-469A-9632-F0027432957D}" type="datetime1">
              <a:rPr lang="es-CO" smtClean="0">
                <a:solidFill>
                  <a:prstClr val="black">
                    <a:tint val="75000"/>
                  </a:prstClr>
                </a:solidFill>
              </a:rPr>
              <a:t>21/11/2019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77671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0AD98E6-D79B-4457-8CDC-61F18E502238}"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4315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94A213-BDEC-4A48-BED5-59F271CB853A}"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2860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C5579D-4075-4AF9-9DAC-327EC2D06131}"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1285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3A75296-8421-4C2D-ADA8-7F7BAFD99B0E}" type="datetime1">
              <a:rPr lang="es-CO" smtClean="0">
                <a:solidFill>
                  <a:prstClr val="black">
                    <a:tint val="75000"/>
                  </a:prstClr>
                </a:solidFill>
              </a:rPr>
              <a:t>21/11/2019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5771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2D9990E-A468-4BCB-8BD3-1860786CA425}" type="datetime1">
              <a:rPr lang="es-CO" smtClean="0">
                <a:solidFill>
                  <a:prstClr val="black">
                    <a:tint val="75000"/>
                  </a:prstClr>
                </a:solidFill>
              </a:rPr>
              <a:t>21/11/2019</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10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BCF9F41-F9DC-4A29-814D-35C87E2040AC}" type="datetime1">
              <a:rPr lang="es-CO" smtClean="0">
                <a:solidFill>
                  <a:prstClr val="black">
                    <a:tint val="75000"/>
                  </a:prstClr>
                </a:solidFill>
              </a:rPr>
              <a:t>21/11/2019</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846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32718B-063A-4306-9FEC-C466DFB10781}" type="datetime1">
              <a:rPr lang="es-CO" smtClean="0">
                <a:solidFill>
                  <a:prstClr val="black">
                    <a:tint val="75000"/>
                  </a:prstClr>
                </a:solidFill>
              </a:rPr>
              <a:t>21/11/2019</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405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AEEA64-128F-4C30-BD82-91EEBAD2395C}" type="datetime1">
              <a:rPr lang="es-CO" smtClean="0">
                <a:solidFill>
                  <a:prstClr val="black">
                    <a:tint val="75000"/>
                  </a:prstClr>
                </a:solidFill>
              </a:rPr>
              <a:t>21/11/2019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5979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B4BFEE-2C73-487A-ABFD-6B65848C9995}" type="datetime1">
              <a:rPr lang="es-CO" smtClean="0">
                <a:solidFill>
                  <a:prstClr val="black">
                    <a:tint val="75000"/>
                  </a:prstClr>
                </a:solidFill>
              </a:rPr>
              <a:t>21/11/2019</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602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E5EC66A1-6DBA-4DC5-86A2-1B94C02CA773}"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pic>
        <p:nvPicPr>
          <p:cNvPr id="9" name="Imagen 8"/>
          <p:cNvPicPr>
            <a:picLocks noChangeAspect="1"/>
          </p:cNvPicPr>
          <p:nvPr userDrawn="1"/>
        </p:nvPicPr>
        <p:blipFill>
          <a:blip r:embed="rId14"/>
          <a:stretch>
            <a:fillRect/>
          </a:stretch>
        </p:blipFill>
        <p:spPr>
          <a:xfrm>
            <a:off x="4797152" y="4728361"/>
            <a:ext cx="1944217" cy="351650"/>
          </a:xfrm>
          <a:prstGeom prst="rect">
            <a:avLst/>
          </a:prstGeom>
        </p:spPr>
      </p:pic>
    </p:spTree>
    <p:extLst>
      <p:ext uri="{BB962C8B-B14F-4D97-AF65-F5344CB8AC3E}">
        <p14:creationId xmlns:p14="http://schemas.microsoft.com/office/powerpoint/2010/main" val="30401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AB184E8A-742C-4E59-B3F8-A101E3F8E0B5}" type="datetime1">
              <a:rPr lang="es-CO" smtClean="0">
                <a:solidFill>
                  <a:prstClr val="black">
                    <a:tint val="75000"/>
                  </a:prstClr>
                </a:solidFill>
              </a:rPr>
              <a:t>21/11/2019</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88233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19.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image" Target="../media/image21.png"/><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11.pn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image" Target="../media/image22.png"/><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image" Target="../media/image24.png"/><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image" Target="../media/image25.png"/><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 Id="rId1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27.pn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image" Target="../media/image24.png"/><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image" Target="../media/image30.png"/><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 Id="rId1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44.xml"/><Relationship Id="rId13" Type="http://schemas.openxmlformats.org/officeDocument/2006/relationships/image" Target="../media/image33.png"/><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 Id="rId1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image" Target="../media/image33.png"/><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Tree>
    <p:extLst>
      <p:ext uri="{BB962C8B-B14F-4D97-AF65-F5344CB8AC3E}">
        <p14:creationId xmlns:p14="http://schemas.microsoft.com/office/powerpoint/2010/main" val="3114163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149080" y="4716068"/>
            <a:ext cx="2646040" cy="37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 name="Título 1"/>
          <p:cNvSpPr>
            <a:spLocks noGrp="1"/>
          </p:cNvSpPr>
          <p:nvPr>
            <p:ph type="title"/>
          </p:nvPr>
        </p:nvSpPr>
        <p:spPr/>
        <p:txBody>
          <a:bodyPr>
            <a:normAutofit fontScale="90000"/>
          </a:bodyPr>
          <a:lstStyle/>
          <a:p>
            <a:r>
              <a:rPr lang="es-CO" dirty="0" smtClean="0"/>
              <a:t>Avance Físico de Producto por Proyecto de Inversión</a:t>
            </a:r>
            <a:endParaRPr lang="es-CO"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10</a:t>
            </a:fld>
            <a:endParaRPr lang="es-CO" dirty="0">
              <a:solidFill>
                <a:prstClr val="black">
                  <a:tint val="75000"/>
                </a:prstClr>
              </a:solidFill>
            </a:endParaRPr>
          </a:p>
        </p:txBody>
      </p:sp>
      <p:sp>
        <p:nvSpPr>
          <p:cNvPr id="9" name="Rectángulo 8"/>
          <p:cNvSpPr/>
          <p:nvPr/>
        </p:nvSpPr>
        <p:spPr>
          <a:xfrm>
            <a:off x="6250444" y="4842062"/>
            <a:ext cx="19776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252475532"/>
              </p:ext>
            </p:extLst>
          </p:nvPr>
        </p:nvGraphicFramePr>
        <p:xfrm>
          <a:off x="404665" y="3358376"/>
          <a:ext cx="6120680" cy="1624527"/>
        </p:xfrm>
        <a:graphic>
          <a:graphicData uri="http://schemas.openxmlformats.org/drawingml/2006/table">
            <a:tbl>
              <a:tblPr/>
              <a:tblGrid>
                <a:gridCol w="374388"/>
                <a:gridCol w="1628589"/>
                <a:gridCol w="386869"/>
                <a:gridCol w="1605189"/>
                <a:gridCol w="374388"/>
                <a:gridCol w="1751257"/>
              </a:tblGrid>
              <a:tr h="408098">
                <a:tc>
                  <a:txBody>
                    <a:bodyPr/>
                    <a:lstStyle/>
                    <a:p>
                      <a:pPr algn="ctr" fontAlgn="ctr"/>
                      <a:r>
                        <a:rPr lang="es-CO" sz="600" b="0" i="0" u="none" strike="noStrike" dirty="0">
                          <a:solidFill>
                            <a:srgbClr val="000000"/>
                          </a:solidFill>
                          <a:effectLst/>
                          <a:latin typeface="Calibri" panose="020F0502020204030204" pitchFamily="34" charset="0"/>
                        </a:rPr>
                        <a:t>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e implementación de la política criminal en el estado colombiano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6</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principio de seguridad </a:t>
                      </a:r>
                      <a:r>
                        <a:rPr lang="es-CO" sz="600" b="0" i="0" u="none" strike="noStrike" dirty="0" err="1" smtClean="0">
                          <a:solidFill>
                            <a:srgbClr val="000000"/>
                          </a:solidFill>
                          <a:effectLst/>
                          <a:latin typeface="Calibri" panose="020F0502020204030204" pitchFamily="34" charset="0"/>
                        </a:rPr>
                        <a:t>juridica</a:t>
                      </a:r>
                      <a:r>
                        <a:rPr lang="es-CO" sz="600" b="0" i="0" u="none" strike="noStrike" dirty="0" smtClean="0">
                          <a:solidFill>
                            <a:srgbClr val="000000"/>
                          </a:solidFill>
                          <a:effectLst/>
                          <a:latin typeface="Calibri" panose="020F0502020204030204" pitchFamily="34" charset="0"/>
                        </a:rPr>
                        <a:t>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Implementación del enfoque diferencial étnico en las condiciones de reclusión y tratamiento resocializador.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36">
                <a:tc>
                  <a:txBody>
                    <a:bodyPr/>
                    <a:lstStyle/>
                    <a:p>
                      <a:pPr algn="ctr" fontAlgn="ctr"/>
                      <a:r>
                        <a:rPr lang="es-CO" sz="600" b="0" i="0" u="none" strike="noStrike">
                          <a:solidFill>
                            <a:srgbClr val="000000"/>
                          </a:solidFill>
                          <a:effectLst/>
                          <a:latin typeface="Calibri" panose="020F0502020204030204" pitchFamily="34" charset="0"/>
                        </a:rPr>
                        <a:t>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modelos locales y regionales de acceso a la justicia nacional </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Actualización y adecuación del marco de referencia de arquitectura empresarial para la gestión tic del ministerio de justicia y del derecho Bogotá</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sistema centralizado de estadísticas e información en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430">
                <a:tc>
                  <a:txBody>
                    <a:bodyPr/>
                    <a:lstStyle/>
                    <a:p>
                      <a:pPr algn="ctr" fontAlgn="ctr"/>
                      <a:r>
                        <a:rPr lang="es-CO" sz="600" b="0" i="0" u="none" strike="noStrike">
                          <a:solidFill>
                            <a:srgbClr val="000000"/>
                          </a:solidFill>
                          <a:effectLst/>
                          <a:latin typeface="Calibri" panose="020F0502020204030204" pitchFamily="34" charset="0"/>
                        </a:rPr>
                        <a:t>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institucional para la reforma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8</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la gestión sectorial en la administración de justicia formal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acceso a la justicia donación AECID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907">
                <a:tc>
                  <a:txBody>
                    <a:bodyPr/>
                    <a:lstStyle/>
                    <a:p>
                      <a:pPr algn="ctr" fontAlgn="ctr"/>
                      <a:r>
                        <a:rPr lang="es-CO" sz="600" b="0" i="0" u="none" strike="noStrike" dirty="0">
                          <a:solidFill>
                            <a:srgbClr val="000000"/>
                          </a:solidFill>
                          <a:effectLst/>
                          <a:latin typeface="Calibri" panose="020F0502020204030204" pitchFamily="34" charset="0"/>
                        </a:rPr>
                        <a:t>4</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capacidades institucionales y organizativas para el acceso a la justicia de los pueblos étnicos en Colombia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9</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la gestión sectorial en la administración de justicia formal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smtClean="0">
                          <a:solidFill>
                            <a:srgbClr val="000000"/>
                          </a:solidFill>
                          <a:effectLst/>
                          <a:latin typeface="Calibri" panose="020F0502020204030204" pitchFamily="34" charset="0"/>
                        </a:rPr>
                        <a:t>14</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intercambio de información en el sistema de información interinstitucional de justicia transicional a nivel nacional </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303">
                <a:tc>
                  <a:txBody>
                    <a:bodyPr/>
                    <a:lstStyle/>
                    <a:p>
                      <a:pPr algn="ctr" fontAlgn="ctr"/>
                      <a:r>
                        <a:rPr lang="es-CO" sz="600" b="0" i="0" u="none" strike="noStrike" dirty="0">
                          <a:solidFill>
                            <a:srgbClr val="000000"/>
                          </a:solidFill>
                          <a:effectLst/>
                          <a:latin typeface="Calibri" panose="020F0502020204030204" pitchFamily="34" charset="0"/>
                        </a:rPr>
                        <a:t>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métodos de resolución de conflictos en el nivel nacional y territorial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10</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Protección de los derechos de las víctimas en el acceso a los mecanismos de justicia transicional,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600" b="0" i="0" u="none" strike="noStrike" dirty="0">
                        <a:solidFill>
                          <a:srgbClr val="000000"/>
                        </a:solidFill>
                        <a:effectLst/>
                        <a:latin typeface="Calibri" panose="020F0502020204030204" pitchFamily="34" charset="0"/>
                      </a:endParaRPr>
                    </a:p>
                  </a:txBody>
                  <a:tcPr marL="2726" marR="2726" marT="272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1043821245"/>
              </p:ext>
            </p:extLst>
          </p:nvPr>
        </p:nvGraphicFramePr>
        <p:xfrm>
          <a:off x="404665" y="581830"/>
          <a:ext cx="6120679" cy="28540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792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149080" y="4716068"/>
            <a:ext cx="2646040" cy="37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 name="Título 1"/>
          <p:cNvSpPr>
            <a:spLocks noGrp="1"/>
          </p:cNvSpPr>
          <p:nvPr>
            <p:ph type="title"/>
          </p:nvPr>
        </p:nvSpPr>
        <p:spPr/>
        <p:txBody>
          <a:bodyPr>
            <a:normAutofit fontScale="90000"/>
          </a:bodyPr>
          <a:lstStyle/>
          <a:p>
            <a:r>
              <a:rPr lang="es-CO" dirty="0" smtClean="0"/>
              <a:t>Avance</a:t>
            </a:r>
            <a:r>
              <a:rPr lang="es-CO" dirty="0" smtClean="0">
                <a:solidFill>
                  <a:srgbClr val="98B954"/>
                </a:solidFill>
              </a:rPr>
              <a:t> </a:t>
            </a:r>
            <a:r>
              <a:rPr lang="es-CO" dirty="0" smtClean="0"/>
              <a:t>Financiero por Proyecto de Inversión</a:t>
            </a:r>
            <a:endParaRPr lang="es-CO"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11</a:t>
            </a:fld>
            <a:endParaRPr lang="es-CO" dirty="0">
              <a:solidFill>
                <a:prstClr val="black">
                  <a:tint val="75000"/>
                </a:prstClr>
              </a:solidFill>
            </a:endParaRPr>
          </a:p>
        </p:txBody>
      </p:sp>
      <p:sp>
        <p:nvSpPr>
          <p:cNvPr id="9" name="Rectángulo 8"/>
          <p:cNvSpPr/>
          <p:nvPr/>
        </p:nvSpPr>
        <p:spPr>
          <a:xfrm>
            <a:off x="6250444" y="4842062"/>
            <a:ext cx="19776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133506644"/>
              </p:ext>
            </p:extLst>
          </p:nvPr>
        </p:nvGraphicFramePr>
        <p:xfrm>
          <a:off x="548679" y="3262160"/>
          <a:ext cx="5899535" cy="1722668"/>
        </p:xfrm>
        <a:graphic>
          <a:graphicData uri="http://schemas.openxmlformats.org/drawingml/2006/table">
            <a:tbl>
              <a:tblPr/>
              <a:tblGrid>
                <a:gridCol w="365579"/>
                <a:gridCol w="1590270"/>
                <a:gridCol w="377766"/>
                <a:gridCol w="1567420"/>
                <a:gridCol w="365579"/>
                <a:gridCol w="1632921"/>
              </a:tblGrid>
              <a:tr h="408098">
                <a:tc>
                  <a:txBody>
                    <a:bodyPr/>
                    <a:lstStyle/>
                    <a:p>
                      <a:pPr algn="ctr" fontAlgn="ctr"/>
                      <a:r>
                        <a:rPr lang="es-CO" sz="600" b="0" i="0" u="none" strike="noStrike" dirty="0">
                          <a:solidFill>
                            <a:srgbClr val="000000"/>
                          </a:solidFill>
                          <a:effectLst/>
                          <a:latin typeface="Calibri" panose="020F0502020204030204" pitchFamily="34" charset="0"/>
                        </a:rPr>
                        <a:t>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Protección de los derechos de las víctimas en el acceso a los mecanismos de justicia transicional,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6</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institucional para la reforma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principio de seguridad </a:t>
                      </a:r>
                      <a:r>
                        <a:rPr lang="es-CO" sz="600" b="0" i="0" u="none" strike="noStrike" dirty="0" err="1" smtClean="0">
                          <a:solidFill>
                            <a:srgbClr val="000000"/>
                          </a:solidFill>
                          <a:effectLst/>
                          <a:latin typeface="Calibri" panose="020F0502020204030204" pitchFamily="34" charset="0"/>
                        </a:rPr>
                        <a:t>juridica</a:t>
                      </a:r>
                      <a:r>
                        <a:rPr lang="es-CO" sz="600" b="0" i="0" u="none" strike="noStrike" dirty="0" smtClean="0">
                          <a:solidFill>
                            <a:srgbClr val="000000"/>
                          </a:solidFill>
                          <a:effectLst/>
                          <a:latin typeface="Calibri" panose="020F0502020204030204" pitchFamily="34" charset="0"/>
                        </a:rPr>
                        <a:t>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592">
                <a:tc>
                  <a:txBody>
                    <a:bodyPr/>
                    <a:lstStyle/>
                    <a:p>
                      <a:pPr algn="ctr" fontAlgn="ctr"/>
                      <a:r>
                        <a:rPr lang="es-CO" sz="600" b="0" i="0" u="none" strike="noStrike">
                          <a:solidFill>
                            <a:srgbClr val="000000"/>
                          </a:solidFill>
                          <a:effectLst/>
                          <a:latin typeface="Calibri" panose="020F0502020204030204" pitchFamily="34" charset="0"/>
                        </a:rPr>
                        <a:t>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sistema centralizado de estadísticas e información en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e implementación de la política criminal en el estado colombiano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principio de seguridad </a:t>
                      </a:r>
                      <a:r>
                        <a:rPr lang="es-CO" sz="600" b="0" i="0" u="none" strike="noStrike" dirty="0" err="1" smtClean="0">
                          <a:solidFill>
                            <a:srgbClr val="000000"/>
                          </a:solidFill>
                          <a:effectLst/>
                          <a:latin typeface="Calibri" panose="020F0502020204030204" pitchFamily="34" charset="0"/>
                        </a:rPr>
                        <a:t>juridica</a:t>
                      </a:r>
                      <a:r>
                        <a:rPr lang="es-CO" sz="600" b="0" i="0" u="none" strike="noStrike" dirty="0" smtClean="0">
                          <a:solidFill>
                            <a:srgbClr val="000000"/>
                          </a:solidFill>
                          <a:effectLst/>
                          <a:latin typeface="Calibri" panose="020F0502020204030204" pitchFamily="34" charset="0"/>
                        </a:rPr>
                        <a:t>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025">
                <a:tc>
                  <a:txBody>
                    <a:bodyPr/>
                    <a:lstStyle/>
                    <a:p>
                      <a:pPr algn="ctr" fontAlgn="ctr"/>
                      <a:r>
                        <a:rPr lang="es-CO" sz="600" b="0" i="0" u="none" strike="noStrike">
                          <a:solidFill>
                            <a:srgbClr val="000000"/>
                          </a:solidFill>
                          <a:effectLst/>
                          <a:latin typeface="Calibri" panose="020F0502020204030204" pitchFamily="34" charset="0"/>
                        </a:rPr>
                        <a:t>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modelos locales y regionales de  acceso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8</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e implementación de la política criminal en el estado colombiano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capacidades institucionales y organizativas para el acceso a la justicia de los pueblos étnicos en Colombia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907">
                <a:tc>
                  <a:txBody>
                    <a:bodyPr/>
                    <a:lstStyle/>
                    <a:p>
                      <a:pPr algn="ctr" fontAlgn="ctr"/>
                      <a:r>
                        <a:rPr lang="es-CO" sz="600" b="0" i="0" u="none" strike="noStrike" dirty="0">
                          <a:solidFill>
                            <a:srgbClr val="000000"/>
                          </a:solidFill>
                          <a:effectLst/>
                          <a:latin typeface="Calibri" panose="020F0502020204030204" pitchFamily="34" charset="0"/>
                        </a:rPr>
                        <a:t>4</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intercambio de información en el sistema de información interinstitucional de justicia transicional a nivel nacional </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9</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métodos de resolución de conflictos en el nivel nacional y territorial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smtClean="0">
                          <a:solidFill>
                            <a:srgbClr val="000000"/>
                          </a:solidFill>
                          <a:effectLst/>
                          <a:latin typeface="Calibri" panose="020F0502020204030204" pitchFamily="34" charset="0"/>
                        </a:rPr>
                        <a:t>14</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acceso a la justicia  donación AECID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303">
                <a:tc>
                  <a:txBody>
                    <a:bodyPr/>
                    <a:lstStyle/>
                    <a:p>
                      <a:pPr algn="ctr" fontAlgn="ctr"/>
                      <a:r>
                        <a:rPr lang="es-CO" sz="600" b="0" i="0" u="none" strike="noStrike" dirty="0">
                          <a:solidFill>
                            <a:srgbClr val="000000"/>
                          </a:solidFill>
                          <a:effectLst/>
                          <a:latin typeface="Calibri" panose="020F0502020204030204" pitchFamily="34" charset="0"/>
                        </a:rPr>
                        <a:t>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Actualización y adecuación del marco de referencia de arquitectura empresarial para la gestión tic del ministerio de justicia y del derecho  Bogotá</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10</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la gestión sectorial en la administración de justicia formal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600" b="0" i="0" u="none" strike="noStrike" dirty="0">
                        <a:solidFill>
                          <a:srgbClr val="000000"/>
                        </a:solidFill>
                        <a:effectLst/>
                        <a:latin typeface="Calibri" panose="020F0502020204030204" pitchFamily="34" charset="0"/>
                      </a:endParaRPr>
                    </a:p>
                  </a:txBody>
                  <a:tcPr marL="2726" marR="2726" marT="272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4032619890"/>
              </p:ext>
            </p:extLst>
          </p:nvPr>
        </p:nvGraphicFramePr>
        <p:xfrm>
          <a:off x="548680" y="597171"/>
          <a:ext cx="5899534" cy="2694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609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149080" y="4716068"/>
            <a:ext cx="2646040" cy="37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2" name="Título 1"/>
          <p:cNvSpPr>
            <a:spLocks noGrp="1"/>
          </p:cNvSpPr>
          <p:nvPr>
            <p:ph type="title"/>
          </p:nvPr>
        </p:nvSpPr>
        <p:spPr/>
        <p:txBody>
          <a:bodyPr>
            <a:normAutofit fontScale="90000"/>
          </a:bodyPr>
          <a:lstStyle/>
          <a:p>
            <a:r>
              <a:rPr lang="es-CO" dirty="0" smtClean="0"/>
              <a:t>Avance Gestión por Proyecto de Inversión</a:t>
            </a:r>
            <a:endParaRPr lang="es-CO"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12</a:t>
            </a:fld>
            <a:endParaRPr lang="es-CO" dirty="0">
              <a:solidFill>
                <a:prstClr val="black">
                  <a:tint val="75000"/>
                </a:prstClr>
              </a:solidFill>
            </a:endParaRPr>
          </a:p>
        </p:txBody>
      </p:sp>
      <p:sp>
        <p:nvSpPr>
          <p:cNvPr id="9" name="Rectángulo 8"/>
          <p:cNvSpPr/>
          <p:nvPr/>
        </p:nvSpPr>
        <p:spPr>
          <a:xfrm>
            <a:off x="6250444" y="4842062"/>
            <a:ext cx="19776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156926673"/>
              </p:ext>
            </p:extLst>
          </p:nvPr>
        </p:nvGraphicFramePr>
        <p:xfrm>
          <a:off x="548679" y="3262160"/>
          <a:ext cx="5899535" cy="1722668"/>
        </p:xfrm>
        <a:graphic>
          <a:graphicData uri="http://schemas.openxmlformats.org/drawingml/2006/table">
            <a:tbl>
              <a:tblPr/>
              <a:tblGrid>
                <a:gridCol w="365579"/>
                <a:gridCol w="1590270"/>
                <a:gridCol w="377766"/>
                <a:gridCol w="1567420"/>
                <a:gridCol w="365579"/>
                <a:gridCol w="1632921"/>
              </a:tblGrid>
              <a:tr h="408098">
                <a:tc>
                  <a:txBody>
                    <a:bodyPr/>
                    <a:lstStyle/>
                    <a:p>
                      <a:pPr algn="ctr" fontAlgn="ctr"/>
                      <a:r>
                        <a:rPr lang="es-CO" sz="600" b="0" i="0" u="none" strike="noStrike" dirty="0">
                          <a:solidFill>
                            <a:srgbClr val="000000"/>
                          </a:solidFill>
                          <a:effectLst/>
                          <a:latin typeface="Calibri" panose="020F0502020204030204" pitchFamily="34" charset="0"/>
                        </a:rPr>
                        <a:t>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 capacidades institucionales y organizativas para el acceso a la justicia de los pueblos étnicos en Colombia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6</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Actualización y adecuación del marco de referencia de arquitectura empresarial para la gestión tic del ministerio de justicia y del derecho  Bogotá</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11</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métodos de resolución de conflictos en el nivel nacional y territorial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592">
                <a:tc>
                  <a:txBody>
                    <a:bodyPr/>
                    <a:lstStyle/>
                    <a:p>
                      <a:pPr algn="ctr" fontAlgn="ctr"/>
                      <a:r>
                        <a:rPr lang="es-CO" sz="600" b="0" i="0" u="none" strike="noStrike">
                          <a:solidFill>
                            <a:srgbClr val="000000"/>
                          </a:solidFill>
                          <a:effectLst/>
                          <a:latin typeface="Calibri" panose="020F0502020204030204" pitchFamily="34" charset="0"/>
                        </a:rPr>
                        <a:t>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institucional para la reforma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7</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acceso a la justicia  donación AECID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12</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Implementación del enfoque diferencial étnico en las condiciones de reclusión y tratamiento resocializador.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025">
                <a:tc>
                  <a:txBody>
                    <a:bodyPr/>
                    <a:lstStyle/>
                    <a:p>
                      <a:pPr algn="ctr" fontAlgn="ctr"/>
                      <a:r>
                        <a:rPr lang="es-CO" sz="600" b="0" i="0" u="none" strike="noStrike">
                          <a:solidFill>
                            <a:srgbClr val="000000"/>
                          </a:solidFill>
                          <a:effectLst/>
                          <a:latin typeface="Calibri" panose="020F0502020204030204" pitchFamily="34" charset="0"/>
                        </a:rPr>
                        <a:t>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institucional para la reforma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8</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sistema centralizado de estadísticas e información en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13</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intercambio de información en el sistema de información interinstitucional de justicia transicional a nivel nacional </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907">
                <a:tc>
                  <a:txBody>
                    <a:bodyPr/>
                    <a:lstStyle/>
                    <a:p>
                      <a:pPr algn="ctr" fontAlgn="ctr"/>
                      <a:r>
                        <a:rPr lang="es-CO" sz="600" b="0" i="0" u="none" strike="noStrike" dirty="0">
                          <a:solidFill>
                            <a:srgbClr val="000000"/>
                          </a:solidFill>
                          <a:effectLst/>
                          <a:latin typeface="Calibri" panose="020F0502020204030204" pitchFamily="34" charset="0"/>
                        </a:rPr>
                        <a:t>4</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modelos locales y regionales de  acceso a la justicia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a:solidFill>
                            <a:srgbClr val="000000"/>
                          </a:solidFill>
                          <a:effectLst/>
                          <a:latin typeface="Calibri" panose="020F0502020204030204" pitchFamily="34" charset="0"/>
                        </a:rPr>
                        <a:t>9</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métodos de resolución de conflictos en el nivel nacional y territorial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dirty="0" smtClean="0">
                          <a:solidFill>
                            <a:srgbClr val="000000"/>
                          </a:solidFill>
                          <a:effectLst/>
                          <a:latin typeface="Calibri" panose="020F0502020204030204" pitchFamily="34" charset="0"/>
                        </a:rPr>
                        <a:t>14</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Protección de los derechos de las víctimas en el acceso a los mecanismos de justicia transicional,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303">
                <a:tc>
                  <a:txBody>
                    <a:bodyPr/>
                    <a:lstStyle/>
                    <a:p>
                      <a:pPr algn="ctr" fontAlgn="ctr"/>
                      <a:r>
                        <a:rPr lang="es-CO" sz="600" b="0" i="0" u="none" strike="noStrike" dirty="0">
                          <a:solidFill>
                            <a:srgbClr val="000000"/>
                          </a:solidFill>
                          <a:effectLst/>
                          <a:latin typeface="Calibri" panose="020F0502020204030204" pitchFamily="34" charset="0"/>
                        </a:rPr>
                        <a:t>5</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Fortalecimiento del principio de seguridad jurídica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600" b="0" i="0" u="none" strike="noStrike">
                          <a:solidFill>
                            <a:srgbClr val="000000"/>
                          </a:solidFill>
                          <a:effectLst/>
                          <a:latin typeface="Calibri" panose="020F0502020204030204" pitchFamily="34" charset="0"/>
                        </a:rPr>
                        <a:t>10</a:t>
                      </a: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600" b="0" i="0" u="none" strike="noStrike" dirty="0" smtClean="0">
                          <a:solidFill>
                            <a:srgbClr val="000000"/>
                          </a:solidFill>
                          <a:effectLst/>
                          <a:latin typeface="Calibri" panose="020F0502020204030204" pitchFamily="34" charset="0"/>
                        </a:rPr>
                        <a:t>Apoyo en la implementación de los métodos de resolución de conflictos en el nivel nacional y territorial  nacional</a:t>
                      </a: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CO" sz="600" b="0" i="0" u="none" strike="noStrike" dirty="0">
                        <a:solidFill>
                          <a:srgbClr val="000000"/>
                        </a:solidFill>
                        <a:effectLst/>
                        <a:latin typeface="Calibri" panose="020F0502020204030204" pitchFamily="34" charset="0"/>
                      </a:endParaRPr>
                    </a:p>
                  </a:txBody>
                  <a:tcPr marL="2726" marR="2726" marT="27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600" b="0" i="0" u="none" strike="noStrike" dirty="0">
                        <a:solidFill>
                          <a:srgbClr val="000000"/>
                        </a:solidFill>
                        <a:effectLst/>
                        <a:latin typeface="Calibri" panose="020F0502020204030204" pitchFamily="34" charset="0"/>
                      </a:endParaRPr>
                    </a:p>
                  </a:txBody>
                  <a:tcPr marL="2726" marR="2726" marT="272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1947743321"/>
              </p:ext>
            </p:extLst>
          </p:nvPr>
        </p:nvGraphicFramePr>
        <p:xfrm>
          <a:off x="545945" y="605431"/>
          <a:ext cx="5902267" cy="2656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902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BBEFEFF7-0686-4D77-8B4C-29B0F5987020}" type="slidenum">
              <a:rPr lang="es-CO" smtClean="0">
                <a:solidFill>
                  <a:prstClr val="black">
                    <a:tint val="75000"/>
                  </a:prstClr>
                </a:solidFill>
              </a:rPr>
              <a:pPr/>
              <a:t>13</a:t>
            </a:fld>
            <a:endParaRPr lang="es-CO" dirty="0">
              <a:solidFill>
                <a:prstClr val="black">
                  <a:tint val="75000"/>
                </a:prstClr>
              </a:solidFill>
            </a:endParaRPr>
          </a:p>
        </p:txBody>
      </p:sp>
      <p:pic>
        <p:nvPicPr>
          <p:cNvPr id="6" name="5 Imagen"/>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4" y="0"/>
            <a:ext cx="3428999" cy="5143500"/>
          </a:xfrm>
          <a:prstGeom prst="rect">
            <a:avLst/>
          </a:prstGeom>
        </p:spPr>
      </p:pic>
      <p:sp>
        <p:nvSpPr>
          <p:cNvPr id="8" name="7 CuadroTexto"/>
          <p:cNvSpPr txBox="1"/>
          <p:nvPr/>
        </p:nvSpPr>
        <p:spPr>
          <a:xfrm>
            <a:off x="3817844" y="1016378"/>
            <a:ext cx="2235848" cy="466281"/>
          </a:xfrm>
          <a:prstGeom prst="rect">
            <a:avLst/>
          </a:prstGeom>
          <a:noFill/>
        </p:spPr>
        <p:txBody>
          <a:bodyPr wrap="square" rtlCol="0">
            <a:spAutoFit/>
          </a:bodyPr>
          <a:lstStyle/>
          <a:p>
            <a:r>
              <a:rPr lang="es-CO" sz="1215" b="1" dirty="0">
                <a:solidFill>
                  <a:prstClr val="white"/>
                </a:solidFill>
              </a:rPr>
              <a:t>Informe de Seguimiento</a:t>
            </a:r>
          </a:p>
          <a:p>
            <a:r>
              <a:rPr lang="es-CO" sz="1215" b="1" dirty="0">
                <a:solidFill>
                  <a:prstClr val="white"/>
                </a:solidFill>
              </a:rPr>
              <a:t>Presupuesto de Inversión 2017</a:t>
            </a:r>
          </a:p>
        </p:txBody>
      </p:sp>
      <p:sp>
        <p:nvSpPr>
          <p:cNvPr id="9" name="8 CuadroTexto"/>
          <p:cNvSpPr txBox="1"/>
          <p:nvPr/>
        </p:nvSpPr>
        <p:spPr>
          <a:xfrm>
            <a:off x="3817843" y="1517930"/>
            <a:ext cx="2333060" cy="653256"/>
          </a:xfrm>
          <a:prstGeom prst="rect">
            <a:avLst/>
          </a:prstGeom>
          <a:noFill/>
        </p:spPr>
        <p:txBody>
          <a:bodyPr wrap="square" rtlCol="0">
            <a:spAutoFit/>
          </a:bodyPr>
          <a:lstStyle/>
          <a:p>
            <a:r>
              <a:rPr lang="es-CO" sz="1215" dirty="0">
                <a:solidFill>
                  <a:prstClr val="white"/>
                </a:solidFill>
              </a:rPr>
              <a:t>Ministerio de Justicia y del Derecho</a:t>
            </a:r>
          </a:p>
          <a:p>
            <a:r>
              <a:rPr lang="es-CO" sz="1215" dirty="0">
                <a:solidFill>
                  <a:prstClr val="white"/>
                </a:solidFill>
              </a:rPr>
              <a:t>Julio de 2017</a:t>
            </a:r>
          </a:p>
        </p:txBody>
      </p:sp>
      <p:sp>
        <p:nvSpPr>
          <p:cNvPr id="2" name="Rectángulo 1"/>
          <p:cNvSpPr/>
          <p:nvPr/>
        </p:nvSpPr>
        <p:spPr>
          <a:xfrm rot="16200000">
            <a:off x="4506196" y="-1077197"/>
            <a:ext cx="1274607"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7 CuadroTexto"/>
          <p:cNvSpPr txBox="1"/>
          <p:nvPr/>
        </p:nvSpPr>
        <p:spPr>
          <a:xfrm>
            <a:off x="292607" y="723990"/>
            <a:ext cx="2851516" cy="923330"/>
          </a:xfrm>
          <a:prstGeom prst="rect">
            <a:avLst/>
          </a:prstGeom>
          <a:noFill/>
        </p:spPr>
        <p:txBody>
          <a:bodyPr wrap="square" rtlCol="0">
            <a:spAutoFit/>
          </a:bodyPr>
          <a:lstStyle/>
          <a:p>
            <a:r>
              <a:rPr lang="es-CO" b="1" dirty="0">
                <a:solidFill>
                  <a:prstClr val="white"/>
                </a:solidFill>
              </a:rPr>
              <a:t>Informe de Seguimiento</a:t>
            </a:r>
          </a:p>
          <a:p>
            <a:r>
              <a:rPr lang="es-CO" b="1" dirty="0" smtClean="0">
                <a:solidFill>
                  <a:prstClr val="white"/>
                </a:solidFill>
              </a:rPr>
              <a:t>Por Proyecto de Inversión 2019 – Sistema SPI</a:t>
            </a:r>
            <a:endParaRPr lang="es-CO" b="1" dirty="0">
              <a:solidFill>
                <a:prstClr val="white"/>
              </a:solidFill>
            </a:endParaRPr>
          </a:p>
        </p:txBody>
      </p:sp>
      <p:sp>
        <p:nvSpPr>
          <p:cNvPr id="10" name="8 CuadroTexto"/>
          <p:cNvSpPr txBox="1"/>
          <p:nvPr/>
        </p:nvSpPr>
        <p:spPr>
          <a:xfrm>
            <a:off x="292607" y="1923678"/>
            <a:ext cx="2333060" cy="830997"/>
          </a:xfrm>
          <a:prstGeom prst="rect">
            <a:avLst/>
          </a:prstGeom>
          <a:noFill/>
        </p:spPr>
        <p:txBody>
          <a:bodyPr wrap="square" rtlCol="0">
            <a:spAutoFit/>
          </a:bodyPr>
          <a:lstStyle/>
          <a:p>
            <a:r>
              <a:rPr lang="es-CO" sz="1600" dirty="0">
                <a:solidFill>
                  <a:prstClr val="white"/>
                </a:solidFill>
              </a:rPr>
              <a:t>Ministerio de Justicia y del Derecho</a:t>
            </a:r>
          </a:p>
          <a:p>
            <a:r>
              <a:rPr lang="es-CO" sz="1600" dirty="0" smtClean="0">
                <a:solidFill>
                  <a:prstClr val="white"/>
                </a:solidFill>
              </a:rPr>
              <a:t>Octubre 31 de 2019</a:t>
            </a:r>
            <a:endParaRPr lang="es-CO" sz="1600" dirty="0">
              <a:solidFill>
                <a:prstClr val="white"/>
              </a:solidFill>
            </a:endParaRPr>
          </a:p>
        </p:txBody>
      </p:sp>
      <p:pic>
        <p:nvPicPr>
          <p:cNvPr id="205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8" y="555526"/>
            <a:ext cx="3428999" cy="371115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p:nvPr/>
        </p:nvPicPr>
        <p:blipFill rotWithShape="1">
          <a:blip r:embed="rId5"/>
          <a:srcRect l="25288" t="41943" r="12254" b="35426"/>
          <a:stretch/>
        </p:blipFill>
        <p:spPr bwMode="auto">
          <a:xfrm>
            <a:off x="4653136" y="4727532"/>
            <a:ext cx="2137048" cy="3854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0748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del principio de seguridad jurídica, nacional</a:t>
            </a:r>
          </a:p>
        </p:txBody>
      </p:sp>
      <p:graphicFrame>
        <p:nvGraphicFramePr>
          <p:cNvPr id="4" name="Diagrama 3"/>
          <p:cNvGraphicFramePr/>
          <p:nvPr>
            <p:extLst>
              <p:ext uri="{D42A27DB-BD31-4B8C-83A1-F6EECF244321}">
                <p14:modId xmlns:p14="http://schemas.microsoft.com/office/powerpoint/2010/main" val="157613061"/>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70334302"/>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dirty="0" smtClean="0"/>
                        <a:t>158</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22,49%</a:t>
                      </a:r>
                      <a:endParaRPr lang="es-CO" sz="900" dirty="0"/>
                    </a:p>
                  </a:txBody>
                  <a:tcPr anchor="ctr">
                    <a:cell3D prstMaterial="dkEdge">
                      <a:bevel w="77470" h="12700" prst="softRound"/>
                      <a:lightRig rig="flood" dir="t"/>
                    </a:cell3D>
                  </a:tcPr>
                </a:tc>
                <a:tc>
                  <a:txBody>
                    <a:bodyPr/>
                    <a:lstStyle/>
                    <a:p>
                      <a:r>
                        <a:rPr lang="es-CO" sz="900" dirty="0" smtClean="0"/>
                        <a:t>94</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13,38%</a:t>
                      </a:r>
                      <a:endParaRPr lang="es-CO" sz="900" dirty="0"/>
                    </a:p>
                  </a:txBody>
                  <a:tcPr anchor="ctr">
                    <a:cell3D prstMaterial="dkEdge">
                      <a:bevel w="77470" h="12700" prst="softRound"/>
                      <a:lightRig rig="flood" dir="t"/>
                    </a:cell3D>
                  </a:tcPr>
                </a:tc>
                <a:tc>
                  <a:txBody>
                    <a:bodyPr/>
                    <a:lstStyle/>
                    <a:p>
                      <a:r>
                        <a:rPr lang="es-CO" sz="900" dirty="0" smtClean="0"/>
                        <a:t>94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13,38%</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234380" y="4731990"/>
            <a:ext cx="458316"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14</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75438939"/>
              </p:ext>
            </p:extLst>
          </p:nvPr>
        </p:nvGraphicFramePr>
        <p:xfrm>
          <a:off x="3488060" y="746036"/>
          <a:ext cx="3253308" cy="391966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162816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del principio de seguridad jurídica, </a:t>
            </a:r>
            <a:r>
              <a:rPr lang="es-CO" sz="1400" dirty="0" smtClean="0"/>
              <a:t>nacional</a:t>
            </a:r>
            <a:endParaRPr lang="es-CO" sz="1400" dirty="0"/>
          </a:p>
        </p:txBody>
      </p:sp>
      <p:graphicFrame>
        <p:nvGraphicFramePr>
          <p:cNvPr id="8" name="Diagrama 7"/>
          <p:cNvGraphicFramePr/>
          <p:nvPr>
            <p:extLst>
              <p:ext uri="{D42A27DB-BD31-4B8C-83A1-F6EECF244321}">
                <p14:modId xmlns:p14="http://schemas.microsoft.com/office/powerpoint/2010/main" val="1544031948"/>
              </p:ext>
            </p:extLst>
          </p:nvPr>
        </p:nvGraphicFramePr>
        <p:xfrm>
          <a:off x="116632" y="1131590"/>
          <a:ext cx="309634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graphicFrame>
        <p:nvGraphicFramePr>
          <p:cNvPr id="10" name="Diagrama 9"/>
          <p:cNvGraphicFramePr/>
          <p:nvPr>
            <p:extLst>
              <p:ext uri="{D42A27DB-BD31-4B8C-83A1-F6EECF244321}">
                <p14:modId xmlns:p14="http://schemas.microsoft.com/office/powerpoint/2010/main" val="122287198"/>
              </p:ext>
            </p:extLst>
          </p:nvPr>
        </p:nvGraphicFramePr>
        <p:xfrm>
          <a:off x="3645024" y="1131590"/>
          <a:ext cx="3096344"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sp>
        <p:nvSpPr>
          <p:cNvPr id="12" name="Recortar rectángulo de esquina diagonal 11"/>
          <p:cNvSpPr/>
          <p:nvPr/>
        </p:nvSpPr>
        <p:spPr>
          <a:xfrm>
            <a:off x="1840390" y="2582577"/>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Alertas</a:t>
            </a:r>
            <a:endParaRPr lang="es-CO" dirty="0"/>
          </a:p>
        </p:txBody>
      </p:sp>
      <p:sp>
        <p:nvSpPr>
          <p:cNvPr id="17" name="Recortar rectángulo de esquina diagonal 16"/>
          <p:cNvSpPr/>
          <p:nvPr/>
        </p:nvSpPr>
        <p:spPr>
          <a:xfrm>
            <a:off x="2777800" y="2862269"/>
            <a:ext cx="816847"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8" name="Recortar rectángulo de esquina diagonal 17"/>
          <p:cNvSpPr/>
          <p:nvPr/>
        </p:nvSpPr>
        <p:spPr>
          <a:xfrm>
            <a:off x="1556792" y="2862269"/>
            <a:ext cx="1027006"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3" name="Marcador de número de diapositiva 2"/>
          <p:cNvSpPr>
            <a:spLocks noGrp="1"/>
          </p:cNvSpPr>
          <p:nvPr>
            <p:ph type="sldNum" sz="quarter" idx="4294967295"/>
          </p:nvPr>
        </p:nvSpPr>
        <p:spPr>
          <a:xfrm>
            <a:off x="162372" y="4749143"/>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15</a:t>
            </a:fld>
            <a:endParaRPr lang="es-CO" sz="1200">
              <a:solidFill>
                <a:schemeClr val="tx1"/>
              </a:solidFill>
              <a:latin typeface="Arial" panose="020B0604020202020204" pitchFamily="34" charset="0"/>
              <a:cs typeface="Arial" panose="020B0604020202020204" pitchFamily="34" charset="0"/>
            </a:endParaRPr>
          </a:p>
        </p:txBody>
      </p:sp>
      <p:pic>
        <p:nvPicPr>
          <p:cNvPr id="25" name="Picture 2" descr="Resultado de imagen para semaforo"/>
          <p:cNvPicPr>
            <a:picLocks noChangeAspect="1" noChangeArrowheads="1"/>
          </p:cNvPicPr>
          <p:nvPr/>
        </p:nvPicPr>
        <p:blipFill rotWithShape="1">
          <a:blip r:embed="rId13">
            <a:extLst>
              <a:ext uri="{28A0092B-C50C-407E-A947-70E740481C1C}">
                <a14:useLocalDpi xmlns:a14="http://schemas.microsoft.com/office/drawing/2010/main" val="0"/>
              </a:ext>
            </a:extLst>
          </a:blip>
          <a:srcRect l="23264" r="23817"/>
          <a:stretch/>
        </p:blipFill>
        <p:spPr bwMode="auto">
          <a:xfrm>
            <a:off x="3952542" y="3147814"/>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3">
            <a:extLst>
              <a:ext uri="{28A0092B-C50C-407E-A947-70E740481C1C}">
                <a14:useLocalDpi xmlns:a14="http://schemas.microsoft.com/office/drawing/2010/main" val="0"/>
              </a:ext>
            </a:extLst>
          </a:blip>
          <a:srcRect l="23264" r="23817"/>
          <a:stretch/>
        </p:blipFill>
        <p:spPr bwMode="auto">
          <a:xfrm>
            <a:off x="2826184" y="3147814"/>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sultado de imagen para semaforo"/>
          <p:cNvPicPr>
            <a:picLocks noChangeAspect="1" noChangeArrowheads="1"/>
          </p:cNvPicPr>
          <p:nvPr/>
        </p:nvPicPr>
        <p:blipFill rotWithShape="1">
          <a:blip r:embed="rId13">
            <a:extLst>
              <a:ext uri="{28A0092B-C50C-407E-A947-70E740481C1C}">
                <a14:useLocalDpi xmlns:a14="http://schemas.microsoft.com/office/drawing/2010/main" val="0"/>
              </a:ext>
            </a:extLst>
          </a:blip>
          <a:srcRect l="23264" r="23817"/>
          <a:stretch/>
        </p:blipFill>
        <p:spPr bwMode="auto">
          <a:xfrm>
            <a:off x="1709120" y="3153571"/>
            <a:ext cx="742803" cy="1403654"/>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1875691" y="3642490"/>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2987515" y="4096263"/>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2995802" y="364249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1866039" y="411489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122665" y="315357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122665" y="4096262"/>
            <a:ext cx="432048" cy="4383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696866" y="4534594"/>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13</a:t>
            </a:r>
            <a:r>
              <a:rPr lang="es-ES" b="1" cap="none" spc="0" dirty="0" smtClean="0">
                <a:ln w="22225">
                  <a:solidFill>
                    <a:schemeClr val="accent2"/>
                  </a:solidFill>
                  <a:prstDash val="solid"/>
                </a:ln>
                <a:solidFill>
                  <a:schemeClr val="accent2">
                    <a:lumMod val="40000"/>
                    <a:lumOff val="60000"/>
                  </a:schemeClr>
                </a:solidFill>
                <a:effectLst/>
              </a:rPr>
              <a:t>,38%</a:t>
            </a:r>
            <a:endParaRPr lang="es-ES"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881673" y="4534594"/>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32</a:t>
            </a:r>
            <a:r>
              <a:rPr lang="es-ES" b="1" cap="none" spc="0" dirty="0" smtClean="0">
                <a:ln w="22225">
                  <a:solidFill>
                    <a:schemeClr val="accent2"/>
                  </a:solidFill>
                  <a:prstDash val="solid"/>
                </a:ln>
                <a:solidFill>
                  <a:schemeClr val="accent2">
                    <a:lumMod val="40000"/>
                    <a:lumOff val="60000"/>
                  </a:schemeClr>
                </a:solidFill>
                <a:effectLst/>
              </a:rPr>
              <a:t>,0%</a:t>
            </a:r>
            <a:endParaRPr lang="es-ES" b="1" cap="none" spc="0" dirty="0">
              <a:ln w="22225">
                <a:solidFill>
                  <a:schemeClr val="accent2"/>
                </a:solidFill>
                <a:prstDash val="solid"/>
              </a:ln>
              <a:solidFill>
                <a:schemeClr val="accent2">
                  <a:lumMod val="40000"/>
                  <a:lumOff val="60000"/>
                </a:schemeClr>
              </a:solidFill>
              <a:effectLst/>
            </a:endParaRPr>
          </a:p>
        </p:txBody>
      </p:sp>
      <p:sp>
        <p:nvSpPr>
          <p:cNvPr id="24" name="Rectángulo 23"/>
          <p:cNvSpPr/>
          <p:nvPr/>
        </p:nvSpPr>
        <p:spPr>
          <a:xfrm>
            <a:off x="4009572" y="4510777"/>
            <a:ext cx="76334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70,0%</a:t>
            </a:r>
            <a:endParaRPr lang="es-ES" b="1" cap="none" spc="0" dirty="0">
              <a:ln w="22225">
                <a:solidFill>
                  <a:schemeClr val="accent2"/>
                </a:solidFill>
                <a:prstDash val="solid"/>
              </a:ln>
              <a:solidFill>
                <a:schemeClr val="accent2">
                  <a:lumMod val="40000"/>
                  <a:lumOff val="60000"/>
                </a:schemeClr>
              </a:solidFill>
              <a:effectLst/>
            </a:endParaRPr>
          </a:p>
        </p:txBody>
      </p:sp>
      <p:sp>
        <p:nvSpPr>
          <p:cNvPr id="33" name="Recortar rectángulo de esquina diagonal 32"/>
          <p:cNvSpPr/>
          <p:nvPr/>
        </p:nvSpPr>
        <p:spPr>
          <a:xfrm>
            <a:off x="3878012" y="2862269"/>
            <a:ext cx="894909"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Tree>
    <p:extLst>
      <p:ext uri="{BB962C8B-B14F-4D97-AF65-F5344CB8AC3E}">
        <p14:creationId xmlns:p14="http://schemas.microsoft.com/office/powerpoint/2010/main" val="578329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 </a:t>
            </a:r>
            <a:endParaRPr lang="es-CO" dirty="0"/>
          </a:p>
        </p:txBody>
      </p:sp>
      <p:sp>
        <p:nvSpPr>
          <p:cNvPr id="3" name="Marcador de contenido 2"/>
          <p:cNvSpPr>
            <a:spLocks noGrp="1"/>
          </p:cNvSpPr>
          <p:nvPr>
            <p:ph idx="1"/>
          </p:nvPr>
        </p:nvSpPr>
        <p:spPr>
          <a:xfrm>
            <a:off x="188640" y="843558"/>
            <a:ext cx="6552728" cy="3744416"/>
          </a:xfrm>
        </p:spPr>
        <p:txBody>
          <a:bodyPr>
            <a:normAutofit/>
          </a:bodyPr>
          <a:lstStyle/>
          <a:p>
            <a:pPr marL="0" indent="0" algn="just">
              <a:buNone/>
            </a:pPr>
            <a:r>
              <a:rPr lang="es-CO" sz="1200" dirty="0" smtClean="0"/>
              <a:t>Actividades: </a:t>
            </a:r>
          </a:p>
          <a:p>
            <a:pPr marL="0" indent="0" algn="just">
              <a:buNone/>
            </a:pPr>
            <a:endParaRPr lang="es-CO" sz="1200" dirty="0" smtClean="0"/>
          </a:p>
          <a:p>
            <a:pPr marL="0" indent="0" algn="just">
              <a:buNone/>
            </a:pPr>
            <a:endParaRPr lang="es-CO" sz="100" dirty="0" smtClean="0"/>
          </a:p>
          <a:p>
            <a:pPr algn="just"/>
            <a:r>
              <a:rPr lang="es-CO" sz="1200" dirty="0" smtClean="0"/>
              <a:t>(Producto 1</a:t>
            </a:r>
            <a:r>
              <a:rPr lang="es-CO" sz="1200" dirty="0"/>
              <a:t>): La Dirección de Desarrollo del Derecho y del Ordenamiento Jurídico, termina la elaboración la metodología de depuración parcial de las normas expedidas por la Rama Ejecutiva. </a:t>
            </a:r>
            <a:endParaRPr lang="es-CO" sz="1200" dirty="0" smtClean="0"/>
          </a:p>
          <a:p>
            <a:pPr algn="just"/>
            <a:r>
              <a:rPr lang="es-CO" sz="1200" dirty="0"/>
              <a:t>(Producto </a:t>
            </a:r>
            <a:r>
              <a:rPr lang="es-CO" sz="1200" dirty="0" smtClean="0"/>
              <a:t>2): </a:t>
            </a:r>
            <a:r>
              <a:rPr lang="es-CO" sz="1200" dirty="0"/>
              <a:t>Se continua registrando y analizando las normas de carácter regulatorio, cuando se requiera. Se contrata un profesional con el fin de cumplir la elaboración del producto..</a:t>
            </a:r>
            <a:endParaRPr lang="es-CO" sz="1200" dirty="0" smtClean="0"/>
          </a:p>
          <a:p>
            <a:pPr algn="just"/>
            <a:endParaRPr lang="es-CO" sz="1200" dirty="0" smtClean="0"/>
          </a:p>
          <a:p>
            <a:pPr marL="0" indent="0" algn="just">
              <a:buNone/>
            </a:pPr>
            <a:r>
              <a:rPr lang="es-CO" sz="1200" dirty="0"/>
              <a:t>Avance de Indicadores de Gestión Octubre :</a:t>
            </a:r>
            <a:endParaRPr lang="es-CO" sz="1200" dirty="0" smtClean="0"/>
          </a:p>
          <a:p>
            <a:pPr marL="0" indent="0" algn="just">
              <a:buNone/>
            </a:pPr>
            <a:endParaRPr lang="es-CO" sz="1200" dirty="0" smtClean="0"/>
          </a:p>
          <a:p>
            <a:pPr marL="0" indent="0" algn="just">
              <a:buNone/>
            </a:pPr>
            <a:endParaRPr lang="es-CO" sz="100" dirty="0"/>
          </a:p>
          <a:p>
            <a:pPr algn="just"/>
            <a:r>
              <a:rPr lang="es-CO" sz="1200" dirty="0" smtClean="0"/>
              <a:t>Se elaboro la metodología de depuración normativa.</a:t>
            </a:r>
          </a:p>
          <a:p>
            <a:pPr algn="just"/>
            <a:r>
              <a:rPr lang="es-CO" sz="1200" dirty="0" smtClean="0"/>
              <a:t>Se presento el segundo informe de supervisión. </a:t>
            </a:r>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16</a:t>
            </a:fld>
            <a:endParaRPr lang="es-CO">
              <a:solidFill>
                <a:prstClr val="black">
                  <a:tint val="75000"/>
                </a:prstClr>
              </a:solidFill>
            </a:endParaRPr>
          </a:p>
        </p:txBody>
      </p:sp>
    </p:spTree>
    <p:extLst>
      <p:ext uri="{BB962C8B-B14F-4D97-AF65-F5344CB8AC3E}">
        <p14:creationId xmlns:p14="http://schemas.microsoft.com/office/powerpoint/2010/main" val="341606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 Fortalecimiento de la gestión sectorial en la administración de justicia formal nacional</a:t>
            </a:r>
          </a:p>
        </p:txBody>
      </p:sp>
      <p:graphicFrame>
        <p:nvGraphicFramePr>
          <p:cNvPr id="4" name="Diagrama 3"/>
          <p:cNvGraphicFramePr/>
          <p:nvPr>
            <p:extLst>
              <p:ext uri="{D42A27DB-BD31-4B8C-83A1-F6EECF244321}">
                <p14:modId xmlns:p14="http://schemas.microsoft.com/office/powerpoint/2010/main" val="1157645945"/>
              </p:ext>
            </p:extLst>
          </p:nvPr>
        </p:nvGraphicFramePr>
        <p:xfrm>
          <a:off x="116632" y="699542"/>
          <a:ext cx="309634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47883830"/>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08044"/>
                <a:gridCol w="576064"/>
                <a:gridCol w="504056"/>
                <a:gridCol w="576068"/>
              </a:tblGrid>
              <a:tr h="288032">
                <a:tc>
                  <a:txBody>
                    <a:bodyPr/>
                    <a:lstStyle/>
                    <a:p>
                      <a:r>
                        <a:rPr lang="es-CO" sz="900" baseline="0" dirty="0" smtClean="0"/>
                        <a:t>1.304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baseline="0" dirty="0" smtClean="0"/>
                        <a:t>55,48</a:t>
                      </a:r>
                      <a:r>
                        <a:rPr lang="es-CO" sz="900" dirty="0" smtClean="0"/>
                        <a:t>%</a:t>
                      </a:r>
                      <a:endParaRPr lang="es-CO" sz="900" dirty="0"/>
                    </a:p>
                  </a:txBody>
                  <a:tcPr anchor="ctr">
                    <a:cell3D prstMaterial="dkEdge">
                      <a:bevel w="77470" h="12700" prst="softRound"/>
                      <a:lightRig rig="flood" dir="t"/>
                    </a:cell3D>
                  </a:tcPr>
                </a:tc>
                <a:tc>
                  <a:txBody>
                    <a:bodyPr/>
                    <a:lstStyle/>
                    <a:p>
                      <a:r>
                        <a:rPr lang="es-CO" sz="900" baseline="0" dirty="0" smtClean="0"/>
                        <a:t>412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17,55 %</a:t>
                      </a:r>
                      <a:endParaRPr lang="es-CO" sz="900" dirty="0"/>
                    </a:p>
                  </a:txBody>
                  <a:tcPr anchor="ctr">
                    <a:cell3D prstMaterial="dkEdge">
                      <a:bevel w="77470" h="12700" prst="softRound"/>
                      <a:lightRig rig="flood" dir="t"/>
                    </a:cell3D>
                  </a:tcPr>
                </a:tc>
                <a:tc>
                  <a:txBody>
                    <a:bodyPr/>
                    <a:lstStyle/>
                    <a:p>
                      <a:r>
                        <a:rPr lang="es-CO" sz="900" dirty="0" smtClean="0"/>
                        <a:t>412</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17,55%</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17</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2480360088"/>
              </p:ext>
            </p:extLst>
          </p:nvPr>
        </p:nvGraphicFramePr>
        <p:xfrm>
          <a:off x="3429000" y="719136"/>
          <a:ext cx="3297932" cy="394656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61205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3715" y="36049"/>
            <a:ext cx="4896544" cy="486363"/>
          </a:xfrm>
        </p:spPr>
        <p:txBody>
          <a:bodyPr>
            <a:noAutofit/>
          </a:bodyPr>
          <a:lstStyle/>
          <a:p>
            <a:r>
              <a:rPr lang="es-CO" sz="1400" dirty="0"/>
              <a:t>Fortalecimiento de la gestión sectorial en la administración de justicia formal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1813981024"/>
              </p:ext>
            </p:extLst>
          </p:nvPr>
        </p:nvGraphicFramePr>
        <p:xfrm>
          <a:off x="188640" y="1131590"/>
          <a:ext cx="3168352"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893077751"/>
              </p:ext>
            </p:extLst>
          </p:nvPr>
        </p:nvGraphicFramePr>
        <p:xfrm>
          <a:off x="3645024" y="1131590"/>
          <a:ext cx="3168352"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260648" y="4743700"/>
            <a:ext cx="432048" cy="153888"/>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18</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687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3715" y="36049"/>
            <a:ext cx="4896544" cy="486363"/>
          </a:xfrm>
        </p:spPr>
        <p:txBody>
          <a:bodyPr>
            <a:noAutofit/>
          </a:bodyPr>
          <a:lstStyle/>
          <a:p>
            <a:r>
              <a:rPr lang="es-CO" sz="1400" dirty="0"/>
              <a:t>Fortalecimiento de la gestión sectorial en la administración de justicia formal nacional</a:t>
            </a:r>
          </a:p>
        </p:txBody>
      </p:sp>
      <p:sp>
        <p:nvSpPr>
          <p:cNvPr id="8" name="Recortar rectángulo de esquina diagonal 7"/>
          <p:cNvSpPr/>
          <p:nvPr/>
        </p:nvSpPr>
        <p:spPr>
          <a:xfrm>
            <a:off x="2729730" y="1120613"/>
            <a:ext cx="1015927" cy="232567"/>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smtClean="0"/>
              <a:t>Alertas</a:t>
            </a:r>
            <a:endParaRPr lang="es-CO" sz="1050" dirty="0"/>
          </a:p>
        </p:txBody>
      </p:sp>
      <p:sp>
        <p:nvSpPr>
          <p:cNvPr id="15" name="Recortar rectángulo de esquina diagonal 14"/>
          <p:cNvSpPr/>
          <p:nvPr/>
        </p:nvSpPr>
        <p:spPr>
          <a:xfrm>
            <a:off x="3855877" y="1455194"/>
            <a:ext cx="1166517" cy="25773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2860584" y="1437459"/>
            <a:ext cx="817863" cy="275466"/>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493460" y="1423145"/>
            <a:ext cx="1177336" cy="26703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260648" y="4743700"/>
            <a:ext cx="432048" cy="153888"/>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19</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4083787" y="1851671"/>
            <a:ext cx="713365" cy="13480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2931659" y="1850330"/>
            <a:ext cx="713365" cy="134802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264" r="23817"/>
          <a:stretch/>
        </p:blipFill>
        <p:spPr bwMode="auto">
          <a:xfrm>
            <a:off x="1700808" y="1855659"/>
            <a:ext cx="710451" cy="1342521"/>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1840464" y="2331243"/>
            <a:ext cx="429069" cy="3861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110834" y="2776540"/>
            <a:ext cx="396277" cy="401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110834" y="2308043"/>
            <a:ext cx="404412" cy="4300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1812250" y="2749935"/>
            <a:ext cx="469696" cy="4206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45424" y="1882827"/>
            <a:ext cx="407969" cy="4093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Elipse 31"/>
          <p:cNvSpPr/>
          <p:nvPr/>
        </p:nvSpPr>
        <p:spPr>
          <a:xfrm>
            <a:off x="4245424" y="2323381"/>
            <a:ext cx="407969" cy="394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645100" y="3171256"/>
            <a:ext cx="830902" cy="338554"/>
          </a:xfrm>
          <a:prstGeom prst="rect">
            <a:avLst/>
          </a:prstGeom>
          <a:noFill/>
        </p:spPr>
        <p:txBody>
          <a:bodyPr wrap="square" lIns="91440" tIns="45720" rIns="91440" bIns="45720">
            <a:spAutoFit/>
          </a:bodyPr>
          <a:lstStyle/>
          <a:p>
            <a:pPr algn="ctr"/>
            <a:r>
              <a:rPr lang="es-ES" sz="1600" b="1" cap="none" spc="0" dirty="0" smtClean="0">
                <a:ln w="22225">
                  <a:solidFill>
                    <a:schemeClr val="accent2"/>
                  </a:solidFill>
                  <a:prstDash val="solid"/>
                </a:ln>
                <a:solidFill>
                  <a:schemeClr val="accent2">
                    <a:lumMod val="40000"/>
                    <a:lumOff val="60000"/>
                  </a:schemeClr>
                </a:solidFill>
                <a:effectLst/>
              </a:rPr>
              <a:t>17,55%</a:t>
            </a:r>
            <a:endParaRPr lang="es-ES" sz="16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14765" y="3195783"/>
            <a:ext cx="830892" cy="338554"/>
          </a:xfrm>
          <a:prstGeom prst="rect">
            <a:avLst/>
          </a:prstGeom>
          <a:noFill/>
        </p:spPr>
        <p:txBody>
          <a:bodyPr wrap="square" lIns="91440" tIns="45720" rIns="91440" bIns="45720">
            <a:spAutoFit/>
          </a:bodyPr>
          <a:lstStyle/>
          <a:p>
            <a:pPr algn="ctr"/>
            <a:r>
              <a:rPr lang="es-ES" sz="1600" b="1" cap="none" spc="0" dirty="0" smtClean="0">
                <a:ln w="22225">
                  <a:solidFill>
                    <a:schemeClr val="accent2"/>
                  </a:solidFill>
                  <a:prstDash val="solid"/>
                </a:ln>
                <a:solidFill>
                  <a:schemeClr val="accent2">
                    <a:lumMod val="40000"/>
                    <a:lumOff val="60000"/>
                  </a:schemeClr>
                </a:solidFill>
                <a:effectLst/>
              </a:rPr>
              <a:t>25,00%</a:t>
            </a:r>
            <a:endParaRPr lang="es-ES" sz="16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59273" y="3204299"/>
            <a:ext cx="858330" cy="338554"/>
          </a:xfrm>
          <a:prstGeom prst="rect">
            <a:avLst/>
          </a:prstGeom>
          <a:noFill/>
        </p:spPr>
        <p:txBody>
          <a:bodyPr wrap="square" lIns="91440" tIns="45720" rIns="91440" bIns="45720">
            <a:spAutoFit/>
          </a:bodyPr>
          <a:lstStyle/>
          <a:p>
            <a:pPr algn="ctr"/>
            <a:r>
              <a:rPr lang="es-ES" sz="1600" b="1" cap="none" spc="0" dirty="0" smtClean="0">
                <a:ln w="22225">
                  <a:solidFill>
                    <a:schemeClr val="accent2"/>
                  </a:solidFill>
                  <a:prstDash val="solid"/>
                </a:ln>
                <a:solidFill>
                  <a:schemeClr val="accent2">
                    <a:lumMod val="40000"/>
                    <a:lumOff val="60000"/>
                  </a:schemeClr>
                </a:solidFill>
                <a:effectLst/>
              </a:rPr>
              <a:t>100%</a:t>
            </a:r>
            <a:endParaRPr lang="es-ES" sz="1600" b="1" cap="none" spc="0" dirty="0">
              <a:ln w="22225">
                <a:solidFill>
                  <a:schemeClr val="accent2"/>
                </a:solidFill>
                <a:prstDash val="solid"/>
              </a:ln>
              <a:solidFill>
                <a:schemeClr val="accent2">
                  <a:lumMod val="40000"/>
                  <a:lumOff val="60000"/>
                </a:schemeClr>
              </a:solidFill>
              <a:effectLst/>
            </a:endParaRPr>
          </a:p>
        </p:txBody>
      </p:sp>
      <p:sp>
        <p:nvSpPr>
          <p:cNvPr id="33" name="CuadroTexto 32"/>
          <p:cNvSpPr txBox="1"/>
          <p:nvPr/>
        </p:nvSpPr>
        <p:spPr>
          <a:xfrm>
            <a:off x="1845131" y="3655893"/>
            <a:ext cx="2808312" cy="215444"/>
          </a:xfrm>
          <a:prstGeom prst="rect">
            <a:avLst/>
          </a:prstGeom>
          <a:noFill/>
        </p:spPr>
        <p:txBody>
          <a:bodyPr wrap="square" rtlCol="0">
            <a:spAutoFit/>
          </a:bodyPr>
          <a:lstStyle/>
          <a:p>
            <a:pPr algn="ctr"/>
            <a:r>
              <a:rPr lang="es-CO" sz="800" dirty="0" smtClean="0"/>
              <a:t>Nivel de cumplimiento frente a la ejecución del proyecto</a:t>
            </a:r>
            <a:endParaRPr lang="es-CO" sz="800" dirty="0"/>
          </a:p>
        </p:txBody>
      </p:sp>
    </p:spTree>
    <p:extLst>
      <p:ext uri="{BB962C8B-B14F-4D97-AF65-F5344CB8AC3E}">
        <p14:creationId xmlns:p14="http://schemas.microsoft.com/office/powerpoint/2010/main" val="2153898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BEFEFF7-0686-4D77-8B4C-29B0F5987020}" type="slidenum">
              <a:rPr lang="es-CO" smtClean="0">
                <a:solidFill>
                  <a:prstClr val="black">
                    <a:tint val="75000"/>
                  </a:prstClr>
                </a:solidFill>
              </a:rPr>
              <a:pPr/>
              <a:t>2</a:t>
            </a:fld>
            <a:endParaRPr lang="es-CO" dirty="0">
              <a:solidFill>
                <a:prstClr val="black">
                  <a:tint val="75000"/>
                </a:prstClr>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
        <p:nvSpPr>
          <p:cNvPr id="8" name="7 CuadroTexto"/>
          <p:cNvSpPr txBox="1"/>
          <p:nvPr/>
        </p:nvSpPr>
        <p:spPr>
          <a:xfrm>
            <a:off x="3817844" y="1016378"/>
            <a:ext cx="2851516" cy="1015663"/>
          </a:xfrm>
          <a:prstGeom prst="rect">
            <a:avLst/>
          </a:prstGeom>
          <a:noFill/>
        </p:spPr>
        <p:txBody>
          <a:bodyPr wrap="square" rtlCol="0">
            <a:spAutoFit/>
          </a:bodyPr>
          <a:lstStyle/>
          <a:p>
            <a:r>
              <a:rPr lang="es-CO" sz="2000" b="1" dirty="0">
                <a:solidFill>
                  <a:prstClr val="white"/>
                </a:solidFill>
              </a:rPr>
              <a:t>Informe de Seguimiento</a:t>
            </a:r>
          </a:p>
          <a:p>
            <a:r>
              <a:rPr lang="es-CO" sz="2000" b="1" dirty="0" smtClean="0">
                <a:solidFill>
                  <a:prstClr val="white"/>
                </a:solidFill>
              </a:rPr>
              <a:t>Proyectos </a:t>
            </a:r>
            <a:r>
              <a:rPr lang="es-CO" sz="2000" b="1" dirty="0">
                <a:solidFill>
                  <a:prstClr val="white"/>
                </a:solidFill>
              </a:rPr>
              <a:t>de Inversión </a:t>
            </a:r>
            <a:r>
              <a:rPr lang="es-CO" sz="2000" b="1" dirty="0" smtClean="0">
                <a:solidFill>
                  <a:prstClr val="white"/>
                </a:solidFill>
              </a:rPr>
              <a:t>2019 </a:t>
            </a:r>
            <a:endParaRPr lang="es-CO" sz="2000" b="1" dirty="0">
              <a:solidFill>
                <a:prstClr val="white"/>
              </a:solidFill>
            </a:endParaRPr>
          </a:p>
        </p:txBody>
      </p:sp>
      <p:sp>
        <p:nvSpPr>
          <p:cNvPr id="9" name="8 CuadroTexto"/>
          <p:cNvSpPr txBox="1"/>
          <p:nvPr/>
        </p:nvSpPr>
        <p:spPr>
          <a:xfrm>
            <a:off x="3817844" y="2100793"/>
            <a:ext cx="2333060" cy="830997"/>
          </a:xfrm>
          <a:prstGeom prst="rect">
            <a:avLst/>
          </a:prstGeom>
          <a:noFill/>
        </p:spPr>
        <p:txBody>
          <a:bodyPr wrap="square" rtlCol="0">
            <a:spAutoFit/>
          </a:bodyPr>
          <a:lstStyle/>
          <a:p>
            <a:r>
              <a:rPr lang="es-CO" sz="1600" dirty="0">
                <a:solidFill>
                  <a:prstClr val="white"/>
                </a:solidFill>
              </a:rPr>
              <a:t>Ministerio de Justicia y del Derecho</a:t>
            </a:r>
          </a:p>
          <a:p>
            <a:r>
              <a:rPr lang="es-CO" sz="1600" dirty="0" smtClean="0">
                <a:solidFill>
                  <a:prstClr val="white"/>
                </a:solidFill>
              </a:rPr>
              <a:t>Octubre 31 de 2019</a:t>
            </a:r>
            <a:endParaRPr lang="es-CO" sz="1600" dirty="0">
              <a:solidFill>
                <a:prstClr val="white"/>
              </a:solidFill>
            </a:endParaRPr>
          </a:p>
        </p:txBody>
      </p:sp>
      <p:pic>
        <p:nvPicPr>
          <p:cNvPr id="3" name="Picture 2" descr="Resultado de imagen para financi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997410"/>
            <a:ext cx="3047156" cy="319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52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87096"/>
            <a:ext cx="6480720" cy="4080168"/>
          </a:xfrm>
        </p:spPr>
        <p:txBody>
          <a:bodyPr>
            <a:normAutofit/>
          </a:bodyPr>
          <a:lstStyle/>
          <a:p>
            <a:pPr marL="0" indent="0" algn="just">
              <a:buNone/>
            </a:pPr>
            <a:r>
              <a:rPr lang="es-CO" sz="1200" dirty="0" smtClean="0"/>
              <a:t>Actividades realizadas : </a:t>
            </a:r>
          </a:p>
          <a:p>
            <a:pPr marL="0" indent="0" algn="just">
              <a:buNone/>
            </a:pPr>
            <a:endParaRPr lang="es-CO" sz="100" dirty="0" smtClean="0"/>
          </a:p>
          <a:p>
            <a:pPr algn="just"/>
            <a:r>
              <a:rPr lang="es-CO" sz="1200" dirty="0" smtClean="0"/>
              <a:t>(Producto 1) </a:t>
            </a:r>
            <a:r>
              <a:rPr lang="es-CO" sz="1200" dirty="0"/>
              <a:t>Trabajamos en los lineamientos metodológicos para la mesa técnica programada para el 06/nov/19, en la cual se analizarán y desarrollarán con las entidades formuladoras del PDSJ las observaciones presentadas al anteproyecto de Decreto que reglamenta el artículo 132 de la Ley 1955/2019.</a:t>
            </a:r>
            <a:endParaRPr lang="es-CO" sz="1200" dirty="0" smtClean="0"/>
          </a:p>
          <a:p>
            <a:pPr algn="just"/>
            <a:endParaRPr lang="es-CO" sz="200" dirty="0"/>
          </a:p>
          <a:p>
            <a:pPr algn="just"/>
            <a:r>
              <a:rPr lang="es-CO" sz="1200" dirty="0" smtClean="0"/>
              <a:t>(Producto 3) </a:t>
            </a:r>
            <a:r>
              <a:rPr lang="es-CO" sz="1200" dirty="0"/>
              <a:t>Se ajustó documento con </a:t>
            </a:r>
            <a:r>
              <a:rPr lang="es-CO" sz="1200" dirty="0" smtClean="0"/>
              <a:t>información </a:t>
            </a:r>
            <a:r>
              <a:rPr lang="es-CO" sz="1200" dirty="0"/>
              <a:t>de la </a:t>
            </a:r>
            <a:r>
              <a:rPr lang="es-CO" sz="1200" dirty="0" smtClean="0"/>
              <a:t>Superintendencia </a:t>
            </a:r>
            <a:r>
              <a:rPr lang="es-CO" sz="1200" dirty="0"/>
              <a:t>Subsidio incluyendo su naturaleza jurídica, organigrama, funciones de la entidad y de sus delegadas, así como la justificación de la no aplicación de las funciones jurisdiccionales. El documento con los ajustes fue remitido a la supervisión para revisión</a:t>
            </a:r>
            <a:r>
              <a:rPr lang="es-CO" sz="1200" dirty="0" smtClean="0"/>
              <a:t>. </a:t>
            </a:r>
          </a:p>
          <a:p>
            <a:pPr algn="just"/>
            <a:r>
              <a:rPr lang="es-CO" sz="1200" dirty="0" smtClean="0"/>
              <a:t>(Producto 4) </a:t>
            </a:r>
            <a:r>
              <a:rPr lang="es-CO" sz="1200" dirty="0"/>
              <a:t>En octubre de 2019, realizamos la revisión y ajustes al documento “Guía de atención a mujeres y personas LGBTI en los servicios de acceso a la justicia” con la diagramación correspondiente. </a:t>
            </a:r>
            <a:endParaRPr lang="es-CO" sz="1200" dirty="0" smtClean="0"/>
          </a:p>
          <a:p>
            <a:pPr algn="just"/>
            <a:r>
              <a:rPr lang="es-CO" sz="1200" dirty="0" smtClean="0"/>
              <a:t>(Producto 5) </a:t>
            </a:r>
            <a:r>
              <a:rPr lang="es-CO" sz="1200" dirty="0"/>
              <a:t>En octubre de 2019 se desarrollaron dos jornadas de formación en temas de género y discapacidad en los departamentos de Arauca y Magdalena, capacitando a un total de 33 personas</a:t>
            </a:r>
            <a:r>
              <a:rPr lang="es-CO" sz="1200" dirty="0" smtClean="0"/>
              <a:t>.</a:t>
            </a:r>
          </a:p>
          <a:p>
            <a:pPr algn="just"/>
            <a:endParaRPr lang="es-CO" sz="600" dirty="0"/>
          </a:p>
          <a:p>
            <a:pPr marL="0" indent="0" algn="just">
              <a:buNone/>
            </a:pPr>
            <a:r>
              <a:rPr lang="es-CO" sz="1200" dirty="0" smtClean="0"/>
              <a:t>Avance de Indicadores de Gestión Octubre :</a:t>
            </a:r>
          </a:p>
          <a:p>
            <a:pPr marL="0" indent="0" algn="just">
              <a:buNone/>
            </a:pPr>
            <a:endParaRPr lang="es-CO" sz="300" dirty="0" smtClean="0"/>
          </a:p>
          <a:p>
            <a:pPr algn="just"/>
            <a:r>
              <a:rPr lang="es-CO" sz="1200" dirty="0" smtClean="0"/>
              <a:t>3 Contratos suscritos cumpliendo con la meta</a:t>
            </a:r>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20</a:t>
            </a:fld>
            <a:endParaRPr lang="es-CO">
              <a:solidFill>
                <a:prstClr val="black">
                  <a:tint val="75000"/>
                </a:prstClr>
              </a:solidFill>
            </a:endParaRPr>
          </a:p>
        </p:txBody>
      </p:sp>
    </p:spTree>
    <p:extLst>
      <p:ext uri="{BB962C8B-B14F-4D97-AF65-F5344CB8AC3E}">
        <p14:creationId xmlns:p14="http://schemas.microsoft.com/office/powerpoint/2010/main" val="52754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del sistema centralizado de estadísticas e información en justicia  nacional</a:t>
            </a:r>
          </a:p>
        </p:txBody>
      </p:sp>
      <p:graphicFrame>
        <p:nvGraphicFramePr>
          <p:cNvPr id="4" name="Diagrama 3"/>
          <p:cNvGraphicFramePr/>
          <p:nvPr>
            <p:extLst>
              <p:ext uri="{D42A27DB-BD31-4B8C-83A1-F6EECF244321}">
                <p14:modId xmlns:p14="http://schemas.microsoft.com/office/powerpoint/2010/main" val="4274233040"/>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674612646"/>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432048"/>
                <a:gridCol w="576064"/>
                <a:gridCol w="432048"/>
                <a:gridCol w="576064"/>
                <a:gridCol w="504056"/>
                <a:gridCol w="576068"/>
              </a:tblGrid>
              <a:tr h="288032">
                <a:tc>
                  <a:txBody>
                    <a:bodyPr/>
                    <a:lstStyle/>
                    <a:p>
                      <a:r>
                        <a:rPr lang="es-CO" sz="900" baseline="0" dirty="0" smtClean="0"/>
                        <a:t>312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84,43%</a:t>
                      </a:r>
                      <a:endParaRPr lang="es-CO" sz="900" dirty="0"/>
                    </a:p>
                  </a:txBody>
                  <a:tcPr anchor="ctr">
                    <a:cell3D prstMaterial="dkEdge">
                      <a:bevel w="77470" h="12700" prst="softRound"/>
                      <a:lightRig rig="flood" dir="t"/>
                    </a:cell3D>
                  </a:tcPr>
                </a:tc>
                <a:tc>
                  <a:txBody>
                    <a:bodyPr/>
                    <a:lstStyle/>
                    <a:p>
                      <a:r>
                        <a:rPr lang="es-CO" sz="900" dirty="0" smtClean="0"/>
                        <a:t>229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61,99%</a:t>
                      </a:r>
                      <a:endParaRPr lang="es-CO" sz="900" dirty="0"/>
                    </a:p>
                  </a:txBody>
                  <a:tcPr anchor="ctr">
                    <a:cell3D prstMaterial="dkEdge">
                      <a:bevel w="77470" h="12700" prst="softRound"/>
                      <a:lightRig rig="flood" dir="t"/>
                    </a:cell3D>
                  </a:tcPr>
                </a:tc>
                <a:tc>
                  <a:txBody>
                    <a:bodyPr/>
                    <a:lstStyle/>
                    <a:p>
                      <a:r>
                        <a:rPr lang="es-CO" sz="900" dirty="0" smtClean="0"/>
                        <a:t>229</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61,99%</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21</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3922940333"/>
              </p:ext>
            </p:extLst>
          </p:nvPr>
        </p:nvGraphicFramePr>
        <p:xfrm>
          <a:off x="3428999" y="771550"/>
          <a:ext cx="3312369"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64638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del sistema centralizado de estadísticas e información en justicia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892969281"/>
              </p:ext>
            </p:extLst>
          </p:nvPr>
        </p:nvGraphicFramePr>
        <p:xfrm>
          <a:off x="175031" y="1158812"/>
          <a:ext cx="3168352" cy="202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187327333"/>
              </p:ext>
            </p:extLst>
          </p:nvPr>
        </p:nvGraphicFramePr>
        <p:xfrm>
          <a:off x="3645024" y="1131590"/>
          <a:ext cx="3096344" cy="20554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938422" y="3288556"/>
            <a:ext cx="1015200" cy="17830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21616" y="3539637"/>
            <a:ext cx="864096" cy="15619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078063" y="3533246"/>
            <a:ext cx="835363" cy="16258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993365" y="3539637"/>
            <a:ext cx="976508" cy="15619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62372" y="4751086"/>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22</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21088" y="3786608"/>
            <a:ext cx="430192" cy="8123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3251607" y="3775853"/>
            <a:ext cx="419185" cy="8231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3264" r="23817"/>
          <a:stretch/>
        </p:blipFill>
        <p:spPr bwMode="auto">
          <a:xfrm>
            <a:off x="2214758" y="3786609"/>
            <a:ext cx="417473" cy="812398"/>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298931" y="3787685"/>
            <a:ext cx="249124" cy="2344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328284" y="4313855"/>
            <a:ext cx="296343" cy="285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328284" y="4050242"/>
            <a:ext cx="273611" cy="2529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301713" y="4318310"/>
            <a:ext cx="243561" cy="254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90168" y="3791409"/>
            <a:ext cx="263859" cy="2736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Elipse 31"/>
          <p:cNvSpPr/>
          <p:nvPr/>
        </p:nvSpPr>
        <p:spPr>
          <a:xfrm>
            <a:off x="4329152" y="4327876"/>
            <a:ext cx="249024" cy="2597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p:cNvSpPr/>
          <p:nvPr/>
        </p:nvSpPr>
        <p:spPr>
          <a:xfrm>
            <a:off x="2060847" y="4599007"/>
            <a:ext cx="749851" cy="276999"/>
          </a:xfrm>
          <a:prstGeom prst="rect">
            <a:avLst/>
          </a:prstGeom>
          <a:noFill/>
        </p:spPr>
        <p:txBody>
          <a:bodyPr wrap="square" lIns="91440" tIns="45720" rIns="91440" bIns="45720">
            <a:spAutoFit/>
          </a:bodyPr>
          <a:lstStyle/>
          <a:p>
            <a:pPr algn="ctr"/>
            <a:r>
              <a:rPr lang="es-ES" sz="1200" b="1" cap="none" spc="0" dirty="0" smtClean="0">
                <a:ln w="22225">
                  <a:solidFill>
                    <a:schemeClr val="accent2"/>
                  </a:solidFill>
                  <a:prstDash val="solid"/>
                </a:ln>
                <a:solidFill>
                  <a:schemeClr val="accent2">
                    <a:lumMod val="40000"/>
                    <a:lumOff val="60000"/>
                  </a:schemeClr>
                </a:solidFill>
                <a:effectLst/>
              </a:rPr>
              <a:t>61,99%</a:t>
            </a:r>
            <a:endParaRPr lang="es-ES" sz="12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3101529" y="4585620"/>
            <a:ext cx="749851" cy="276999"/>
          </a:xfrm>
          <a:prstGeom prst="rect">
            <a:avLst/>
          </a:prstGeom>
          <a:noFill/>
        </p:spPr>
        <p:txBody>
          <a:bodyPr wrap="square" lIns="91440" tIns="45720" rIns="91440" bIns="45720">
            <a:spAutoFit/>
          </a:bodyPr>
          <a:lstStyle/>
          <a:p>
            <a:pPr algn="ctr"/>
            <a:r>
              <a:rPr lang="es-ES" sz="1200" b="1" cap="none" spc="0" dirty="0" smtClean="0">
                <a:ln w="22225">
                  <a:solidFill>
                    <a:schemeClr val="accent2"/>
                  </a:solidFill>
                  <a:prstDash val="solid"/>
                </a:ln>
                <a:solidFill>
                  <a:schemeClr val="accent2">
                    <a:lumMod val="40000"/>
                    <a:lumOff val="60000"/>
                  </a:schemeClr>
                </a:solidFill>
                <a:effectLst/>
              </a:rPr>
              <a:t>0,00%</a:t>
            </a:r>
            <a:endParaRPr lang="es-ES" sz="12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142211" y="4585619"/>
            <a:ext cx="681877" cy="276999"/>
          </a:xfrm>
          <a:prstGeom prst="rect">
            <a:avLst/>
          </a:prstGeom>
          <a:noFill/>
        </p:spPr>
        <p:txBody>
          <a:bodyPr wrap="square" lIns="91440" tIns="45720" rIns="91440" bIns="45720">
            <a:spAutoFit/>
          </a:bodyPr>
          <a:lstStyle/>
          <a:p>
            <a:pPr algn="ctr"/>
            <a:r>
              <a:rPr lang="es-ES" sz="1200" b="1" cap="none" spc="0" dirty="0" smtClean="0">
                <a:ln w="22225">
                  <a:solidFill>
                    <a:schemeClr val="accent2"/>
                  </a:solidFill>
                  <a:prstDash val="solid"/>
                </a:ln>
                <a:solidFill>
                  <a:schemeClr val="accent2">
                    <a:lumMod val="40000"/>
                    <a:lumOff val="60000"/>
                  </a:schemeClr>
                </a:solidFill>
                <a:effectLst/>
              </a:rPr>
              <a:t>55,00%</a:t>
            </a:r>
            <a:endParaRPr lang="es-ES" sz="1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97380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87096"/>
            <a:ext cx="6480720" cy="4044894"/>
          </a:xfrm>
        </p:spPr>
        <p:txBody>
          <a:bodyPr>
            <a:normAutofit/>
          </a:bodyPr>
          <a:lstStyle/>
          <a:p>
            <a:pPr marL="0" indent="0" algn="just">
              <a:buNone/>
            </a:pPr>
            <a:r>
              <a:rPr lang="es-CO" sz="1200" dirty="0" smtClean="0"/>
              <a:t>Actividades realizadas : </a:t>
            </a:r>
          </a:p>
          <a:p>
            <a:pPr marL="0" indent="0" algn="just">
              <a:buNone/>
            </a:pPr>
            <a:endParaRPr lang="es-CO" sz="100" dirty="0" smtClean="0"/>
          </a:p>
          <a:p>
            <a:pPr algn="just"/>
            <a:r>
              <a:rPr lang="es-CO" sz="1200" dirty="0" smtClean="0"/>
              <a:t>(Producto 1): </a:t>
            </a:r>
            <a:r>
              <a:rPr lang="es-CO" sz="1200" dirty="0"/>
              <a:t>Se realizó el apoyo en el procesamiento, análisis, selección, diagramación, diseño de visualización y exportado del reporte KPI: producto visual mensual en libro interactivo digital, que contiene las estadísticas a presentar para el consejo de Ministros en aplicaciones para </a:t>
            </a:r>
            <a:r>
              <a:rPr lang="es-CO" sz="1200" dirty="0" err="1"/>
              <a:t>ipad</a:t>
            </a:r>
            <a:r>
              <a:rPr lang="es-CO" sz="1200" dirty="0"/>
              <a:t> o </a:t>
            </a:r>
            <a:r>
              <a:rPr lang="es-CO" sz="1200" dirty="0" err="1"/>
              <a:t>android</a:t>
            </a:r>
            <a:r>
              <a:rPr lang="es-CO" sz="1200" dirty="0"/>
              <a:t>. Se realizó el apoyo en el procesamiento, análisis, selección, diagramación, diseño de visualización y exportado del reporte KPI: producto visual mensual en libro interactivo digital, que contiene las estadísticas a presentar para el consejo de Ministros en aplicaciones para </a:t>
            </a:r>
            <a:r>
              <a:rPr lang="es-CO" sz="1200" dirty="0" err="1"/>
              <a:t>ipad</a:t>
            </a:r>
            <a:r>
              <a:rPr lang="es-CO" sz="1200" dirty="0"/>
              <a:t> o </a:t>
            </a:r>
            <a:r>
              <a:rPr lang="es-CO" sz="1200" dirty="0" err="1"/>
              <a:t>android</a:t>
            </a:r>
            <a:r>
              <a:rPr lang="es-CO" sz="1200" dirty="0"/>
              <a:t>.</a:t>
            </a:r>
            <a:endParaRPr lang="es-CO" sz="1200" dirty="0" smtClean="0"/>
          </a:p>
          <a:p>
            <a:pPr algn="just"/>
            <a:endParaRPr lang="es-CO" sz="500" dirty="0"/>
          </a:p>
          <a:p>
            <a:pPr algn="just"/>
            <a:r>
              <a:rPr lang="es-CO" sz="1200" dirty="0" smtClean="0"/>
              <a:t>(Producto 2</a:t>
            </a:r>
            <a:r>
              <a:rPr lang="es-CO" sz="1200" dirty="0"/>
              <a:t>) Mesa de trabajo con DNP para la revisión de la estructura de BD con los indicadores que se van a entregar por parte del MJD para cargar en la herramienta de </a:t>
            </a:r>
            <a:r>
              <a:rPr lang="es-CO" sz="1200" dirty="0" err="1"/>
              <a:t>Terridata</a:t>
            </a:r>
            <a:r>
              <a:rPr lang="es-CO" sz="1200" dirty="0"/>
              <a:t> - DNP (pestaña Justicia).</a:t>
            </a:r>
            <a:endParaRPr lang="es-CO" sz="1200" dirty="0" smtClean="0"/>
          </a:p>
          <a:p>
            <a:pPr marL="0" indent="0" algn="just">
              <a:buNone/>
            </a:pPr>
            <a:endParaRPr lang="es-CO" sz="300" dirty="0" smtClean="0"/>
          </a:p>
          <a:p>
            <a:pPr algn="just"/>
            <a:r>
              <a:rPr lang="es-CO" sz="1200" dirty="0" smtClean="0"/>
              <a:t>(Producto 3</a:t>
            </a:r>
            <a:r>
              <a:rPr lang="es-CO" sz="1200" dirty="0"/>
              <a:t>) Se avanza en los lineamientos técnicos con la generación de protocolos para la recolección y reporte de datos e información, donde se incluye el marco legal el documento de intercambio de información 2019 del MINTIC</a:t>
            </a:r>
            <a:r>
              <a:rPr lang="es-CO" sz="1200" dirty="0" smtClean="0"/>
              <a:t>.</a:t>
            </a:r>
          </a:p>
          <a:p>
            <a:pPr marL="0" indent="0" algn="just">
              <a:buNone/>
            </a:pPr>
            <a:endParaRPr lang="es-CO" sz="600" dirty="0"/>
          </a:p>
          <a:p>
            <a:pPr marL="0" indent="0" algn="just">
              <a:buNone/>
            </a:pPr>
            <a:r>
              <a:rPr lang="es-CO" sz="1200" dirty="0" smtClean="0"/>
              <a:t>Avance de Indicadores de Gestión Octubre :</a:t>
            </a:r>
          </a:p>
          <a:p>
            <a:pPr marL="0" indent="0" algn="just">
              <a:buNone/>
            </a:pPr>
            <a:endParaRPr lang="es-CO" sz="300" dirty="0" smtClean="0"/>
          </a:p>
          <a:p>
            <a:r>
              <a:rPr lang="es-CO" sz="1200" dirty="0" smtClean="0"/>
              <a:t>Los indicadores </a:t>
            </a:r>
            <a:r>
              <a:rPr lang="es-CO" sz="1200" dirty="0"/>
              <a:t>de gestión no tuvieron ningún avance en </a:t>
            </a:r>
            <a:r>
              <a:rPr lang="es-CO" sz="1200" dirty="0" smtClean="0"/>
              <a:t>el mes de Octubre. </a:t>
            </a:r>
            <a:endParaRPr lang="es-CO" sz="1200" dirty="0"/>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23</a:t>
            </a:fld>
            <a:endParaRPr lang="es-CO">
              <a:solidFill>
                <a:prstClr val="black">
                  <a:tint val="75000"/>
                </a:prstClr>
              </a:solidFill>
            </a:endParaRPr>
          </a:p>
        </p:txBody>
      </p:sp>
    </p:spTree>
    <p:extLst>
      <p:ext uri="{BB962C8B-B14F-4D97-AF65-F5344CB8AC3E}">
        <p14:creationId xmlns:p14="http://schemas.microsoft.com/office/powerpoint/2010/main" val="244554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4704" y="51470"/>
            <a:ext cx="5112568" cy="486363"/>
          </a:xfrm>
        </p:spPr>
        <p:txBody>
          <a:bodyPr>
            <a:noAutofit/>
          </a:bodyPr>
          <a:lstStyle/>
          <a:p>
            <a:r>
              <a:rPr lang="es-CO" sz="1400" dirty="0"/>
              <a:t>Fortalecimiento del acceso a la justicia  donación AECID  nacional</a:t>
            </a:r>
          </a:p>
        </p:txBody>
      </p:sp>
      <p:graphicFrame>
        <p:nvGraphicFramePr>
          <p:cNvPr id="4" name="Diagrama 3"/>
          <p:cNvGraphicFramePr/>
          <p:nvPr>
            <p:extLst>
              <p:ext uri="{D42A27DB-BD31-4B8C-83A1-F6EECF244321}">
                <p14:modId xmlns:p14="http://schemas.microsoft.com/office/powerpoint/2010/main" val="1016777052"/>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350543570"/>
              </p:ext>
            </p:extLst>
          </p:nvPr>
        </p:nvGraphicFramePr>
        <p:xfrm>
          <a:off x="116632" y="4299942"/>
          <a:ext cx="3096344" cy="365760"/>
        </p:xfrm>
        <a:graphic>
          <a:graphicData uri="http://schemas.openxmlformats.org/drawingml/2006/table">
            <a:tbl>
              <a:tblPr firstRow="1" bandRow="1">
                <a:tableStyleId>{5C22544A-7EE6-4342-B048-85BDC9FD1C3A}</a:tableStyleId>
              </a:tblPr>
              <a:tblGrid>
                <a:gridCol w="504055"/>
                <a:gridCol w="528059"/>
                <a:gridCol w="480051"/>
                <a:gridCol w="552063"/>
                <a:gridCol w="528055"/>
                <a:gridCol w="504061"/>
              </a:tblGrid>
              <a:tr h="288032">
                <a:tc>
                  <a:txBody>
                    <a:bodyPr/>
                    <a:lstStyle/>
                    <a:p>
                      <a:r>
                        <a:rPr lang="es-CO" sz="900" baseline="0" dirty="0" smtClean="0"/>
                        <a:t>78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78,00%</a:t>
                      </a:r>
                      <a:endParaRPr lang="es-CO" sz="900" dirty="0"/>
                    </a:p>
                  </a:txBody>
                  <a:tcPr anchor="ctr">
                    <a:cell3D prstMaterial="dkEdge">
                      <a:bevel w="77470" h="12700" prst="softRound"/>
                      <a:lightRig rig="flood" dir="t"/>
                    </a:cell3D>
                  </a:tcPr>
                </a:tc>
                <a:tc>
                  <a:txBody>
                    <a:bodyPr/>
                    <a:lstStyle/>
                    <a:p>
                      <a:r>
                        <a:rPr lang="es-CO" sz="900" dirty="0" smtClean="0"/>
                        <a:t>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0%</a:t>
                      </a:r>
                      <a:endParaRPr lang="es-CO" sz="900" dirty="0"/>
                    </a:p>
                  </a:txBody>
                  <a:tcPr anchor="ctr">
                    <a:cell3D prstMaterial="dkEdge">
                      <a:bevel w="77470" h="12700" prst="softRound"/>
                      <a:lightRig rig="flood" dir="t"/>
                    </a:cell3D>
                  </a:tcPr>
                </a:tc>
                <a:tc>
                  <a:txBody>
                    <a:bodyPr/>
                    <a:lstStyle/>
                    <a:p>
                      <a:r>
                        <a:rPr lang="es-CO" sz="900" baseline="0" dirty="0" smtClean="0"/>
                        <a:t>0 </a:t>
                      </a:r>
                      <a:r>
                        <a:rPr lang="es-CO" sz="900" dirty="0" err="1" smtClean="0"/>
                        <a:t>mll</a:t>
                      </a:r>
                      <a:endParaRPr lang="es-CO" sz="900" dirty="0"/>
                    </a:p>
                  </a:txBody>
                  <a:tcPr anchor="ctr">
                    <a:cell3D prstMaterial="dkEdge">
                      <a:bevel w="77470" h="12700" prst="softRound"/>
                      <a:lightRig rig="flood" dir="t"/>
                    </a:cell3D>
                  </a:tcPr>
                </a:tc>
                <a:tc>
                  <a:txBody>
                    <a:bodyPr/>
                    <a:lstStyle/>
                    <a:p>
                      <a:r>
                        <a:rPr lang="es-CO" sz="900" dirty="0" smtClean="0"/>
                        <a:t>0%</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24</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913936561"/>
              </p:ext>
            </p:extLst>
          </p:nvPr>
        </p:nvGraphicFramePr>
        <p:xfrm>
          <a:off x="3429000" y="771550"/>
          <a:ext cx="3253600"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85996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del acceso a la justicia  donación AECID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3172106308"/>
              </p:ext>
            </p:extLst>
          </p:nvPr>
        </p:nvGraphicFramePr>
        <p:xfrm>
          <a:off x="188640" y="1131590"/>
          <a:ext cx="316835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963125839"/>
              </p:ext>
            </p:extLst>
          </p:nvPr>
        </p:nvGraphicFramePr>
        <p:xfrm>
          <a:off x="3861048" y="1131590"/>
          <a:ext cx="2664296"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188640" y="4746178"/>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25</a:t>
            </a:fld>
            <a:endParaRPr lang="es-CO" sz="1200" dirty="0">
              <a:solidFill>
                <a:schemeClr val="tx1"/>
              </a:solidFill>
              <a:latin typeface="Arial" panose="020B0604020202020204" pitchFamily="34" charset="0"/>
              <a:cs typeface="Arial" panose="020B0604020202020204" pitchFamily="34" charset="0"/>
            </a:endParaRPr>
          </a:p>
        </p:txBody>
      </p:sp>
      <p:sp>
        <p:nvSpPr>
          <p:cNvPr id="8" name="Recortar rectángulo de esquina diagonal 7"/>
          <p:cNvSpPr/>
          <p:nvPr/>
        </p:nvSpPr>
        <p:spPr>
          <a:xfrm>
            <a:off x="2885838" y="2954592"/>
            <a:ext cx="1147805" cy="15380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0" name="Recortar rectángulo de esquina diagonal 9"/>
          <p:cNvSpPr/>
          <p:nvPr/>
        </p:nvSpPr>
        <p:spPr>
          <a:xfrm>
            <a:off x="4105841" y="3170897"/>
            <a:ext cx="876475" cy="16070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2" name="Recortar rectángulo de esquina diagonal 11"/>
          <p:cNvSpPr/>
          <p:nvPr/>
        </p:nvSpPr>
        <p:spPr>
          <a:xfrm>
            <a:off x="3069142" y="3164507"/>
            <a:ext cx="816847" cy="16709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3" name="Recortar rectángulo de esquina diagonal 12"/>
          <p:cNvSpPr/>
          <p:nvPr/>
        </p:nvSpPr>
        <p:spPr>
          <a:xfrm>
            <a:off x="1858832" y="3164507"/>
            <a:ext cx="1027006" cy="15634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pic>
        <p:nvPicPr>
          <p:cNvPr id="1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60020" y="338664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133662" y="338664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2102269" y="3392397"/>
            <a:ext cx="606651" cy="1146371"/>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p:cNvSpPr/>
          <p:nvPr/>
        </p:nvSpPr>
        <p:spPr>
          <a:xfrm>
            <a:off x="2224381" y="3799659"/>
            <a:ext cx="362015"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p:cNvSpPr/>
          <p:nvPr/>
        </p:nvSpPr>
        <p:spPr>
          <a:xfrm>
            <a:off x="3271987" y="4171093"/>
            <a:ext cx="350048" cy="3373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p:cNvSpPr/>
          <p:nvPr/>
        </p:nvSpPr>
        <p:spPr>
          <a:xfrm>
            <a:off x="3257843" y="3799659"/>
            <a:ext cx="364192"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p:cNvSpPr/>
          <p:nvPr/>
        </p:nvSpPr>
        <p:spPr>
          <a:xfrm>
            <a:off x="2232466" y="4176717"/>
            <a:ext cx="353930" cy="3316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Elipse 20"/>
          <p:cNvSpPr/>
          <p:nvPr/>
        </p:nvSpPr>
        <p:spPr>
          <a:xfrm>
            <a:off x="4394434" y="3799659"/>
            <a:ext cx="360377" cy="3247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p:cNvSpPr/>
          <p:nvPr/>
        </p:nvSpPr>
        <p:spPr>
          <a:xfrm>
            <a:off x="4394434" y="4182623"/>
            <a:ext cx="340309" cy="3333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23"/>
          <p:cNvSpPr/>
          <p:nvPr/>
        </p:nvSpPr>
        <p:spPr>
          <a:xfrm>
            <a:off x="2054351" y="4503262"/>
            <a:ext cx="763351"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0,00%</a:t>
            </a:r>
            <a:endParaRPr lang="es-ES" b="1" cap="none" spc="0" dirty="0">
              <a:ln w="22225">
                <a:solidFill>
                  <a:schemeClr val="accent2"/>
                </a:solidFill>
                <a:prstDash val="solid"/>
              </a:ln>
              <a:solidFill>
                <a:schemeClr val="accent2">
                  <a:lumMod val="40000"/>
                  <a:lumOff val="60000"/>
                </a:schemeClr>
              </a:solidFill>
              <a:effectLst/>
            </a:endParaRPr>
          </a:p>
        </p:txBody>
      </p:sp>
      <p:sp>
        <p:nvSpPr>
          <p:cNvPr id="25" name="Rectángulo 24"/>
          <p:cNvSpPr/>
          <p:nvPr/>
        </p:nvSpPr>
        <p:spPr>
          <a:xfrm>
            <a:off x="3097697" y="4515966"/>
            <a:ext cx="763351"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0,00%</a:t>
            </a:r>
            <a:endParaRPr lang="es-ES" b="1" cap="none" spc="0" dirty="0">
              <a:ln w="22225">
                <a:solidFill>
                  <a:schemeClr val="accent2"/>
                </a:solidFill>
                <a:prstDash val="solid"/>
              </a:ln>
              <a:solidFill>
                <a:schemeClr val="accent2">
                  <a:lumMod val="40000"/>
                  <a:lumOff val="60000"/>
                </a:schemeClr>
              </a:solidFill>
              <a:effectLst/>
            </a:endParaRPr>
          </a:p>
        </p:txBody>
      </p:sp>
      <p:sp>
        <p:nvSpPr>
          <p:cNvPr id="26" name="Rectángulo 25"/>
          <p:cNvSpPr/>
          <p:nvPr/>
        </p:nvSpPr>
        <p:spPr>
          <a:xfrm>
            <a:off x="4167543" y="4506674"/>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55</a:t>
            </a:r>
            <a:r>
              <a:rPr lang="es-ES" b="1" cap="none" spc="0" dirty="0" smtClean="0">
                <a:ln w="22225">
                  <a:solidFill>
                    <a:schemeClr val="accent2"/>
                  </a:solidFill>
                  <a:prstDash val="solid"/>
                </a:ln>
                <a:solidFill>
                  <a:schemeClr val="accent2">
                    <a:lumMod val="40000"/>
                    <a:lumOff val="60000"/>
                  </a:schemeClr>
                </a:solidFill>
                <a:effectLst/>
              </a:rPr>
              <a:t>,80%</a:t>
            </a:r>
            <a:endParaRPr lang="es-ES"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509251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87096"/>
            <a:ext cx="6480720" cy="4044894"/>
          </a:xfrm>
        </p:spPr>
        <p:txBody>
          <a:bodyPr>
            <a:normAutofit/>
          </a:bodyPr>
          <a:lstStyle/>
          <a:p>
            <a:pPr marL="0" indent="0" algn="just">
              <a:buNone/>
            </a:pPr>
            <a:r>
              <a:rPr lang="es-CO" sz="1200" dirty="0" smtClean="0"/>
              <a:t>Actividades realizadas : </a:t>
            </a:r>
          </a:p>
          <a:p>
            <a:pPr marL="0" indent="0" algn="just">
              <a:buNone/>
            </a:pPr>
            <a:endParaRPr lang="es-CO" sz="100" dirty="0" smtClean="0"/>
          </a:p>
          <a:p>
            <a:pPr algn="just"/>
            <a:r>
              <a:rPr lang="es-CO" sz="1200" dirty="0" smtClean="0"/>
              <a:t>(Producto 1)</a:t>
            </a:r>
            <a:r>
              <a:rPr lang="es-CO" sz="1200" dirty="0"/>
              <a:t>: A 31 de octubre se suscribe el Contrato </a:t>
            </a:r>
            <a:r>
              <a:rPr lang="es-CO" sz="1200" dirty="0" smtClean="0"/>
              <a:t>AECID </a:t>
            </a:r>
            <a:r>
              <a:rPr lang="es-CO" sz="1200" dirty="0"/>
              <a:t>001-2019 con la </a:t>
            </a:r>
            <a:r>
              <a:rPr lang="es-CO" sz="1200" dirty="0" smtClean="0"/>
              <a:t>Fundación </a:t>
            </a:r>
            <a:r>
              <a:rPr lang="es-CO" sz="1200" dirty="0"/>
              <a:t>Liborio Mejía, por $78.000.000, para la implementación del MICE III y IV, siendo la Dirección de Métodos Alternativos la beneficiaria</a:t>
            </a:r>
            <a:r>
              <a:rPr lang="es-CO" sz="1200" dirty="0" smtClean="0"/>
              <a:t>.</a:t>
            </a:r>
          </a:p>
          <a:p>
            <a:pPr algn="just"/>
            <a:endParaRPr lang="es-CO" sz="500" dirty="0"/>
          </a:p>
          <a:p>
            <a:pPr algn="just"/>
            <a:r>
              <a:rPr lang="es-CO" sz="1200" dirty="0" smtClean="0"/>
              <a:t>(Producto 2</a:t>
            </a:r>
            <a:r>
              <a:rPr lang="es-CO" sz="1200" dirty="0"/>
              <a:t>) A 31 de octubre se suscribe el Contrato </a:t>
            </a:r>
            <a:r>
              <a:rPr lang="es-CO" sz="1200" dirty="0" smtClean="0"/>
              <a:t>AECID </a:t>
            </a:r>
            <a:r>
              <a:rPr lang="es-CO" sz="1200" dirty="0"/>
              <a:t>001-2019 con </a:t>
            </a:r>
            <a:r>
              <a:rPr lang="es-CO" sz="1200" dirty="0" smtClean="0"/>
              <a:t>la </a:t>
            </a:r>
            <a:r>
              <a:rPr lang="es-CO" sz="1200" dirty="0"/>
              <a:t>Fundación Liborio Mejía, por $78.000.000, para la implementación del MICE III y IV, siendo la Dirección de Métodos Alternativos la beneficiaria</a:t>
            </a:r>
            <a:r>
              <a:rPr lang="es-CO" sz="1200" dirty="0" smtClean="0"/>
              <a:t>.</a:t>
            </a:r>
          </a:p>
          <a:p>
            <a:pPr algn="just"/>
            <a:endParaRPr lang="es-CO" sz="300" dirty="0" smtClean="0"/>
          </a:p>
          <a:p>
            <a:pPr algn="just"/>
            <a:r>
              <a:rPr lang="es-CO" sz="1200" dirty="0" smtClean="0"/>
              <a:t>(Producto 3</a:t>
            </a:r>
            <a:r>
              <a:rPr lang="es-CO" sz="1200" dirty="0"/>
              <a:t>) A 31 de octubre se </a:t>
            </a:r>
            <a:r>
              <a:rPr lang="es-CO" sz="1200" dirty="0" smtClean="0"/>
              <a:t>suscribió </a:t>
            </a:r>
            <a:r>
              <a:rPr lang="es-CO" sz="1200" dirty="0"/>
              <a:t>el contrato AECID 001-2019 con la Fundación Liborio Mejía, para la implementación del MICE III y IV.</a:t>
            </a:r>
            <a:endParaRPr lang="es-CO" sz="1200" dirty="0" smtClean="0"/>
          </a:p>
          <a:p>
            <a:pPr marL="0" indent="0" algn="just">
              <a:buNone/>
            </a:pPr>
            <a:endParaRPr lang="es-CO" sz="600" dirty="0"/>
          </a:p>
          <a:p>
            <a:pPr marL="0" indent="0" algn="just">
              <a:buNone/>
            </a:pPr>
            <a:r>
              <a:rPr lang="es-CO" sz="1200" dirty="0" smtClean="0"/>
              <a:t>Avance de Indicadores de Gestión Octubre :</a:t>
            </a:r>
          </a:p>
          <a:p>
            <a:pPr marL="0" indent="0" algn="just">
              <a:buNone/>
            </a:pPr>
            <a:endParaRPr lang="es-CO" sz="300" dirty="0" smtClean="0"/>
          </a:p>
          <a:p>
            <a:r>
              <a:rPr lang="es-CO" sz="1200" dirty="0"/>
              <a:t>A 31 de octubre se </a:t>
            </a:r>
            <a:r>
              <a:rPr lang="es-CO" sz="1200" dirty="0" smtClean="0"/>
              <a:t>suscribió </a:t>
            </a:r>
            <a:r>
              <a:rPr lang="es-CO" sz="1200" dirty="0"/>
              <a:t>el contrato AECID 001-2019 con la Fundación Liborio Mejía, para la implementación del MICE III y IV.</a:t>
            </a:r>
            <a:endParaRPr lang="es-CO" sz="1200" dirty="0" smtClean="0"/>
          </a:p>
          <a:p>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26</a:t>
            </a:fld>
            <a:endParaRPr lang="es-CO">
              <a:solidFill>
                <a:prstClr val="black">
                  <a:tint val="75000"/>
                </a:prstClr>
              </a:solidFill>
            </a:endParaRPr>
          </a:p>
        </p:txBody>
      </p:sp>
    </p:spTree>
    <p:extLst>
      <p:ext uri="{BB962C8B-B14F-4D97-AF65-F5344CB8AC3E}">
        <p14:creationId xmlns:p14="http://schemas.microsoft.com/office/powerpoint/2010/main" val="264772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4704" y="51470"/>
            <a:ext cx="5184576" cy="486363"/>
          </a:xfrm>
        </p:spPr>
        <p:txBody>
          <a:bodyPr>
            <a:noAutofit/>
          </a:bodyPr>
          <a:lstStyle/>
          <a:p>
            <a:r>
              <a:rPr lang="es-CO" sz="1400" dirty="0"/>
              <a:t>Protección de los derechos de las víctimas en el acceso a los </a:t>
            </a:r>
            <a:r>
              <a:rPr lang="es-CO" sz="1400" dirty="0" smtClean="0"/>
              <a:t>Mecanismos </a:t>
            </a:r>
            <a:r>
              <a:rPr lang="es-CO" sz="1400" dirty="0"/>
              <a:t>de </a:t>
            </a:r>
            <a:r>
              <a:rPr lang="es-CO" sz="1400" dirty="0" smtClean="0"/>
              <a:t>Justicia </a:t>
            </a:r>
            <a:r>
              <a:rPr lang="es-CO" sz="1400" dirty="0"/>
              <a:t>T</a:t>
            </a:r>
            <a:r>
              <a:rPr lang="es-CO" sz="1400" dirty="0" smtClean="0"/>
              <a:t>ransicional</a:t>
            </a:r>
            <a:r>
              <a:rPr lang="es-CO" sz="1400" dirty="0"/>
              <a:t>, nacional</a:t>
            </a:r>
          </a:p>
        </p:txBody>
      </p:sp>
      <p:graphicFrame>
        <p:nvGraphicFramePr>
          <p:cNvPr id="4" name="Diagrama 3"/>
          <p:cNvGraphicFramePr/>
          <p:nvPr>
            <p:extLst>
              <p:ext uri="{D42A27DB-BD31-4B8C-83A1-F6EECF244321}">
                <p14:modId xmlns:p14="http://schemas.microsoft.com/office/powerpoint/2010/main" val="2373786391"/>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461888184"/>
              </p:ext>
            </p:extLst>
          </p:nvPr>
        </p:nvGraphicFramePr>
        <p:xfrm>
          <a:off x="116633" y="4238625"/>
          <a:ext cx="3096344" cy="427077"/>
        </p:xfrm>
        <a:graphic>
          <a:graphicData uri="http://schemas.openxmlformats.org/drawingml/2006/table">
            <a:tbl>
              <a:tblPr firstRow="1" bandRow="1">
                <a:tableStyleId>{5C22544A-7EE6-4342-B048-85BDC9FD1C3A}</a:tableStyleId>
              </a:tblPr>
              <a:tblGrid>
                <a:gridCol w="504056"/>
                <a:gridCol w="528059"/>
                <a:gridCol w="480051"/>
                <a:gridCol w="552063"/>
                <a:gridCol w="456050"/>
                <a:gridCol w="576065"/>
              </a:tblGrid>
              <a:tr h="427077">
                <a:tc>
                  <a:txBody>
                    <a:bodyPr/>
                    <a:lstStyle/>
                    <a:p>
                      <a:r>
                        <a:rPr lang="es-CO" sz="900" dirty="0" smtClean="0"/>
                        <a:t>2.200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78,57%</a:t>
                      </a:r>
                      <a:endParaRPr lang="es-CO" sz="900" dirty="0"/>
                    </a:p>
                  </a:txBody>
                  <a:tcPr anchor="ctr">
                    <a:cell3D prstMaterial="dkEdge">
                      <a:bevel w="77470" h="12700" prst="softRound"/>
                      <a:lightRig rig="flood" dir="t"/>
                    </a:cell3D>
                  </a:tcPr>
                </a:tc>
                <a:tc>
                  <a:txBody>
                    <a:bodyPr/>
                    <a:lstStyle/>
                    <a:p>
                      <a:r>
                        <a:rPr lang="es-CO" sz="900" dirty="0" smtClean="0"/>
                        <a:t>2.040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72,86%</a:t>
                      </a:r>
                      <a:endParaRPr lang="es-CO" sz="900" dirty="0"/>
                    </a:p>
                  </a:txBody>
                  <a:tcPr anchor="ctr">
                    <a:cell3D prstMaterial="dkEdge">
                      <a:bevel w="77470" h="12700" prst="softRound"/>
                      <a:lightRig rig="flood" dir="t"/>
                    </a:cell3D>
                  </a:tcPr>
                </a:tc>
                <a:tc>
                  <a:txBody>
                    <a:bodyPr/>
                    <a:lstStyle/>
                    <a:p>
                      <a:r>
                        <a:rPr lang="es-CO" sz="900" dirty="0" smtClean="0"/>
                        <a:t>2.040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72,86%</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27</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2065868951"/>
              </p:ext>
            </p:extLst>
          </p:nvPr>
        </p:nvGraphicFramePr>
        <p:xfrm>
          <a:off x="3429000" y="775981"/>
          <a:ext cx="3297291" cy="38897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06309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ortar rectángulo de esquina diagonal 8"/>
          <p:cNvSpPr/>
          <p:nvPr/>
        </p:nvSpPr>
        <p:spPr>
          <a:xfrm>
            <a:off x="7545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631774222"/>
              </p:ext>
            </p:extLst>
          </p:nvPr>
        </p:nvGraphicFramePr>
        <p:xfrm>
          <a:off x="188640" y="1059582"/>
          <a:ext cx="324036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54930069"/>
              </p:ext>
            </p:extLst>
          </p:nvPr>
        </p:nvGraphicFramePr>
        <p:xfrm>
          <a:off x="3645024" y="1059582"/>
          <a:ext cx="3168352" cy="36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162372" y="4803998"/>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28</a:t>
            </a:fld>
            <a:endParaRPr lang="es-CO" sz="1200" dirty="0">
              <a:solidFill>
                <a:schemeClr val="tx1"/>
              </a:solidFill>
              <a:latin typeface="Arial" panose="020B0604020202020204" pitchFamily="34" charset="0"/>
              <a:cs typeface="Arial" panose="020B0604020202020204" pitchFamily="34" charset="0"/>
            </a:endParaRPr>
          </a:p>
        </p:txBody>
      </p:sp>
      <p:sp>
        <p:nvSpPr>
          <p:cNvPr id="8" name="1 Título"/>
          <p:cNvSpPr txBox="1">
            <a:spLocks/>
          </p:cNvSpPr>
          <p:nvPr/>
        </p:nvSpPr>
        <p:spPr>
          <a:xfrm>
            <a:off x="836712" y="51470"/>
            <a:ext cx="5184576" cy="486363"/>
          </a:xfrm>
          <a:prstGeom prst="rect">
            <a:avLst/>
          </a:prstGeom>
        </p:spPr>
        <p:txBody>
          <a:bodyPr vert="horz" lIns="91440" tIns="45720" rIns="91440" bIns="45720" rtlCol="0" anchor="ctr">
            <a:noAutofit/>
          </a:bodyPr>
          <a:lstStyle>
            <a:lvl1pPr algn="ctr" defTabSz="617220" rtl="0" eaLnBrk="1" latinLnBrk="0" hangingPunct="1">
              <a:spcBef>
                <a:spcPct val="0"/>
              </a:spcBef>
              <a:buNone/>
              <a:defRPr sz="1620" b="1" kern="1200">
                <a:solidFill>
                  <a:schemeClr val="bg1"/>
                </a:solidFill>
                <a:latin typeface="+mj-lt"/>
                <a:ea typeface="+mj-ea"/>
                <a:cs typeface="+mj-cs"/>
              </a:defRPr>
            </a:lvl1pPr>
          </a:lstStyle>
          <a:p>
            <a:r>
              <a:rPr lang="es-CO" sz="1400" dirty="0" smtClean="0"/>
              <a:t>Protección de los derechos de las víctimas en el acceso a los Mecanismos de Justicia Transicional, nacional</a:t>
            </a:r>
            <a:endParaRPr lang="es-CO" sz="1400" dirty="0"/>
          </a:p>
        </p:txBody>
      </p:sp>
    </p:spTree>
    <p:extLst>
      <p:ext uri="{BB962C8B-B14F-4D97-AF65-F5344CB8AC3E}">
        <p14:creationId xmlns:p14="http://schemas.microsoft.com/office/powerpoint/2010/main" val="715060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Protección de los derechos de las víctimas en el acceso a los mecanismos de justicia transicional, nacional</a:t>
            </a:r>
          </a:p>
        </p:txBody>
      </p:sp>
      <p:sp>
        <p:nvSpPr>
          <p:cNvPr id="8" name="Recortar rectángulo de esquina diagonal 7"/>
          <p:cNvSpPr/>
          <p:nvPr/>
        </p:nvSpPr>
        <p:spPr>
          <a:xfrm>
            <a:off x="2801438" y="699542"/>
            <a:ext cx="1232206" cy="21650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Alertas</a:t>
            </a:r>
            <a:endParaRPr lang="es-CO" sz="1600" dirty="0"/>
          </a:p>
        </p:txBody>
      </p:sp>
      <p:sp>
        <p:nvSpPr>
          <p:cNvPr id="15" name="Recortar rectángulo de esquina diagonal 14"/>
          <p:cNvSpPr/>
          <p:nvPr/>
        </p:nvSpPr>
        <p:spPr>
          <a:xfrm>
            <a:off x="4047351" y="1122857"/>
            <a:ext cx="876475" cy="16070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
        <p:nvSpPr>
          <p:cNvPr id="16" name="Recortar rectángulo de esquina diagonal 15"/>
          <p:cNvSpPr/>
          <p:nvPr/>
        </p:nvSpPr>
        <p:spPr>
          <a:xfrm>
            <a:off x="3024736" y="1108515"/>
            <a:ext cx="816847" cy="16709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7" name="Recortar rectángulo de esquina diagonal 16"/>
          <p:cNvSpPr/>
          <p:nvPr/>
        </p:nvSpPr>
        <p:spPr>
          <a:xfrm>
            <a:off x="1835195" y="1122728"/>
            <a:ext cx="1027006" cy="15634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29</a:t>
            </a:fld>
            <a:endParaRPr lang="es-CO" sz="1200" dirty="0">
              <a:solidFill>
                <a:schemeClr val="tx1"/>
              </a:solidFill>
              <a:latin typeface="Arial" panose="020B0604020202020204" pitchFamily="34" charset="0"/>
              <a:cs typeface="Arial" panose="020B0604020202020204" pitchFamily="34" charset="0"/>
            </a:endParaRPr>
          </a:p>
        </p:txBody>
      </p:sp>
      <p:pic>
        <p:nvPicPr>
          <p:cNvPr id="27"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4260020" y="149163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3133662" y="149163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2102269" y="1497387"/>
            <a:ext cx="606651" cy="1146371"/>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p:cNvSpPr/>
          <p:nvPr/>
        </p:nvSpPr>
        <p:spPr>
          <a:xfrm>
            <a:off x="2229874" y="1499254"/>
            <a:ext cx="362015" cy="3647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3271987" y="2276083"/>
            <a:ext cx="350048" cy="3373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3257843" y="1904649"/>
            <a:ext cx="364192"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p:cNvSpPr/>
          <p:nvPr/>
        </p:nvSpPr>
        <p:spPr>
          <a:xfrm>
            <a:off x="2232466" y="2281707"/>
            <a:ext cx="353930" cy="3316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p:cNvSpPr/>
          <p:nvPr/>
        </p:nvSpPr>
        <p:spPr>
          <a:xfrm>
            <a:off x="4384399" y="1867679"/>
            <a:ext cx="360377" cy="365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p:cNvSpPr/>
          <p:nvPr/>
        </p:nvSpPr>
        <p:spPr>
          <a:xfrm>
            <a:off x="4394434" y="2278072"/>
            <a:ext cx="340309" cy="3333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Rectángulo 35"/>
          <p:cNvSpPr/>
          <p:nvPr/>
        </p:nvSpPr>
        <p:spPr>
          <a:xfrm>
            <a:off x="1965203" y="2613404"/>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72,86</a:t>
            </a:r>
            <a:r>
              <a:rPr lang="es-ES" b="1" cap="none" spc="0" dirty="0" smtClean="0">
                <a:ln w="22225">
                  <a:solidFill>
                    <a:schemeClr val="accent2"/>
                  </a:solidFill>
                  <a:prstDash val="solid"/>
                </a:ln>
                <a:solidFill>
                  <a:schemeClr val="accent2">
                    <a:lumMod val="40000"/>
                    <a:lumOff val="60000"/>
                  </a:schemeClr>
                </a:solidFill>
                <a:effectLst/>
              </a:rPr>
              <a:t>%</a:t>
            </a:r>
            <a:endParaRPr lang="es-ES" b="1" cap="none" spc="0" dirty="0">
              <a:ln w="22225">
                <a:solidFill>
                  <a:schemeClr val="accent2"/>
                </a:solidFill>
                <a:prstDash val="solid"/>
              </a:ln>
              <a:solidFill>
                <a:schemeClr val="accent2">
                  <a:lumMod val="40000"/>
                  <a:lumOff val="60000"/>
                </a:schemeClr>
              </a:solidFill>
              <a:effectLst/>
            </a:endParaRPr>
          </a:p>
        </p:txBody>
      </p:sp>
      <p:sp>
        <p:nvSpPr>
          <p:cNvPr id="37" name="Rectángulo 36"/>
          <p:cNvSpPr/>
          <p:nvPr/>
        </p:nvSpPr>
        <p:spPr>
          <a:xfrm>
            <a:off x="3019723" y="2613404"/>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11</a:t>
            </a:r>
            <a:r>
              <a:rPr lang="es-ES" b="1" cap="none" spc="0" dirty="0" smtClean="0">
                <a:ln w="22225">
                  <a:solidFill>
                    <a:schemeClr val="accent2"/>
                  </a:solidFill>
                  <a:prstDash val="solid"/>
                </a:ln>
                <a:solidFill>
                  <a:schemeClr val="accent2">
                    <a:lumMod val="40000"/>
                    <a:lumOff val="60000"/>
                  </a:schemeClr>
                </a:solidFill>
                <a:effectLst/>
              </a:rPr>
              <a:t>,00%</a:t>
            </a:r>
            <a:endParaRPr lang="es-ES" b="1" cap="none" spc="0" dirty="0">
              <a:ln w="22225">
                <a:solidFill>
                  <a:schemeClr val="accent2"/>
                </a:solidFill>
                <a:prstDash val="solid"/>
              </a:ln>
              <a:solidFill>
                <a:schemeClr val="accent2">
                  <a:lumMod val="40000"/>
                  <a:lumOff val="60000"/>
                </a:schemeClr>
              </a:solidFill>
              <a:effectLst/>
            </a:endParaRPr>
          </a:p>
        </p:txBody>
      </p:sp>
      <p:sp>
        <p:nvSpPr>
          <p:cNvPr id="38" name="Rectángulo 37"/>
          <p:cNvSpPr/>
          <p:nvPr/>
        </p:nvSpPr>
        <p:spPr>
          <a:xfrm>
            <a:off x="4237414" y="2613404"/>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0,00</a:t>
            </a:r>
            <a:r>
              <a:rPr lang="es-ES" b="1" cap="none" spc="0" dirty="0" smtClean="0">
                <a:ln w="22225">
                  <a:solidFill>
                    <a:schemeClr val="accent2"/>
                  </a:solidFill>
                  <a:prstDash val="solid"/>
                </a:ln>
                <a:solidFill>
                  <a:schemeClr val="accent2">
                    <a:lumMod val="40000"/>
                    <a:lumOff val="60000"/>
                  </a:schemeClr>
                </a:solidFill>
                <a:effectLst/>
              </a:rPr>
              <a:t>%</a:t>
            </a:r>
            <a:endParaRPr lang="es-ES" b="1" cap="none" spc="0" dirty="0">
              <a:ln w="22225">
                <a:solidFill>
                  <a:schemeClr val="accent2"/>
                </a:solidFill>
                <a:prstDash val="solid"/>
              </a:ln>
              <a:solidFill>
                <a:schemeClr val="accent2">
                  <a:lumMod val="40000"/>
                  <a:lumOff val="60000"/>
                </a:schemeClr>
              </a:solidFill>
              <a:effectLst/>
            </a:endParaRPr>
          </a:p>
        </p:txBody>
      </p:sp>
      <p:sp>
        <p:nvSpPr>
          <p:cNvPr id="39" name="CuadroTexto 38"/>
          <p:cNvSpPr txBox="1"/>
          <p:nvPr/>
        </p:nvSpPr>
        <p:spPr>
          <a:xfrm>
            <a:off x="2042855" y="3049965"/>
            <a:ext cx="2808312" cy="215444"/>
          </a:xfrm>
          <a:prstGeom prst="rect">
            <a:avLst/>
          </a:prstGeom>
          <a:noFill/>
        </p:spPr>
        <p:txBody>
          <a:bodyPr wrap="square" rtlCol="0">
            <a:spAutoFit/>
          </a:bodyPr>
          <a:lstStyle/>
          <a:p>
            <a:pPr algn="ctr"/>
            <a:r>
              <a:rPr lang="es-CO" sz="800" dirty="0" smtClean="0"/>
              <a:t>Nivel de cumplimiento frente a la ejecución del proyecto</a:t>
            </a:r>
            <a:endParaRPr lang="es-CO" sz="800" dirty="0"/>
          </a:p>
        </p:txBody>
      </p:sp>
    </p:spTree>
    <p:extLst>
      <p:ext uri="{BB962C8B-B14F-4D97-AF65-F5344CB8AC3E}">
        <p14:creationId xmlns:p14="http://schemas.microsoft.com/office/powerpoint/2010/main" val="2130273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7" name="Diagrama 6"/>
          <p:cNvGraphicFramePr/>
          <p:nvPr>
            <p:extLst>
              <p:ext uri="{D42A27DB-BD31-4B8C-83A1-F6EECF244321}">
                <p14:modId xmlns:p14="http://schemas.microsoft.com/office/powerpoint/2010/main" val="652758583"/>
              </p:ext>
            </p:extLst>
          </p:nvPr>
        </p:nvGraphicFramePr>
        <p:xfrm>
          <a:off x="260648" y="699542"/>
          <a:ext cx="648072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742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26502"/>
            <a:ext cx="6480720" cy="4044894"/>
          </a:xfrm>
        </p:spPr>
        <p:txBody>
          <a:bodyPr>
            <a:normAutofit fontScale="92500"/>
          </a:bodyPr>
          <a:lstStyle/>
          <a:p>
            <a:pPr marL="0" indent="0" algn="just">
              <a:buNone/>
            </a:pPr>
            <a:r>
              <a:rPr lang="es-CO" sz="1200" dirty="0" smtClean="0"/>
              <a:t>Actividades realizadas : </a:t>
            </a:r>
          </a:p>
          <a:p>
            <a:pPr marL="0" indent="0" algn="just">
              <a:buNone/>
            </a:pPr>
            <a:endParaRPr lang="es-CO" sz="100" dirty="0" smtClean="0"/>
          </a:p>
          <a:p>
            <a:pPr algn="just"/>
            <a:r>
              <a:rPr lang="es-CO" sz="1200" dirty="0" smtClean="0"/>
              <a:t>(Producto 1)</a:t>
            </a:r>
            <a:r>
              <a:rPr lang="es-CO" sz="1200" dirty="0"/>
              <a:t>: Se definieron los sitios y fechas para la asistencia técnica para fortalecer a 15 municipios en materia de justicia Transicional: Popayán 7 Nov, Santa Marta 14 Nov, Cúcuta 14 Nov. Mocoa 21 Nov</a:t>
            </a:r>
            <a:r>
              <a:rPr lang="es-CO" sz="1200" dirty="0" smtClean="0"/>
              <a:t>.</a:t>
            </a:r>
            <a:endParaRPr lang="es-CO" sz="500" dirty="0"/>
          </a:p>
          <a:p>
            <a:pPr algn="just"/>
            <a:r>
              <a:rPr lang="es-CO" sz="1200" dirty="0" smtClean="0"/>
              <a:t>(Producto 2</a:t>
            </a:r>
            <a:r>
              <a:rPr lang="es-CO" sz="1200" dirty="0"/>
              <a:t>) Desarrollar un espacio técnico en la ciudad de Bogotá, con 20 participantes de entidades competentes y pertenecientes a distintas ramas del poder público dirigidos a fortalecer el acceso a la justicia de las víctimas</a:t>
            </a:r>
            <a:r>
              <a:rPr lang="es-CO" sz="1200" dirty="0" smtClean="0"/>
              <a:t>.</a:t>
            </a:r>
          </a:p>
          <a:p>
            <a:pPr algn="just"/>
            <a:endParaRPr lang="es-CO" sz="300" dirty="0" smtClean="0"/>
          </a:p>
          <a:p>
            <a:pPr algn="just"/>
            <a:r>
              <a:rPr lang="es-CO" sz="1200" dirty="0" smtClean="0"/>
              <a:t>(Producto 3</a:t>
            </a:r>
            <a:r>
              <a:rPr lang="es-CO" sz="1200" dirty="0"/>
              <a:t>) Este indicador totaliza los 3 indicadores secundarios. Se realizaron en octubre 15 jornadas en la unidad móvil.</a:t>
            </a:r>
            <a:endParaRPr lang="es-CO" sz="1200" dirty="0" smtClean="0"/>
          </a:p>
          <a:p>
            <a:pPr algn="just"/>
            <a:endParaRPr lang="es-CO" sz="500" dirty="0"/>
          </a:p>
          <a:p>
            <a:pPr algn="just"/>
            <a:r>
              <a:rPr lang="es-CO" sz="1200" dirty="0" smtClean="0"/>
              <a:t>Indicadores </a:t>
            </a:r>
            <a:r>
              <a:rPr lang="es-CO" sz="1200" dirty="0"/>
              <a:t>secundarios: </a:t>
            </a:r>
            <a:endParaRPr lang="es-CO" sz="1200" dirty="0" smtClean="0"/>
          </a:p>
          <a:p>
            <a:pPr marL="268288" indent="-268288" algn="just">
              <a:buNone/>
            </a:pPr>
            <a:r>
              <a:rPr lang="es-CO" sz="1200" dirty="0" smtClean="0"/>
              <a:t>	</a:t>
            </a:r>
            <a:r>
              <a:rPr lang="es-CO" sz="1200" dirty="0"/>
              <a:t>*Se realizaron 15 jornadas </a:t>
            </a:r>
            <a:r>
              <a:rPr lang="es-CO" sz="1200" dirty="0" err="1"/>
              <a:t>Caqueta</a:t>
            </a:r>
            <a:r>
              <a:rPr lang="es-CO" sz="1200" dirty="0"/>
              <a:t>: </a:t>
            </a:r>
            <a:r>
              <a:rPr lang="es-CO" sz="1200" dirty="0" err="1"/>
              <a:t>Valparaiso</a:t>
            </a:r>
            <a:r>
              <a:rPr lang="es-CO" sz="1200" dirty="0"/>
              <a:t>, </a:t>
            </a:r>
            <a:r>
              <a:rPr lang="es-CO" sz="1200" dirty="0" err="1"/>
              <a:t>Curillo</a:t>
            </a:r>
            <a:r>
              <a:rPr lang="es-CO" sz="1200" dirty="0"/>
              <a:t>, Sn José del Fragua, Belén de Los </a:t>
            </a:r>
            <a:r>
              <a:rPr lang="es-CO" sz="1200" dirty="0" smtClean="0"/>
              <a:t> </a:t>
            </a:r>
            <a:r>
              <a:rPr lang="es-CO" sz="1200" dirty="0" err="1" smtClean="0"/>
              <a:t>Andaquíes</a:t>
            </a:r>
            <a:r>
              <a:rPr lang="es-CO" sz="1200" dirty="0"/>
              <a:t>, El </a:t>
            </a:r>
            <a:r>
              <a:rPr lang="es-CO" sz="1200" dirty="0" err="1"/>
              <a:t>Doncello</a:t>
            </a:r>
            <a:r>
              <a:rPr lang="es-CO" sz="1200" dirty="0"/>
              <a:t> y Sn Vicente del </a:t>
            </a:r>
            <a:r>
              <a:rPr lang="es-CO" sz="1200" dirty="0" err="1"/>
              <a:t>Caguán</a:t>
            </a:r>
            <a:r>
              <a:rPr lang="es-CO" sz="1200" dirty="0"/>
              <a:t>; V. del Cauca: La Colonia y Sn Isidro (B/ventura), Antioquia: </a:t>
            </a:r>
            <a:r>
              <a:rPr lang="es-CO" sz="1200" dirty="0" err="1"/>
              <a:t>Tarazá</a:t>
            </a:r>
            <a:r>
              <a:rPr lang="es-CO" sz="1200" dirty="0"/>
              <a:t>, </a:t>
            </a:r>
            <a:r>
              <a:rPr lang="es-CO" sz="1200" dirty="0" err="1"/>
              <a:t>Caceres</a:t>
            </a:r>
            <a:r>
              <a:rPr lang="es-CO" sz="1200" dirty="0"/>
              <a:t>, </a:t>
            </a:r>
            <a:r>
              <a:rPr lang="es-CO" sz="1200" dirty="0" err="1"/>
              <a:t>Nechí</a:t>
            </a:r>
            <a:r>
              <a:rPr lang="es-CO" sz="1200" dirty="0"/>
              <a:t>, </a:t>
            </a:r>
            <a:r>
              <a:rPr lang="es-CO" sz="1200" dirty="0" err="1"/>
              <a:t>Chigorodo</a:t>
            </a:r>
            <a:r>
              <a:rPr lang="es-CO" sz="1200" dirty="0"/>
              <a:t>. </a:t>
            </a:r>
            <a:r>
              <a:rPr lang="es-CO" sz="1200" dirty="0" err="1"/>
              <a:t>Cordoba</a:t>
            </a:r>
            <a:r>
              <a:rPr lang="es-CO" sz="1200" dirty="0"/>
              <a:t>: </a:t>
            </a:r>
            <a:r>
              <a:rPr lang="es-CO" sz="1200" dirty="0" err="1"/>
              <a:t>Pto</a:t>
            </a:r>
            <a:r>
              <a:rPr lang="es-CO" sz="1200" dirty="0"/>
              <a:t> Libertador, </a:t>
            </a:r>
            <a:r>
              <a:rPr lang="es-CO" sz="1200" dirty="0" err="1"/>
              <a:t>Montelibano</a:t>
            </a:r>
            <a:r>
              <a:rPr lang="es-CO" sz="1200" dirty="0"/>
              <a:t> y Buenavista</a:t>
            </a:r>
            <a:r>
              <a:rPr lang="es-CO" sz="1200" dirty="0" smtClean="0"/>
              <a:t>. </a:t>
            </a:r>
          </a:p>
          <a:p>
            <a:pPr marL="268288" indent="0" algn="just">
              <a:buNone/>
            </a:pPr>
            <a:r>
              <a:rPr lang="es-CO" sz="1200" dirty="0" smtClean="0"/>
              <a:t>*</a:t>
            </a:r>
            <a:r>
              <a:rPr lang="es-CO" sz="1200" dirty="0"/>
              <a:t>Se programó la realización de un Diplomado con la Universidad Javeriana (28 talleres presenciales) 30 participantes por jornada un total de 210 participantes, en el marco de un Convenio de Asociación.</a:t>
            </a:r>
            <a:endParaRPr lang="es-CO" sz="1200" dirty="0" smtClean="0"/>
          </a:p>
          <a:p>
            <a:pPr marL="268288" indent="0" algn="just">
              <a:buNone/>
            </a:pPr>
            <a:r>
              <a:rPr lang="es-CO" sz="1200" dirty="0" smtClean="0"/>
              <a:t>*</a:t>
            </a:r>
            <a:r>
              <a:rPr lang="es-CO" sz="1200" dirty="0"/>
              <a:t>Se programaron todos los talleres para el cumplimiento de esta meta Se definieron los sitios, fechas de 10 talleres cada uno de 25 participantes para el SIVJRNR</a:t>
            </a:r>
            <a:r>
              <a:rPr lang="es-CO" sz="1200" dirty="0" smtClean="0"/>
              <a:t>.</a:t>
            </a:r>
          </a:p>
          <a:p>
            <a:pPr marL="268288" indent="0" algn="just">
              <a:buNone/>
            </a:pPr>
            <a:endParaRPr lang="es-CO" sz="1100" dirty="0" smtClean="0"/>
          </a:p>
          <a:p>
            <a:pPr marL="0" indent="0" algn="just">
              <a:buNone/>
            </a:pPr>
            <a:r>
              <a:rPr lang="es-CO" sz="1200" dirty="0" smtClean="0"/>
              <a:t>Avance de Indicadores de Gestión Octubre :</a:t>
            </a:r>
          </a:p>
          <a:p>
            <a:pPr marL="0" indent="0" algn="just">
              <a:buNone/>
            </a:pPr>
            <a:endParaRPr lang="es-CO" sz="300" dirty="0" smtClean="0"/>
          </a:p>
          <a:p>
            <a:r>
              <a:rPr lang="es-CO" sz="1200" dirty="0" smtClean="0"/>
              <a:t>Los indicadores </a:t>
            </a:r>
            <a:r>
              <a:rPr lang="es-CO" sz="1200" dirty="0"/>
              <a:t>de gestión no tuvieron ningún </a:t>
            </a:r>
            <a:r>
              <a:rPr lang="es-CO" sz="1200" dirty="0" smtClean="0"/>
              <a:t>avance durante el mes, este depende de la suscripción del convenio de asociación. </a:t>
            </a:r>
            <a:endParaRPr lang="es-CO" sz="1200" dirty="0"/>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30</a:t>
            </a:fld>
            <a:endParaRPr lang="es-CO">
              <a:solidFill>
                <a:prstClr val="black">
                  <a:tint val="75000"/>
                </a:prstClr>
              </a:solidFill>
            </a:endParaRPr>
          </a:p>
        </p:txBody>
      </p:sp>
    </p:spTree>
    <p:extLst>
      <p:ext uri="{BB962C8B-B14F-4D97-AF65-F5344CB8AC3E}">
        <p14:creationId xmlns:p14="http://schemas.microsoft.com/office/powerpoint/2010/main" val="303421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4704" y="51470"/>
            <a:ext cx="5112568" cy="486363"/>
          </a:xfrm>
        </p:spPr>
        <p:txBody>
          <a:bodyPr>
            <a:noAutofit/>
          </a:bodyPr>
          <a:lstStyle/>
          <a:p>
            <a:r>
              <a:rPr lang="es-CO" sz="1400" dirty="0"/>
              <a:t>Fortalecimiento de capacidades institucionales y organizativas para el acceso a la justicia de los pueblos étnicos en Colombia nacional</a:t>
            </a:r>
          </a:p>
        </p:txBody>
      </p:sp>
      <p:graphicFrame>
        <p:nvGraphicFramePr>
          <p:cNvPr id="4" name="Diagrama 3"/>
          <p:cNvGraphicFramePr/>
          <p:nvPr>
            <p:extLst>
              <p:ext uri="{D42A27DB-BD31-4B8C-83A1-F6EECF244321}">
                <p14:modId xmlns:p14="http://schemas.microsoft.com/office/powerpoint/2010/main" val="4172481599"/>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889246517"/>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76064"/>
                <a:gridCol w="432048"/>
                <a:gridCol w="552064"/>
                <a:gridCol w="528056"/>
                <a:gridCol w="504060"/>
              </a:tblGrid>
              <a:tr h="288032">
                <a:tc>
                  <a:txBody>
                    <a:bodyPr/>
                    <a:lstStyle/>
                    <a:p>
                      <a:r>
                        <a:rPr lang="es-CO" sz="900" dirty="0" smtClean="0"/>
                        <a:t>1.266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63,29 %</a:t>
                      </a:r>
                      <a:endParaRPr lang="es-CO" sz="900" dirty="0"/>
                    </a:p>
                  </a:txBody>
                  <a:tcPr anchor="ctr">
                    <a:cell3D prstMaterial="dkEdge">
                      <a:bevel w="77470" h="12700" prst="softRound"/>
                      <a:lightRig rig="flood" dir="t"/>
                    </a:cell3D>
                  </a:tcPr>
                </a:tc>
                <a:tc>
                  <a:txBody>
                    <a:bodyPr/>
                    <a:lstStyle/>
                    <a:p>
                      <a:r>
                        <a:rPr lang="es-CO" sz="900" dirty="0" smtClean="0"/>
                        <a:t>188</a:t>
                      </a:r>
                      <a:r>
                        <a:rPr lang="es-CO" sz="900" baseline="0" dirty="0" smtClean="0"/>
                        <a:t> </a:t>
                      </a:r>
                    </a:p>
                    <a:p>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9,40%</a:t>
                      </a:r>
                      <a:endParaRPr lang="es-CO" sz="900" dirty="0"/>
                    </a:p>
                  </a:txBody>
                  <a:tcPr anchor="ctr">
                    <a:cell3D prstMaterial="dkEdge">
                      <a:bevel w="77470" h="12700" prst="softRound"/>
                      <a:lightRig rig="flood" dir="t"/>
                    </a:cell3D>
                  </a:tcPr>
                </a:tc>
                <a:tc>
                  <a:txBody>
                    <a:bodyPr/>
                    <a:lstStyle/>
                    <a:p>
                      <a:r>
                        <a:rPr lang="es-CO" sz="900" dirty="0" smtClean="0"/>
                        <a:t>188</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8,15 %</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31</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3407619057"/>
              </p:ext>
            </p:extLst>
          </p:nvPr>
        </p:nvGraphicFramePr>
        <p:xfrm>
          <a:off x="3429000" y="843558"/>
          <a:ext cx="3312368" cy="38221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40718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de capacidades institucionales y organizativas para el acceso a la justicia de los pueblos étnicos en Colombia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3678424638"/>
              </p:ext>
            </p:extLst>
          </p:nvPr>
        </p:nvGraphicFramePr>
        <p:xfrm>
          <a:off x="188640" y="1131590"/>
          <a:ext cx="3168352"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22485537"/>
              </p:ext>
            </p:extLst>
          </p:nvPr>
        </p:nvGraphicFramePr>
        <p:xfrm>
          <a:off x="3645024" y="1131590"/>
          <a:ext cx="3096344"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3002217" y="3350323"/>
            <a:ext cx="1036691" cy="11982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46733" y="3541375"/>
            <a:ext cx="769834" cy="1367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148105" y="3514813"/>
            <a:ext cx="744917" cy="15030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2132856" y="3507854"/>
            <a:ext cx="925069" cy="162616"/>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88640" y="4746178"/>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32</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07708" y="3723879"/>
            <a:ext cx="447887" cy="8463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3296621" y="3709783"/>
            <a:ext cx="447887" cy="8446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3264" r="23817"/>
          <a:stretch/>
        </p:blipFill>
        <p:spPr bwMode="auto">
          <a:xfrm>
            <a:off x="2328689" y="3735394"/>
            <a:ext cx="446058" cy="842903"/>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427249" y="4024758"/>
            <a:ext cx="266182" cy="2613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384049" y="4269779"/>
            <a:ext cx="283238" cy="2494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427249" y="4302983"/>
            <a:ext cx="260237" cy="245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 </a:t>
            </a:r>
            <a:endParaRPr lang="es-CO" dirty="0"/>
          </a:p>
        </p:txBody>
      </p:sp>
      <p:sp>
        <p:nvSpPr>
          <p:cNvPr id="31" name="Elipse 30"/>
          <p:cNvSpPr/>
          <p:nvPr/>
        </p:nvSpPr>
        <p:spPr>
          <a:xfrm>
            <a:off x="4282098" y="3726640"/>
            <a:ext cx="299105" cy="2732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82098" y="3999851"/>
            <a:ext cx="284014" cy="2871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2235580" y="4530616"/>
            <a:ext cx="649520"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9</a:t>
            </a:r>
            <a:r>
              <a:rPr lang="es-ES" sz="1400" b="1" cap="none" spc="0" dirty="0" smtClean="0">
                <a:ln w="22225">
                  <a:solidFill>
                    <a:schemeClr val="accent2"/>
                  </a:solidFill>
                  <a:prstDash val="solid"/>
                </a:ln>
                <a:solidFill>
                  <a:schemeClr val="accent2">
                    <a:lumMod val="40000"/>
                    <a:lumOff val="60000"/>
                  </a:schemeClr>
                </a:solidFill>
                <a:effectLst/>
              </a:rPr>
              <a:t>,40%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3141072" y="4530616"/>
            <a:ext cx="812194"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52</a:t>
            </a:r>
            <a:r>
              <a:rPr lang="es-ES" sz="1400" b="1" cap="none" spc="0" dirty="0" smtClean="0">
                <a:ln w="22225">
                  <a:solidFill>
                    <a:schemeClr val="accent2"/>
                  </a:solidFill>
                  <a:prstDash val="solid"/>
                </a:ln>
                <a:solidFill>
                  <a:schemeClr val="accent2">
                    <a:lumMod val="40000"/>
                    <a:lumOff val="60000"/>
                  </a:schemeClr>
                </a:solidFill>
                <a:effectLst/>
              </a:rPr>
              <a:t>,00%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150380" y="4520824"/>
            <a:ext cx="64952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100%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5" name="Elipse 34"/>
          <p:cNvSpPr/>
          <p:nvPr/>
        </p:nvSpPr>
        <p:spPr>
          <a:xfrm>
            <a:off x="3384049" y="3718673"/>
            <a:ext cx="293258" cy="2811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93679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748283"/>
            <a:ext cx="6480720" cy="3968059"/>
          </a:xfrm>
        </p:spPr>
        <p:txBody>
          <a:bodyPr>
            <a:noAutofit/>
          </a:bodyPr>
          <a:lstStyle/>
          <a:p>
            <a:pPr marL="0" indent="0" algn="just">
              <a:buNone/>
            </a:pPr>
            <a:r>
              <a:rPr lang="es-CO" sz="1200" dirty="0" smtClean="0"/>
              <a:t>Actividades realizadas : </a:t>
            </a:r>
          </a:p>
          <a:p>
            <a:pPr marL="0" indent="0" algn="just">
              <a:buNone/>
            </a:pPr>
            <a:endParaRPr lang="es-CO" sz="200" dirty="0" smtClean="0"/>
          </a:p>
          <a:p>
            <a:pPr algn="just"/>
            <a:r>
              <a:rPr lang="es-CO" sz="1200" dirty="0" smtClean="0"/>
              <a:t>(Producto 1)</a:t>
            </a:r>
            <a:r>
              <a:rPr lang="es-CO" sz="1200" dirty="0"/>
              <a:t>: </a:t>
            </a:r>
            <a:r>
              <a:rPr lang="es-CO" sz="1200" dirty="0" smtClean="0"/>
              <a:t>Caracterización de </a:t>
            </a:r>
            <a:r>
              <a:rPr lang="es-CO" sz="1200" dirty="0"/>
              <a:t>barreras de acceso a la justicia de mujeres </a:t>
            </a:r>
            <a:r>
              <a:rPr lang="es-CO" sz="1200" dirty="0" smtClean="0"/>
              <a:t>étnicos </a:t>
            </a:r>
            <a:r>
              <a:rPr lang="es-CO" sz="1200" dirty="0"/>
              <a:t>en construcción / </a:t>
            </a:r>
            <a:r>
              <a:rPr lang="es-CO" sz="1200" dirty="0" smtClean="0"/>
              <a:t>Estrategia de coordinación </a:t>
            </a:r>
            <a:r>
              <a:rPr lang="es-CO" sz="1200" dirty="0" err="1" smtClean="0"/>
              <a:t>interjurisdiccional</a:t>
            </a:r>
            <a:r>
              <a:rPr lang="es-CO" sz="1200" dirty="0" smtClean="0"/>
              <a:t> </a:t>
            </a:r>
            <a:r>
              <a:rPr lang="es-CO" sz="1200" dirty="0"/>
              <a:t>casos violencia contra mujer, en estructuración /Compilación normativa, </a:t>
            </a:r>
            <a:r>
              <a:rPr lang="es-CO" sz="1200" dirty="0" smtClean="0"/>
              <a:t>jurisprudencial </a:t>
            </a:r>
            <a:r>
              <a:rPr lang="es-CO" sz="1200" dirty="0"/>
              <a:t>y marco </a:t>
            </a:r>
            <a:r>
              <a:rPr lang="es-CO" sz="1200" dirty="0" smtClean="0"/>
              <a:t>internacional </a:t>
            </a:r>
            <a:r>
              <a:rPr lang="es-CO" sz="1200" dirty="0"/>
              <a:t>sobre derechos pueblos indígenas al acceso a </a:t>
            </a:r>
            <a:r>
              <a:rPr lang="es-CO" sz="1200" dirty="0" smtClean="0"/>
              <a:t>justicia </a:t>
            </a:r>
            <a:r>
              <a:rPr lang="es-CO" sz="1200" dirty="0"/>
              <a:t>y JEI en construcción. </a:t>
            </a:r>
            <a:endParaRPr lang="es-CO" sz="200" dirty="0"/>
          </a:p>
          <a:p>
            <a:pPr algn="just"/>
            <a:endParaRPr lang="es-CO" sz="100" dirty="0" smtClean="0"/>
          </a:p>
          <a:p>
            <a:pPr algn="just"/>
            <a:r>
              <a:rPr lang="es-CO" sz="1200" dirty="0" smtClean="0"/>
              <a:t>(Producto 3</a:t>
            </a:r>
            <a:r>
              <a:rPr lang="es-CO" sz="1200" dirty="0"/>
              <a:t>) Se firmó convenio de </a:t>
            </a:r>
            <a:r>
              <a:rPr lang="es-CO" sz="1200" dirty="0" smtClean="0"/>
              <a:t>cooperación </a:t>
            </a:r>
            <a:r>
              <a:rPr lang="es-CO" sz="1200" dirty="0"/>
              <a:t>con el organismo que prestará apoyo técnico a los proyectos que ya fueron priorizados por el MJD en el marco de la fase II BIP y se presentó el plan de trabajo. Se iniciaron actividades para garantizar la completitud de los </a:t>
            </a:r>
            <a:r>
              <a:rPr lang="es-CO" sz="1200" dirty="0" smtClean="0"/>
              <a:t>documentos </a:t>
            </a:r>
            <a:r>
              <a:rPr lang="es-CO" sz="1200" dirty="0"/>
              <a:t>para firma de los acuerdos con los </a:t>
            </a:r>
            <a:r>
              <a:rPr lang="es-CO" sz="1200" dirty="0" smtClean="0"/>
              <a:t>pueblos.</a:t>
            </a:r>
            <a:endParaRPr lang="es-CO" sz="100" dirty="0" smtClean="0"/>
          </a:p>
          <a:p>
            <a:pPr algn="just"/>
            <a:r>
              <a:rPr lang="es-CO" sz="1200" dirty="0"/>
              <a:t>(Producto </a:t>
            </a:r>
            <a:r>
              <a:rPr lang="es-CO" sz="1200" dirty="0" smtClean="0"/>
              <a:t>4</a:t>
            </a:r>
            <a:r>
              <a:rPr lang="es-CO" sz="1200" dirty="0"/>
              <a:t>) El 29 de octubre se firmó Contrato Interadministrativo de Cooperación con la Asociación de Cabildos Indígenas del Municipio de </a:t>
            </a:r>
            <a:r>
              <a:rPr lang="es-CO" sz="1200" dirty="0" err="1"/>
              <a:t>Villagarzón</a:t>
            </a:r>
            <a:r>
              <a:rPr lang="es-CO" sz="1200" dirty="0"/>
              <a:t> - ACIMVIP para realizar la consulta previa, quedando el respectivo registro presupuestal para el mes de noviembre, así como la revisión del plan de trabajo</a:t>
            </a:r>
            <a:r>
              <a:rPr lang="es-CO" sz="1200" dirty="0" smtClean="0"/>
              <a:t>.</a:t>
            </a:r>
          </a:p>
          <a:p>
            <a:pPr algn="just"/>
            <a:r>
              <a:rPr lang="es-CO" sz="1200" dirty="0" smtClean="0"/>
              <a:t>(Producto 5</a:t>
            </a:r>
            <a:r>
              <a:rPr lang="es-CO" sz="1200" dirty="0"/>
              <a:t>) Se realizó la reunión de alto nivel con el CRIC el 12 de julio de 2019 con recursos de cooperación. Se está trabajando en proyecto para dialogo y coordinación autoridades </a:t>
            </a:r>
            <a:r>
              <a:rPr lang="es-CO" sz="1200" dirty="0" err="1"/>
              <a:t>indigenas</a:t>
            </a:r>
            <a:r>
              <a:rPr lang="es-CO" sz="1200" dirty="0"/>
              <a:t> de </a:t>
            </a:r>
            <a:r>
              <a:rPr lang="es-CO" sz="1200" dirty="0" err="1"/>
              <a:t>Riosucio</a:t>
            </a:r>
            <a:r>
              <a:rPr lang="es-CO" sz="1200" dirty="0"/>
              <a:t> y Carmen del </a:t>
            </a:r>
            <a:r>
              <a:rPr lang="es-CO" sz="1200" dirty="0" err="1"/>
              <a:t>Darien</a:t>
            </a:r>
            <a:r>
              <a:rPr lang="es-CO" sz="1200" dirty="0"/>
              <a:t>.</a:t>
            </a:r>
            <a:endParaRPr lang="es-CO" sz="1200" dirty="0" smtClean="0"/>
          </a:p>
          <a:p>
            <a:pPr algn="just"/>
            <a:endParaRPr lang="es-CO" sz="100" dirty="0"/>
          </a:p>
          <a:p>
            <a:pPr algn="just"/>
            <a:endParaRPr lang="es-CO" sz="700" dirty="0"/>
          </a:p>
          <a:p>
            <a:pPr marL="0" indent="0" algn="just">
              <a:buNone/>
            </a:pPr>
            <a:r>
              <a:rPr lang="es-CO" sz="1200" dirty="0" smtClean="0"/>
              <a:t>Avance de Indicadores de Gestión Octubre :</a:t>
            </a:r>
          </a:p>
          <a:p>
            <a:pPr algn="just"/>
            <a:r>
              <a:rPr lang="es-CO" sz="1200" dirty="0" smtClean="0"/>
              <a:t>No se realizaron avances en el mes, toda vez que las metas de los indicadores ya fueron cumplidas.</a:t>
            </a:r>
          </a:p>
          <a:p>
            <a:pPr marL="0" indent="0" algn="just">
              <a:buNone/>
            </a:pPr>
            <a:endParaRPr lang="es-CO" sz="1200" dirty="0"/>
          </a:p>
          <a:p>
            <a:pPr marL="0" indent="0" algn="just">
              <a:buNone/>
            </a:pPr>
            <a:endParaRPr lang="es-CO" sz="1200" dirty="0" smtClean="0"/>
          </a:p>
          <a:p>
            <a:pPr marL="0" indent="0" algn="just">
              <a:buNone/>
            </a:pPr>
            <a:endParaRPr lang="es-CO" sz="300" dirty="0" smtClean="0"/>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33</a:t>
            </a:fld>
            <a:endParaRPr lang="es-CO" dirty="0">
              <a:solidFill>
                <a:prstClr val="black">
                  <a:tint val="75000"/>
                </a:prstClr>
              </a:solidFill>
            </a:endParaRPr>
          </a:p>
        </p:txBody>
      </p:sp>
      <p:sp>
        <p:nvSpPr>
          <p:cNvPr id="5" name="Rectángulo 4"/>
          <p:cNvSpPr/>
          <p:nvPr/>
        </p:nvSpPr>
        <p:spPr>
          <a:xfrm>
            <a:off x="4653136" y="4659982"/>
            <a:ext cx="21602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76466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2696" y="51470"/>
            <a:ext cx="5184576" cy="486363"/>
          </a:xfrm>
        </p:spPr>
        <p:txBody>
          <a:bodyPr>
            <a:noAutofit/>
          </a:bodyPr>
          <a:lstStyle/>
          <a:p>
            <a:r>
              <a:rPr lang="es-CO" sz="1400" dirty="0"/>
              <a:t>Implementación del enfoque diferencial étnico en las condiciones de reclusión y tratamiento resocializador. Nacional</a:t>
            </a:r>
          </a:p>
        </p:txBody>
      </p:sp>
      <p:graphicFrame>
        <p:nvGraphicFramePr>
          <p:cNvPr id="4" name="Diagrama 3"/>
          <p:cNvGraphicFramePr/>
          <p:nvPr>
            <p:extLst>
              <p:ext uri="{D42A27DB-BD31-4B8C-83A1-F6EECF244321}">
                <p14:modId xmlns:p14="http://schemas.microsoft.com/office/powerpoint/2010/main" val="1411635777"/>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794804912"/>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528056"/>
                <a:gridCol w="504060"/>
              </a:tblGrid>
              <a:tr h="288032">
                <a:tc>
                  <a:txBody>
                    <a:bodyPr/>
                    <a:lstStyle/>
                    <a:p>
                      <a:r>
                        <a:rPr lang="es-CO" sz="900" baseline="0" dirty="0" smtClean="0"/>
                        <a:t>159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13,88%</a:t>
                      </a:r>
                      <a:endParaRPr lang="es-CO" sz="900" dirty="0"/>
                    </a:p>
                  </a:txBody>
                  <a:tcPr anchor="ctr">
                    <a:cell3D prstMaterial="dkEdge">
                      <a:bevel w="77470" h="12700" prst="softRound"/>
                      <a:lightRig rig="flood" dir="t"/>
                    </a:cell3D>
                  </a:tcPr>
                </a:tc>
                <a:tc>
                  <a:txBody>
                    <a:bodyPr/>
                    <a:lstStyle/>
                    <a:p>
                      <a:r>
                        <a:rPr lang="es-CO" sz="900" dirty="0" smtClean="0"/>
                        <a:t> 110</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9,60%</a:t>
                      </a:r>
                      <a:endParaRPr lang="es-CO" sz="900" dirty="0"/>
                    </a:p>
                  </a:txBody>
                  <a:tcPr anchor="ctr">
                    <a:cell3D prstMaterial="dkEdge">
                      <a:bevel w="77470" h="12700" prst="softRound"/>
                      <a:lightRig rig="flood" dir="t"/>
                    </a:cell3D>
                  </a:tcPr>
                </a:tc>
                <a:tc>
                  <a:txBody>
                    <a:bodyPr/>
                    <a:lstStyle/>
                    <a:p>
                      <a:r>
                        <a:rPr lang="es-CO" sz="900" dirty="0" smtClean="0"/>
                        <a:t>110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9,60%</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34</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316426622"/>
              </p:ext>
            </p:extLst>
          </p:nvPr>
        </p:nvGraphicFramePr>
        <p:xfrm>
          <a:off x="3429000" y="771550"/>
          <a:ext cx="3312368"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150473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Implementación del enfoque diferencial étnico en las condiciones de reclusión y tratamiento resocializador.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211797703"/>
              </p:ext>
            </p:extLst>
          </p:nvPr>
        </p:nvGraphicFramePr>
        <p:xfrm>
          <a:off x="188640" y="1131590"/>
          <a:ext cx="3240360"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211320157"/>
              </p:ext>
            </p:extLst>
          </p:nvPr>
        </p:nvGraphicFramePr>
        <p:xfrm>
          <a:off x="3645024" y="1131590"/>
          <a:ext cx="3096344"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816932" y="3075806"/>
            <a:ext cx="1172733" cy="172996"/>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77072" y="3372416"/>
            <a:ext cx="936103" cy="182659"/>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017257" y="3368325"/>
            <a:ext cx="915799" cy="1867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772816" y="3368325"/>
            <a:ext cx="1106193" cy="1867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88640" y="4731990"/>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35</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91357" y="3618756"/>
            <a:ext cx="578426" cy="9667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210614" y="3618756"/>
            <a:ext cx="578426" cy="9667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2132856" y="3625177"/>
            <a:ext cx="576064" cy="962797"/>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263358" y="3944943"/>
            <a:ext cx="334724" cy="3335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316774" y="4277724"/>
            <a:ext cx="400258" cy="2805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316774" y="3955312"/>
            <a:ext cx="400257" cy="3096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266329" y="4264976"/>
            <a:ext cx="349879" cy="317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402257" y="3935932"/>
            <a:ext cx="359482" cy="3247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364546" y="4277724"/>
            <a:ext cx="432048" cy="293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2033708" y="4568229"/>
            <a:ext cx="749342"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9</a:t>
            </a:r>
            <a:r>
              <a:rPr lang="es-ES" sz="1400" b="1" cap="none" spc="0" dirty="0" smtClean="0">
                <a:ln w="22225">
                  <a:solidFill>
                    <a:schemeClr val="accent2"/>
                  </a:solidFill>
                  <a:prstDash val="solid"/>
                </a:ln>
                <a:solidFill>
                  <a:schemeClr val="accent2">
                    <a:lumMod val="40000"/>
                    <a:lumOff val="60000"/>
                  </a:schemeClr>
                </a:solidFill>
                <a:effectLst/>
              </a:rPr>
              <a:t>,60%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3183714" y="4558247"/>
            <a:ext cx="749342"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8,00%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263834" y="4547148"/>
            <a:ext cx="749342"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8,25%</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13223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91923"/>
            <a:ext cx="6480720" cy="3968059"/>
          </a:xfrm>
        </p:spPr>
        <p:txBody>
          <a:bodyPr>
            <a:noAutofit/>
          </a:bodyPr>
          <a:lstStyle/>
          <a:p>
            <a:pPr marL="0" indent="0" algn="just">
              <a:buNone/>
            </a:pPr>
            <a:r>
              <a:rPr lang="es-CO" sz="1200" dirty="0" smtClean="0"/>
              <a:t>Actividades realizadas : </a:t>
            </a:r>
          </a:p>
          <a:p>
            <a:pPr marL="0" indent="0" algn="just">
              <a:buNone/>
            </a:pPr>
            <a:endParaRPr lang="es-CO" sz="200" dirty="0" smtClean="0"/>
          </a:p>
          <a:p>
            <a:pPr algn="just">
              <a:spcBef>
                <a:spcPts val="0"/>
              </a:spcBef>
            </a:pPr>
            <a:r>
              <a:rPr lang="es-CO" sz="1200" dirty="0" smtClean="0"/>
              <a:t>(Producto 1) </a:t>
            </a:r>
            <a:r>
              <a:rPr lang="es-CO" sz="1200" dirty="0"/>
              <a:t>Se continua con la asistencia técnica y jurídica continua, en diversas materias relacionadas a enfoque diferencial étnico, a los funcionarios del despacho de la Señora Ministra, el Viceministerio de Política Criminal y Justicia Restaurativa y la Dirección de Política Criminal y Penitenciaria.</a:t>
            </a:r>
            <a:endParaRPr lang="es-CO" sz="1200" dirty="0" smtClean="0"/>
          </a:p>
          <a:p>
            <a:pPr marL="0" indent="0" algn="just">
              <a:spcBef>
                <a:spcPts val="0"/>
              </a:spcBef>
              <a:buNone/>
            </a:pPr>
            <a:r>
              <a:rPr lang="es-CO" sz="1200" dirty="0" smtClean="0"/>
              <a:t>	</a:t>
            </a:r>
            <a:endParaRPr lang="es-CO" sz="1200" dirty="0"/>
          </a:p>
          <a:p>
            <a:pPr algn="just">
              <a:spcBef>
                <a:spcPts val="0"/>
              </a:spcBef>
            </a:pPr>
            <a:r>
              <a:rPr lang="es-CO" sz="1200" dirty="0" smtClean="0"/>
              <a:t>(Producto 2</a:t>
            </a:r>
            <a:r>
              <a:rPr lang="es-CO" sz="1200" dirty="0"/>
              <a:t>) Se continuó con las gestiones del </a:t>
            </a:r>
            <a:r>
              <a:rPr lang="es-CO" sz="1200" dirty="0" smtClean="0"/>
              <a:t>proceso </a:t>
            </a:r>
            <a:r>
              <a:rPr lang="es-CO" sz="1200" dirty="0"/>
              <a:t>contractual del convenio interadministrativo de cooperación con objeto: “Cooperación mutua y unión de esfuerzos entre el Ministerio de Justicia y del Derecho y el Consejo Regional Indígena del Cauca, CRIC.</a:t>
            </a:r>
            <a:endParaRPr lang="es-CO" sz="100" dirty="0" smtClean="0"/>
          </a:p>
          <a:p>
            <a:pPr algn="just"/>
            <a:endParaRPr lang="es-CO" sz="700" dirty="0"/>
          </a:p>
          <a:p>
            <a:pPr marL="0" indent="0" algn="just">
              <a:buNone/>
            </a:pPr>
            <a:r>
              <a:rPr lang="es-CO" sz="1200" dirty="0" smtClean="0"/>
              <a:t>Avance de Indicadores de Gestión Octubre :</a:t>
            </a:r>
          </a:p>
          <a:p>
            <a:pPr algn="just"/>
            <a:r>
              <a:rPr lang="es-CO" sz="1200" dirty="0" smtClean="0"/>
              <a:t>No se realizaron avances durante el mes de Octubre.</a:t>
            </a:r>
          </a:p>
          <a:p>
            <a:pPr marL="0" indent="0" algn="just">
              <a:buNone/>
            </a:pPr>
            <a:endParaRPr lang="es-CO" sz="1200" dirty="0"/>
          </a:p>
          <a:p>
            <a:pPr marL="0" indent="0" algn="just">
              <a:buNone/>
            </a:pPr>
            <a:endParaRPr lang="es-CO" sz="1200" dirty="0" smtClean="0"/>
          </a:p>
          <a:p>
            <a:pPr marL="0" indent="0" algn="just">
              <a:buNone/>
            </a:pPr>
            <a:endParaRPr lang="es-CO" sz="300" dirty="0" smtClean="0"/>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36</a:t>
            </a:fld>
            <a:endParaRPr lang="es-CO" dirty="0">
              <a:solidFill>
                <a:prstClr val="black">
                  <a:tint val="75000"/>
                </a:prstClr>
              </a:solidFill>
            </a:endParaRPr>
          </a:p>
        </p:txBody>
      </p:sp>
      <p:sp>
        <p:nvSpPr>
          <p:cNvPr id="5" name="Rectángulo 4"/>
          <p:cNvSpPr/>
          <p:nvPr/>
        </p:nvSpPr>
        <p:spPr>
          <a:xfrm>
            <a:off x="4653136" y="4659982"/>
            <a:ext cx="21602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1578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24536" cy="486363"/>
          </a:xfrm>
        </p:spPr>
        <p:txBody>
          <a:bodyPr>
            <a:noAutofit/>
          </a:bodyPr>
          <a:lstStyle/>
          <a:p>
            <a:r>
              <a:rPr lang="es-CO" sz="1400" dirty="0"/>
              <a:t>Fortalecimiento de la </a:t>
            </a:r>
            <a:r>
              <a:rPr lang="es-CO" sz="1400" dirty="0" err="1"/>
              <a:t>territorialización</a:t>
            </a:r>
            <a:r>
              <a:rPr lang="es-CO" sz="1400" dirty="0"/>
              <a:t> de la política criminal contra el crimen organizado y la corrupción  nacional</a:t>
            </a:r>
          </a:p>
        </p:txBody>
      </p:sp>
      <p:graphicFrame>
        <p:nvGraphicFramePr>
          <p:cNvPr id="4" name="Diagrama 3"/>
          <p:cNvGraphicFramePr/>
          <p:nvPr>
            <p:extLst>
              <p:ext uri="{D42A27DB-BD31-4B8C-83A1-F6EECF244321}">
                <p14:modId xmlns:p14="http://schemas.microsoft.com/office/powerpoint/2010/main" val="3462504682"/>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275697346"/>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1.360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56,10%</a:t>
                      </a:r>
                      <a:endParaRPr lang="es-CO" sz="900" dirty="0"/>
                    </a:p>
                  </a:txBody>
                  <a:tcPr anchor="ctr">
                    <a:cell3D prstMaterial="dkEdge">
                      <a:bevel w="77470" h="12700" prst="softRound"/>
                      <a:lightRig rig="flood" dir="t"/>
                    </a:cell3D>
                  </a:tcPr>
                </a:tc>
                <a:tc>
                  <a:txBody>
                    <a:bodyPr/>
                    <a:lstStyle/>
                    <a:p>
                      <a:r>
                        <a:rPr lang="es-CO" sz="900" baseline="0" dirty="0" smtClean="0"/>
                        <a:t>633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26,09%</a:t>
                      </a:r>
                      <a:endParaRPr lang="es-CO" sz="900" dirty="0"/>
                    </a:p>
                  </a:txBody>
                  <a:tcPr anchor="ctr">
                    <a:cell3D prstMaterial="dkEdge">
                      <a:bevel w="77470" h="12700" prst="softRound"/>
                      <a:lightRig rig="flood" dir="t"/>
                    </a:cell3D>
                  </a:tcPr>
                </a:tc>
                <a:tc>
                  <a:txBody>
                    <a:bodyPr/>
                    <a:lstStyle/>
                    <a:p>
                      <a:r>
                        <a:rPr lang="es-CO" sz="900" dirty="0" smtClean="0"/>
                        <a:t>633</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26,09%</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37</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3822221989"/>
              </p:ext>
            </p:extLst>
          </p:nvPr>
        </p:nvGraphicFramePr>
        <p:xfrm>
          <a:off x="3429000" y="771550"/>
          <a:ext cx="3297932"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7142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de la </a:t>
            </a:r>
            <a:r>
              <a:rPr lang="es-CO" sz="1400" dirty="0" err="1"/>
              <a:t>territorialización</a:t>
            </a:r>
            <a:r>
              <a:rPr lang="es-CO" sz="1400" dirty="0"/>
              <a:t> de la política criminal contra el crimen organizado y la corrupción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2882657297"/>
              </p:ext>
            </p:extLst>
          </p:nvPr>
        </p:nvGraphicFramePr>
        <p:xfrm>
          <a:off x="188640" y="1131590"/>
          <a:ext cx="3240360" cy="1909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82957819"/>
              </p:ext>
            </p:extLst>
          </p:nvPr>
        </p:nvGraphicFramePr>
        <p:xfrm>
          <a:off x="3789040" y="1131590"/>
          <a:ext cx="2880320" cy="19257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824454" y="3102719"/>
            <a:ext cx="1131007" cy="224908"/>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77072" y="3376986"/>
            <a:ext cx="817414" cy="205736"/>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060732" y="3376450"/>
            <a:ext cx="723346" cy="211355"/>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914146" y="3388332"/>
            <a:ext cx="920354" cy="19947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88640" y="4746178"/>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38</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19290" y="3612592"/>
            <a:ext cx="553982" cy="10468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092932" y="3612592"/>
            <a:ext cx="553982" cy="10468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2060848" y="3618349"/>
            <a:ext cx="551719" cy="1042567"/>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191322" y="3984841"/>
            <a:ext cx="329234" cy="3194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207652" y="4304244"/>
            <a:ext cx="322092" cy="3245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192735" y="3984841"/>
            <a:ext cx="372455" cy="3002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197983" y="4351166"/>
            <a:ext cx="309288" cy="2958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310176" y="3984842"/>
            <a:ext cx="365581" cy="3170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310176" y="4297738"/>
            <a:ext cx="390145" cy="3428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946817" y="4640583"/>
            <a:ext cx="77978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22,04%</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65829" y="4628167"/>
            <a:ext cx="77978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15,00%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81749" y="4628166"/>
            <a:ext cx="812737"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23,10%</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05162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155986"/>
          </a:xfrm>
        </p:spPr>
        <p:txBody>
          <a:bodyPr>
            <a:noAutofit/>
          </a:bodyPr>
          <a:lstStyle/>
          <a:p>
            <a:pPr marL="0" indent="0" algn="just">
              <a:buNone/>
            </a:pPr>
            <a:r>
              <a:rPr lang="es-CO" sz="1200" dirty="0" smtClean="0"/>
              <a:t>Actividades realizadas : </a:t>
            </a:r>
          </a:p>
          <a:p>
            <a:pPr marL="0" indent="0" algn="just">
              <a:spcBef>
                <a:spcPts val="0"/>
              </a:spcBef>
              <a:buNone/>
            </a:pPr>
            <a:r>
              <a:rPr lang="es-CO" sz="1200" dirty="0" smtClean="0"/>
              <a:t>	</a:t>
            </a:r>
            <a:endParaRPr lang="es-CO" sz="1200" dirty="0"/>
          </a:p>
          <a:p>
            <a:pPr algn="just">
              <a:spcBef>
                <a:spcPts val="0"/>
              </a:spcBef>
            </a:pPr>
            <a:r>
              <a:rPr lang="es-CO" sz="1200" dirty="0" smtClean="0"/>
              <a:t>(Producto 2</a:t>
            </a:r>
            <a:r>
              <a:rPr lang="es-CO" sz="1200" dirty="0"/>
              <a:t>) Se continuó con el diagnóstico y el análisis de las cadenas productivas de las principales actividades que generan recursos para las organizaciones criminales, entre las cuales se encuentran el narcotráfico, el contrabando, la minería, entre otros.</a:t>
            </a:r>
            <a:endParaRPr lang="es-CO" sz="1200" dirty="0" smtClean="0"/>
          </a:p>
          <a:p>
            <a:pPr lvl="1" algn="just"/>
            <a:r>
              <a:rPr lang="es-CO" sz="1200" dirty="0"/>
              <a:t>En el mes de Octubre se continuo el seguimiento a medios y alertas tempranas </a:t>
            </a:r>
            <a:r>
              <a:rPr lang="es-CO" sz="1200" dirty="0" err="1"/>
              <a:t>suministadas</a:t>
            </a:r>
            <a:r>
              <a:rPr lang="es-CO" sz="1200" dirty="0"/>
              <a:t> por la Defensoría del Pueblo para la </a:t>
            </a:r>
            <a:r>
              <a:rPr lang="es-CO" sz="1200" dirty="0" err="1"/>
              <a:t>territorialización</a:t>
            </a:r>
            <a:r>
              <a:rPr lang="es-CO" sz="1200" dirty="0"/>
              <a:t> del las organizaciones tipo A, B y C desde el 2014 hasta el 2019 de los diferentes departamentos del país</a:t>
            </a:r>
            <a:r>
              <a:rPr lang="es-CO" sz="1200" dirty="0" smtClean="0"/>
              <a:t>.</a:t>
            </a:r>
          </a:p>
          <a:p>
            <a:pPr marL="308610" lvl="1" indent="0" algn="just">
              <a:buNone/>
            </a:pPr>
            <a:endParaRPr lang="es-CO" sz="1100" dirty="0" smtClean="0"/>
          </a:p>
          <a:p>
            <a:pPr algn="just"/>
            <a:r>
              <a:rPr lang="es-CO" sz="1200" dirty="0"/>
              <a:t>(Producto </a:t>
            </a:r>
            <a:r>
              <a:rPr lang="es-CO" sz="1200" dirty="0" smtClean="0"/>
              <a:t>3) </a:t>
            </a:r>
            <a:r>
              <a:rPr lang="es-CO" sz="1200" dirty="0"/>
              <a:t>Se planteó desarrollar un convenio de cooperación interadministrativo con OIM y se iniciaron las reuniones de trabajo y se desarrollo el primer borrador de estudios previos. a la fecha se encuentran en </a:t>
            </a:r>
            <a:r>
              <a:rPr lang="es-CO" sz="1200" dirty="0" smtClean="0"/>
              <a:t>revisión.</a:t>
            </a:r>
            <a:endParaRPr lang="es-CO" sz="1200" dirty="0"/>
          </a:p>
          <a:p>
            <a:pPr marL="0" indent="0" algn="just">
              <a:buNone/>
            </a:pPr>
            <a:endParaRPr lang="es-CO" sz="600" dirty="0" smtClean="0"/>
          </a:p>
          <a:p>
            <a:pPr marL="0" indent="0" algn="just">
              <a:buNone/>
            </a:pPr>
            <a:r>
              <a:rPr lang="es-CO" sz="1200" dirty="0" smtClean="0"/>
              <a:t>Avance de Indicadores de Gestión Octubre :</a:t>
            </a:r>
          </a:p>
          <a:p>
            <a:pPr algn="just"/>
            <a:r>
              <a:rPr lang="es-CO" sz="1200" dirty="0" smtClean="0"/>
              <a:t>No se evidenciaron avances durante el mes de Octubre</a:t>
            </a:r>
          </a:p>
          <a:p>
            <a:pPr marL="0" indent="0" algn="just">
              <a:buNone/>
            </a:pPr>
            <a:endParaRPr lang="es-CO" sz="1200" dirty="0" smtClean="0"/>
          </a:p>
          <a:p>
            <a:pPr marL="0" indent="0" algn="just">
              <a:buNone/>
            </a:pPr>
            <a:endParaRPr lang="es-CO" sz="120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39</a:t>
            </a:fld>
            <a:endParaRPr lang="es-CO" dirty="0">
              <a:solidFill>
                <a:prstClr val="black">
                  <a:tint val="75000"/>
                </a:prstClr>
              </a:solidFill>
            </a:endParaRPr>
          </a:p>
        </p:txBody>
      </p:sp>
    </p:spTree>
    <p:extLst>
      <p:ext uri="{BB962C8B-B14F-4D97-AF65-F5344CB8AC3E}">
        <p14:creationId xmlns:p14="http://schemas.microsoft.com/office/powerpoint/2010/main" val="259030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3" name="Diagrama 2"/>
          <p:cNvGraphicFramePr/>
          <p:nvPr>
            <p:extLst>
              <p:ext uri="{D42A27DB-BD31-4B8C-83A1-F6EECF244321}">
                <p14:modId xmlns:p14="http://schemas.microsoft.com/office/powerpoint/2010/main" val="1245611659"/>
              </p:ext>
            </p:extLst>
          </p:nvPr>
        </p:nvGraphicFramePr>
        <p:xfrm>
          <a:off x="260648" y="699542"/>
          <a:ext cx="6336703"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6 CuadroTexto"/>
          <p:cNvSpPr txBox="1"/>
          <p:nvPr/>
        </p:nvSpPr>
        <p:spPr>
          <a:xfrm>
            <a:off x="158497" y="3507854"/>
            <a:ext cx="6541005" cy="1015663"/>
          </a:xfrm>
          <a:prstGeom prst="rect">
            <a:avLst/>
          </a:prstGeom>
          <a:noFill/>
        </p:spPr>
        <p:txBody>
          <a:bodyPr wrap="square" rtlCol="0">
            <a:spAutoFit/>
          </a:bodyPr>
          <a:lstStyle/>
          <a:p>
            <a:pPr algn="just"/>
            <a:r>
              <a:rPr lang="es-CO" sz="1000" dirty="0"/>
              <a:t>Peso2 = El peso de los indicadores de producto de la cadena de valor estará determinado por la participación del costo de sus actividades (apropiación de las actividades registrada en el SUIFP) en todo el costo total del proyecto (apropiación vigente del proyecto). </a:t>
            </a:r>
          </a:p>
          <a:p>
            <a:pPr algn="just"/>
            <a:endParaRPr lang="es-CO" sz="1000" dirty="0"/>
          </a:p>
          <a:p>
            <a:pPr algn="just"/>
            <a:r>
              <a:rPr lang="es-CO" sz="1000" dirty="0"/>
              <a:t>Peso3 = El cual fue registrado en el SUIFP. </a:t>
            </a:r>
          </a:p>
          <a:p>
            <a:pPr algn="just"/>
            <a:endParaRPr lang="es-CO" sz="1000" dirty="0"/>
          </a:p>
        </p:txBody>
      </p:sp>
      <p:sp>
        <p:nvSpPr>
          <p:cNvPr id="4" name="Marcador de número de diapositiva 3"/>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241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0728" y="51470"/>
            <a:ext cx="4824536" cy="486363"/>
          </a:xfrm>
        </p:spPr>
        <p:txBody>
          <a:bodyPr>
            <a:noAutofit/>
          </a:bodyPr>
          <a:lstStyle/>
          <a:p>
            <a:r>
              <a:rPr lang="es-CO" sz="1400" dirty="0"/>
              <a:t>Apoyo en la implementación de los modelos locales y regionales de  acceso a la justicia   nacional</a:t>
            </a:r>
          </a:p>
        </p:txBody>
      </p:sp>
      <p:graphicFrame>
        <p:nvGraphicFramePr>
          <p:cNvPr id="4" name="Diagrama 3"/>
          <p:cNvGraphicFramePr/>
          <p:nvPr>
            <p:extLst>
              <p:ext uri="{D42A27DB-BD31-4B8C-83A1-F6EECF244321}">
                <p14:modId xmlns:p14="http://schemas.microsoft.com/office/powerpoint/2010/main" val="242631579"/>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34240779"/>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2.224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85,82%</a:t>
                      </a:r>
                      <a:endParaRPr lang="es-CO" sz="900" dirty="0"/>
                    </a:p>
                  </a:txBody>
                  <a:tcPr anchor="ctr">
                    <a:cell3D prstMaterial="dkEdge">
                      <a:bevel w="77470" h="12700" prst="softRound"/>
                      <a:lightRig rig="flood" dir="t"/>
                    </a:cell3D>
                  </a:tcPr>
                </a:tc>
                <a:tc>
                  <a:txBody>
                    <a:bodyPr/>
                    <a:lstStyle/>
                    <a:p>
                      <a:r>
                        <a:rPr lang="es-CO" sz="900" baseline="0" dirty="0" smtClean="0"/>
                        <a:t>1.571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60,63%</a:t>
                      </a:r>
                      <a:endParaRPr lang="es-CO" sz="900" dirty="0"/>
                    </a:p>
                  </a:txBody>
                  <a:tcPr anchor="ctr">
                    <a:cell3D prstMaterial="dkEdge">
                      <a:bevel w="77470" h="12700" prst="softRound"/>
                      <a:lightRig rig="flood" dir="t"/>
                    </a:cell3D>
                  </a:tcPr>
                </a:tc>
                <a:tc>
                  <a:txBody>
                    <a:bodyPr/>
                    <a:lstStyle/>
                    <a:p>
                      <a:r>
                        <a:rPr lang="es-CO" sz="900" dirty="0" smtClean="0"/>
                        <a:t>1.571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60,63%</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421804"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40</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3909522493"/>
              </p:ext>
            </p:extLst>
          </p:nvPr>
        </p:nvGraphicFramePr>
        <p:xfrm>
          <a:off x="3429000" y="759676"/>
          <a:ext cx="3297932" cy="390602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81207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Apoyo en la implementación de los modelos locales y regionales de  acceso a la justicia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403735594"/>
              </p:ext>
            </p:extLst>
          </p:nvPr>
        </p:nvGraphicFramePr>
        <p:xfrm>
          <a:off x="188640" y="1131590"/>
          <a:ext cx="3240360" cy="2074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488995010"/>
              </p:ext>
            </p:extLst>
          </p:nvPr>
        </p:nvGraphicFramePr>
        <p:xfrm>
          <a:off x="3645024" y="1131590"/>
          <a:ext cx="3168352" cy="20741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852936" y="3318363"/>
            <a:ext cx="1080120" cy="18949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4021864" y="3578264"/>
            <a:ext cx="849698" cy="19641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3048716" y="3578264"/>
            <a:ext cx="749656" cy="19641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844824" y="3579862"/>
            <a:ext cx="1008112" cy="194815"/>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188640" y="4746178"/>
            <a:ext cx="3541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41</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206864" y="3822308"/>
            <a:ext cx="518280" cy="9793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140968" y="3822308"/>
            <a:ext cx="518280" cy="9793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2120749" y="3828619"/>
            <a:ext cx="516163" cy="975379"/>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224822" y="3836671"/>
            <a:ext cx="308016" cy="3227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253255" y="4477461"/>
            <a:ext cx="297835" cy="3003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232875" y="3832160"/>
            <a:ext cx="334466" cy="2982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215068" y="4466141"/>
            <a:ext cx="336033" cy="3010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76366" y="3831516"/>
            <a:ext cx="366552" cy="2975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82728" y="4149821"/>
            <a:ext cx="366552" cy="3159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961266" y="4780909"/>
            <a:ext cx="806209"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6</a:t>
            </a:r>
            <a:r>
              <a:rPr lang="es-ES" sz="1400" b="1" cap="none" spc="0" dirty="0" smtClean="0">
                <a:ln w="22225">
                  <a:solidFill>
                    <a:schemeClr val="accent2"/>
                  </a:solidFill>
                  <a:prstDash val="solid"/>
                </a:ln>
                <a:solidFill>
                  <a:schemeClr val="accent2">
                    <a:lumMod val="40000"/>
                    <a:lumOff val="60000"/>
                  </a:schemeClr>
                </a:solidFill>
                <a:effectLst/>
              </a:rPr>
              <a:t>0,63%</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69476" y="4784253"/>
            <a:ext cx="819035"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62,00%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50125" y="4780909"/>
            <a:ext cx="819035"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75,75%</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67366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653136" y="4659982"/>
            <a:ext cx="21602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429830"/>
          </a:xfrm>
        </p:spPr>
        <p:txBody>
          <a:bodyPr>
            <a:noAutofit/>
          </a:bodyPr>
          <a:lstStyle/>
          <a:p>
            <a:pPr marL="0" indent="0" algn="just">
              <a:buNone/>
            </a:pPr>
            <a:r>
              <a:rPr lang="es-CO" sz="1050" dirty="0" smtClean="0"/>
              <a:t>Actividades realizadas : </a:t>
            </a:r>
          </a:p>
          <a:p>
            <a:pPr marL="0" indent="0" algn="just">
              <a:buNone/>
            </a:pPr>
            <a:endParaRPr lang="es-CO" sz="100" dirty="0" smtClean="0"/>
          </a:p>
          <a:p>
            <a:pPr marL="0" indent="0" algn="just">
              <a:spcBef>
                <a:spcPts val="0"/>
              </a:spcBef>
              <a:buNone/>
            </a:pPr>
            <a:r>
              <a:rPr lang="es-CO" sz="1050" dirty="0" smtClean="0"/>
              <a:t>	</a:t>
            </a:r>
            <a:endParaRPr lang="es-CO" sz="1050" dirty="0"/>
          </a:p>
          <a:p>
            <a:pPr algn="just">
              <a:spcBef>
                <a:spcPts val="0"/>
              </a:spcBef>
            </a:pPr>
            <a:r>
              <a:rPr lang="es-CO" sz="1050" dirty="0" smtClean="0"/>
              <a:t>(Producto 2</a:t>
            </a:r>
            <a:r>
              <a:rPr lang="es-CO" sz="1050" dirty="0"/>
              <a:t>) Almacenaje de donación china desde la fecha de arribo de la misma al lugar de acopio en el municipio de Mosquera, periodo en el cual se garantizó la seguridad de la dotación para los 132 municipios que cuentan con CJ y CCC.</a:t>
            </a:r>
            <a:endParaRPr lang="es-CO" sz="300" dirty="0" smtClean="0"/>
          </a:p>
          <a:p>
            <a:pPr algn="just"/>
            <a:r>
              <a:rPr lang="es-CO" sz="1050" dirty="0"/>
              <a:t>(Producto </a:t>
            </a:r>
            <a:r>
              <a:rPr lang="es-CO" sz="1050" dirty="0" smtClean="0"/>
              <a:t>3</a:t>
            </a:r>
            <a:r>
              <a:rPr lang="es-CO" sz="1050" dirty="0"/>
              <a:t>) Elaboración de planes de medios de los municipios de caloto, Cartagena del Chaira y Bello, para jornadas móviles de acceso a la justicia</a:t>
            </a:r>
            <a:r>
              <a:rPr lang="es-CO" sz="1050" dirty="0" smtClean="0"/>
              <a:t>.</a:t>
            </a:r>
          </a:p>
          <a:p>
            <a:pPr algn="just"/>
            <a:endParaRPr lang="es-CO" sz="500" dirty="0" smtClean="0"/>
          </a:p>
          <a:p>
            <a:pPr algn="just"/>
            <a:r>
              <a:rPr lang="es-CO" sz="1050" dirty="0"/>
              <a:t>(Producto </a:t>
            </a:r>
            <a:r>
              <a:rPr lang="es-CO" sz="1050" dirty="0" smtClean="0"/>
              <a:t>4</a:t>
            </a:r>
            <a:r>
              <a:rPr lang="es-CO" sz="1050" dirty="0"/>
              <a:t>) Se adelanta la elaboración de protocolos de implementación y articulación de las políticas públicas en materia de derechos humanos y Género y se adelantan actividades para la encuesta de necesidades </a:t>
            </a:r>
            <a:r>
              <a:rPr lang="es-CO" sz="1050" dirty="0" smtClean="0"/>
              <a:t>jurídicas.</a:t>
            </a:r>
            <a:endParaRPr lang="es-CO" sz="400" dirty="0"/>
          </a:p>
          <a:p>
            <a:pPr algn="just"/>
            <a:r>
              <a:rPr lang="es-CO" sz="1050" dirty="0"/>
              <a:t>(Producto 5) Se gestionan visitas de planificación y seguimiento a CJ y CCC y sistemas locales de justicia de: Cartagena del </a:t>
            </a:r>
            <a:r>
              <a:rPr lang="es-CO" sz="1050" dirty="0" err="1"/>
              <a:t>Chairá</a:t>
            </a:r>
            <a:r>
              <a:rPr lang="es-CO" sz="1050" dirty="0"/>
              <a:t>, El Tambo, Balboa, Florencia, Amalfi, </a:t>
            </a:r>
            <a:r>
              <a:rPr lang="es-CO" sz="1050" dirty="0" err="1"/>
              <a:t>Anorí</a:t>
            </a:r>
            <a:r>
              <a:rPr lang="es-CO" sz="1050" dirty="0"/>
              <a:t>, Fortul y </a:t>
            </a:r>
            <a:r>
              <a:rPr lang="es-CO" sz="1050" dirty="0" err="1"/>
              <a:t>Saravena</a:t>
            </a:r>
            <a:r>
              <a:rPr lang="es-CO" sz="1050" dirty="0"/>
              <a:t>, Barrancas, Maicao, </a:t>
            </a:r>
            <a:r>
              <a:rPr lang="es-CO" sz="1050" dirty="0" err="1"/>
              <a:t>Uribia</a:t>
            </a:r>
            <a:r>
              <a:rPr lang="es-CO" sz="1050" dirty="0"/>
              <a:t>, Rovira, </a:t>
            </a:r>
            <a:r>
              <a:rPr lang="es-CO" sz="1050" dirty="0" err="1"/>
              <a:t>Viota</a:t>
            </a:r>
            <a:r>
              <a:rPr lang="es-CO" sz="1050" dirty="0"/>
              <a:t> y Girardot. </a:t>
            </a:r>
            <a:endParaRPr lang="es-CO" sz="1050" dirty="0" smtClean="0"/>
          </a:p>
          <a:p>
            <a:pPr algn="just"/>
            <a:endParaRPr lang="es-CO" sz="1050" dirty="0"/>
          </a:p>
          <a:p>
            <a:pPr marL="0" indent="0" algn="just">
              <a:buNone/>
            </a:pPr>
            <a:r>
              <a:rPr lang="es-CO" sz="1050" dirty="0" smtClean="0"/>
              <a:t>Avance de Indicadores de Gestión Octubre :</a:t>
            </a:r>
          </a:p>
          <a:p>
            <a:pPr algn="just"/>
            <a:r>
              <a:rPr lang="es-CO" sz="1050" dirty="0"/>
              <a:t>1</a:t>
            </a:r>
            <a:r>
              <a:rPr lang="es-CO" sz="1050" dirty="0" smtClean="0"/>
              <a:t> Comité de supervisión al proyecto realizado</a:t>
            </a:r>
          </a:p>
          <a:p>
            <a:pPr algn="just"/>
            <a:r>
              <a:rPr lang="es-CO" sz="1050" dirty="0" smtClean="0"/>
              <a:t>2 Talleres </a:t>
            </a:r>
            <a:r>
              <a:rPr lang="es-CO" sz="1050" dirty="0"/>
              <a:t>de socialización de la línea estratégica de componente Étnico y formación en género y familia para actores claves de justicia de los municipios que cuentan con Casas de Justicia y Centros de Convivencia Ciudadana</a:t>
            </a:r>
            <a:r>
              <a:rPr lang="es-CO" sz="1050" dirty="0" smtClean="0"/>
              <a:t>.</a:t>
            </a:r>
          </a:p>
          <a:p>
            <a:pPr algn="just"/>
            <a:r>
              <a:rPr lang="es-CO" sz="1050" dirty="0" smtClean="0"/>
              <a:t>1 Informe de seguimiento al proyecto</a:t>
            </a:r>
            <a:endParaRPr lang="es-CO" sz="1050" dirty="0"/>
          </a:p>
          <a:p>
            <a:pPr marL="0" indent="0" algn="just">
              <a:buNone/>
            </a:pPr>
            <a:endParaRPr lang="es-CO" sz="1050" dirty="0" smtClean="0"/>
          </a:p>
          <a:p>
            <a:pPr marL="0" indent="0" algn="just">
              <a:buNone/>
            </a:pPr>
            <a:endParaRPr lang="es-CO" sz="100" dirty="0" smtClean="0"/>
          </a:p>
          <a:p>
            <a:pPr marL="0" indent="0" algn="just">
              <a:buNone/>
            </a:pPr>
            <a:endParaRPr lang="es-CO" sz="1050"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42</a:t>
            </a:fld>
            <a:endParaRPr lang="es-CO" dirty="0">
              <a:solidFill>
                <a:prstClr val="black">
                  <a:tint val="75000"/>
                </a:prstClr>
              </a:solidFill>
            </a:endParaRPr>
          </a:p>
        </p:txBody>
      </p:sp>
    </p:spTree>
    <p:extLst>
      <p:ext uri="{BB962C8B-B14F-4D97-AF65-F5344CB8AC3E}">
        <p14:creationId xmlns:p14="http://schemas.microsoft.com/office/powerpoint/2010/main" val="825813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0728" y="51470"/>
            <a:ext cx="4824536" cy="486363"/>
          </a:xfrm>
        </p:spPr>
        <p:txBody>
          <a:bodyPr>
            <a:noAutofit/>
          </a:bodyPr>
          <a:lstStyle/>
          <a:p>
            <a:r>
              <a:rPr lang="es-CO" sz="1300" dirty="0"/>
              <a:t>Actualización y adecuación del marco de referencia de arquitectura empresarial para la gestión </a:t>
            </a:r>
            <a:r>
              <a:rPr lang="es-CO" sz="1300" dirty="0" smtClean="0"/>
              <a:t>TIC </a:t>
            </a:r>
            <a:r>
              <a:rPr lang="es-CO" sz="1300" dirty="0"/>
              <a:t>del </a:t>
            </a:r>
            <a:r>
              <a:rPr lang="es-CO" sz="1300" dirty="0" smtClean="0"/>
              <a:t>Ministerio </a:t>
            </a:r>
            <a:r>
              <a:rPr lang="es-CO" sz="1300" dirty="0"/>
              <a:t>de </a:t>
            </a:r>
            <a:r>
              <a:rPr lang="es-CO" sz="1300" dirty="0" smtClean="0"/>
              <a:t>Justicia </a:t>
            </a:r>
            <a:r>
              <a:rPr lang="es-CO" sz="1300" dirty="0"/>
              <a:t>y del </a:t>
            </a:r>
            <a:r>
              <a:rPr lang="es-CO" sz="1300" dirty="0" smtClean="0"/>
              <a:t>Derecho  </a:t>
            </a:r>
            <a:r>
              <a:rPr lang="es-CO" sz="1300" dirty="0"/>
              <a:t>Bogotá</a:t>
            </a:r>
          </a:p>
        </p:txBody>
      </p:sp>
      <p:graphicFrame>
        <p:nvGraphicFramePr>
          <p:cNvPr id="4" name="Diagrama 3"/>
          <p:cNvGraphicFramePr/>
          <p:nvPr>
            <p:extLst>
              <p:ext uri="{D42A27DB-BD31-4B8C-83A1-F6EECF244321}">
                <p14:modId xmlns:p14="http://schemas.microsoft.com/office/powerpoint/2010/main" val="845030393"/>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189463586"/>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3.563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68,24%</a:t>
                      </a:r>
                      <a:endParaRPr lang="es-CO" sz="900" dirty="0"/>
                    </a:p>
                  </a:txBody>
                  <a:tcPr anchor="ctr">
                    <a:cell3D prstMaterial="dkEdge">
                      <a:bevel w="77470" h="12700" prst="softRound"/>
                      <a:lightRig rig="flood" dir="t"/>
                    </a:cell3D>
                  </a:tcPr>
                </a:tc>
                <a:tc>
                  <a:txBody>
                    <a:bodyPr/>
                    <a:lstStyle/>
                    <a:p>
                      <a:r>
                        <a:rPr lang="es-CO" sz="900" baseline="0" dirty="0" smtClean="0"/>
                        <a:t>2.264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43,37%</a:t>
                      </a:r>
                      <a:endParaRPr lang="es-CO" sz="900" dirty="0"/>
                    </a:p>
                  </a:txBody>
                  <a:tcPr anchor="ctr">
                    <a:cell3D prstMaterial="dkEdge">
                      <a:bevel w="77470" h="12700" prst="softRound"/>
                      <a:lightRig rig="flood" dir="t"/>
                    </a:cell3D>
                  </a:tcPr>
                </a:tc>
                <a:tc>
                  <a:txBody>
                    <a:bodyPr/>
                    <a:lstStyle/>
                    <a:p>
                      <a:r>
                        <a:rPr lang="es-CO" sz="900" dirty="0" smtClean="0"/>
                        <a:t>2.264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43,37%</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421804"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43</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2035442576"/>
              </p:ext>
            </p:extLst>
          </p:nvPr>
        </p:nvGraphicFramePr>
        <p:xfrm>
          <a:off x="3429000" y="771550"/>
          <a:ext cx="3312368" cy="386883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98497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300" dirty="0"/>
              <a:t>Actualización y adecuación del marco de referencia de arquitectura empresarial para la gestión TIC del Ministerio de Justicia y del Derecho  Bogotá</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4188829457"/>
              </p:ext>
            </p:extLst>
          </p:nvPr>
        </p:nvGraphicFramePr>
        <p:xfrm>
          <a:off x="188640" y="1131590"/>
          <a:ext cx="3168352" cy="203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1155428032"/>
              </p:ext>
            </p:extLst>
          </p:nvPr>
        </p:nvGraphicFramePr>
        <p:xfrm>
          <a:off x="3645024" y="1131590"/>
          <a:ext cx="3168352" cy="2038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856941" y="3291830"/>
            <a:ext cx="1147191" cy="1938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3978301" y="3547648"/>
            <a:ext cx="905243" cy="177248"/>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2955745" y="3530876"/>
            <a:ext cx="875365" cy="17760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751325" y="3530876"/>
            <a:ext cx="1069887" cy="17760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270110" y="4731990"/>
            <a:ext cx="422586" cy="193606"/>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44</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159886" y="3760762"/>
            <a:ext cx="511459" cy="9664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119910" y="3760762"/>
            <a:ext cx="511459" cy="9664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2088119" y="3766848"/>
            <a:ext cx="509369" cy="962540"/>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194469" y="4095841"/>
            <a:ext cx="296668" cy="2970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226534" y="4411389"/>
            <a:ext cx="314764" cy="2942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217226" y="4086634"/>
            <a:ext cx="322921" cy="3147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202725" y="4406571"/>
            <a:ext cx="280156" cy="2991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40016" y="4086634"/>
            <a:ext cx="351197" cy="3062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76175" y="4410808"/>
            <a:ext cx="278880" cy="29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914211" y="4736299"/>
            <a:ext cx="857184"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43,37%</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13593" y="4736299"/>
            <a:ext cx="940645"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30</a:t>
            </a:r>
            <a:r>
              <a:rPr lang="es-ES" sz="1400" b="1" cap="none" spc="0" dirty="0" smtClean="0">
                <a:ln w="22225">
                  <a:solidFill>
                    <a:schemeClr val="accent2"/>
                  </a:solidFill>
                  <a:prstDash val="solid"/>
                </a:ln>
                <a:solidFill>
                  <a:schemeClr val="accent2">
                    <a:lumMod val="40000"/>
                    <a:lumOff val="60000"/>
                  </a:schemeClr>
                </a:solidFill>
                <a:effectLst/>
              </a:rPr>
              <a:t>,00%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3987022" y="4705686"/>
            <a:ext cx="857184"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69</a:t>
            </a:r>
            <a:r>
              <a:rPr lang="es-ES" sz="1400" b="1" cap="none" spc="0" dirty="0" smtClean="0">
                <a:ln w="22225">
                  <a:solidFill>
                    <a:schemeClr val="accent2"/>
                  </a:solidFill>
                  <a:prstDash val="solid"/>
                </a:ln>
                <a:solidFill>
                  <a:schemeClr val="accent2">
                    <a:lumMod val="40000"/>
                    <a:lumOff val="60000"/>
                  </a:schemeClr>
                </a:solidFill>
                <a:effectLst/>
              </a:rPr>
              <a:t>,50%</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454582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120712"/>
          </a:xfrm>
        </p:spPr>
        <p:txBody>
          <a:bodyPr>
            <a:noAutofit/>
          </a:bodyPr>
          <a:lstStyle/>
          <a:p>
            <a:pPr marL="0" indent="0" algn="just">
              <a:buNone/>
            </a:pPr>
            <a:r>
              <a:rPr lang="es-CO" sz="1050" dirty="0" smtClean="0"/>
              <a:t>Actividades realizadas :</a:t>
            </a:r>
          </a:p>
          <a:p>
            <a:pPr algn="just">
              <a:spcBef>
                <a:spcPts val="0"/>
              </a:spcBef>
            </a:pPr>
            <a:r>
              <a:rPr lang="es-CO" sz="1050" dirty="0" smtClean="0"/>
              <a:t>(Producto 1) </a:t>
            </a:r>
            <a:r>
              <a:rPr lang="es-CO" sz="1050" dirty="0"/>
              <a:t>Se finalizó el levantamiento de requerimientos de SICAAC, Casas de Justicia, Control Disciplinario y Portales. Se desarrollaron los (7) de SICAAC, los cuatro (4) de Control Disciplinario cuales fueron probados y validados por el área funcional. Se aprobó el diseño del portal y los </a:t>
            </a:r>
            <a:r>
              <a:rPr lang="es-CO" sz="1050" dirty="0" err="1"/>
              <a:t>subsitios</a:t>
            </a:r>
            <a:r>
              <a:rPr lang="es-CO" sz="1050" dirty="0"/>
              <a:t>. Se incorporó y actualizo del Módulo Justicia transicional al portal SUIN. </a:t>
            </a:r>
            <a:r>
              <a:rPr lang="es-CO" sz="1050" dirty="0" smtClean="0"/>
              <a:t>En </a:t>
            </a:r>
            <a:r>
              <a:rPr lang="es-CO" sz="1050" dirty="0"/>
              <a:t>portal web, se actualizan novedades normativas y jurisprudenciales, se publican banners para jornada electoral, la protección del adulto </a:t>
            </a:r>
            <a:r>
              <a:rPr lang="es-CO" sz="1050" dirty="0" smtClean="0"/>
              <a:t>mayor. </a:t>
            </a:r>
            <a:r>
              <a:rPr lang="es-CO" sz="1050" dirty="0"/>
              <a:t>Se instala célula sectorial de </a:t>
            </a:r>
            <a:r>
              <a:rPr lang="es-CO" sz="1050" dirty="0" smtClean="0"/>
              <a:t>gobierno </a:t>
            </a:r>
            <a:r>
              <a:rPr lang="es-CO" sz="1050" dirty="0"/>
              <a:t>digital y análisis de información del </a:t>
            </a:r>
            <a:r>
              <a:rPr lang="es-CO" sz="1050" dirty="0" smtClean="0"/>
              <a:t>FURAG.</a:t>
            </a:r>
          </a:p>
          <a:p>
            <a:pPr marL="0" indent="0" algn="just">
              <a:spcBef>
                <a:spcPts val="0"/>
              </a:spcBef>
              <a:buNone/>
            </a:pPr>
            <a:r>
              <a:rPr lang="es-CO" sz="1050" dirty="0" smtClean="0"/>
              <a:t>	</a:t>
            </a:r>
            <a:endParaRPr lang="es-CO" sz="1050" dirty="0"/>
          </a:p>
          <a:p>
            <a:pPr algn="just">
              <a:spcBef>
                <a:spcPts val="0"/>
              </a:spcBef>
            </a:pPr>
            <a:r>
              <a:rPr lang="es-CO" sz="1050" dirty="0" smtClean="0"/>
              <a:t>(Producto 2</a:t>
            </a:r>
            <a:r>
              <a:rPr lang="es-CO" sz="1050" dirty="0"/>
              <a:t>) Se solucionaron los errores en el módulo del web </a:t>
            </a:r>
            <a:r>
              <a:rPr lang="es-CO" sz="1050" dirty="0" err="1"/>
              <a:t>services</a:t>
            </a:r>
            <a:r>
              <a:rPr lang="es-CO" sz="1050" dirty="0"/>
              <a:t> en el CMS Ciclope</a:t>
            </a:r>
            <a:r>
              <a:rPr lang="es-CO" sz="1050" dirty="0" smtClean="0"/>
              <a:t>, reinicio </a:t>
            </a:r>
            <a:r>
              <a:rPr lang="es-CO" sz="1050" dirty="0"/>
              <a:t>del servicio de publicación WWW en el server y funciona la búsqueda de metadatos, se avanza en equipos para diseño de soluciones </a:t>
            </a:r>
            <a:r>
              <a:rPr lang="es-CO" sz="1050" dirty="0" smtClean="0"/>
              <a:t>informáticas.</a:t>
            </a:r>
          </a:p>
          <a:p>
            <a:pPr algn="just">
              <a:spcBef>
                <a:spcPts val="0"/>
              </a:spcBef>
            </a:pPr>
            <a:endParaRPr lang="es-CO" sz="500" dirty="0" smtClean="0"/>
          </a:p>
          <a:p>
            <a:pPr algn="just"/>
            <a:r>
              <a:rPr lang="es-CO" sz="1050" dirty="0"/>
              <a:t>(Producto </a:t>
            </a:r>
            <a:r>
              <a:rPr lang="es-CO" sz="1050" dirty="0" smtClean="0"/>
              <a:t>3</a:t>
            </a:r>
            <a:r>
              <a:rPr lang="es-CO" sz="1050" dirty="0"/>
              <a:t>) Creación células de trabajo de TI del Sector para fortalecer la gestión del </a:t>
            </a:r>
            <a:r>
              <a:rPr lang="es-CO" sz="1050" dirty="0" smtClean="0"/>
              <a:t>PETI. Revisión </a:t>
            </a:r>
            <a:r>
              <a:rPr lang="es-CO" sz="1050" dirty="0"/>
              <a:t>de proyectos estratégicos con equipos de trabajo por dominios de Arquitectura de </a:t>
            </a:r>
            <a:r>
              <a:rPr lang="es-CO" sz="1050" dirty="0" smtClean="0"/>
              <a:t>TI.  Revisión </a:t>
            </a:r>
            <a:r>
              <a:rPr lang="es-CO" sz="1050" dirty="0"/>
              <a:t>con </a:t>
            </a:r>
            <a:r>
              <a:rPr lang="es-CO" sz="1050" dirty="0" err="1"/>
              <a:t>Mintic</a:t>
            </a:r>
            <a:r>
              <a:rPr lang="es-CO" sz="1050" dirty="0"/>
              <a:t> sobre el estado de la Política de Gobierno Digital en el MJD, </a:t>
            </a:r>
            <a:r>
              <a:rPr lang="es-CO" sz="1050" dirty="0" smtClean="0"/>
              <a:t>integración </a:t>
            </a:r>
            <a:r>
              <a:rPr lang="es-CO" sz="1050" dirty="0"/>
              <a:t>GOV.CO y tramites en </a:t>
            </a:r>
            <a:r>
              <a:rPr lang="es-CO" sz="1050" dirty="0" smtClean="0"/>
              <a:t>línea.</a:t>
            </a:r>
          </a:p>
          <a:p>
            <a:pPr algn="just"/>
            <a:endParaRPr lang="es-CO" sz="400" dirty="0"/>
          </a:p>
          <a:p>
            <a:pPr algn="just"/>
            <a:r>
              <a:rPr lang="es-CO" sz="1050" dirty="0"/>
              <a:t>(Producto </a:t>
            </a:r>
            <a:r>
              <a:rPr lang="es-CO" sz="1050" dirty="0" smtClean="0"/>
              <a:t>4) </a:t>
            </a:r>
            <a:r>
              <a:rPr lang="es-CO" sz="1050" dirty="0"/>
              <a:t>Se presentaron los estudios previos fusionados de </a:t>
            </a:r>
            <a:r>
              <a:rPr lang="es-CO" sz="1050" dirty="0" smtClean="0"/>
              <a:t>sensibilización </a:t>
            </a:r>
            <a:r>
              <a:rPr lang="es-CO" sz="1050" dirty="0"/>
              <a:t>y de ferias de servicio y entrenamiento de arquitectura, se radico estudio para </a:t>
            </a:r>
            <a:r>
              <a:rPr lang="es-CO" sz="1050" dirty="0" smtClean="0"/>
              <a:t>contratación </a:t>
            </a:r>
            <a:r>
              <a:rPr lang="es-CO" sz="1050" dirty="0"/>
              <a:t>de cursos de </a:t>
            </a:r>
            <a:r>
              <a:rPr lang="es-CO" sz="1050" dirty="0" smtClean="0"/>
              <a:t>capacitación</a:t>
            </a:r>
          </a:p>
          <a:p>
            <a:pPr algn="just"/>
            <a:endParaRPr lang="es-CO" sz="700" dirty="0" smtClean="0"/>
          </a:p>
          <a:p>
            <a:pPr marL="0" indent="0" algn="just">
              <a:buNone/>
            </a:pPr>
            <a:r>
              <a:rPr lang="es-CO" sz="1050" dirty="0" smtClean="0"/>
              <a:t>Avance de Indicadores de Gestión Octubre :</a:t>
            </a:r>
          </a:p>
          <a:p>
            <a:pPr marL="0" indent="0" algn="just">
              <a:buNone/>
            </a:pPr>
            <a:endParaRPr lang="es-CO" sz="700" dirty="0" smtClean="0"/>
          </a:p>
          <a:p>
            <a:pPr algn="just"/>
            <a:r>
              <a:rPr lang="es-CO" sz="1050" dirty="0" smtClean="0"/>
              <a:t>7 documentos de desarrollo informáticos aprobados, Modificaciones del SICACC y de control disciplinario aprobadas y desplegadas en </a:t>
            </a:r>
            <a:r>
              <a:rPr lang="es-CO" sz="1050" dirty="0"/>
              <a:t>a</a:t>
            </a:r>
            <a:r>
              <a:rPr lang="es-CO" sz="1050" dirty="0" smtClean="0"/>
              <a:t>mbiente y pruebas.  </a:t>
            </a:r>
          </a:p>
          <a:p>
            <a:pPr algn="just"/>
            <a:r>
              <a:rPr lang="es-CO" sz="1050" dirty="0" smtClean="0"/>
              <a:t>4 reuniones </a:t>
            </a:r>
            <a:r>
              <a:rPr lang="es-CO" sz="1050" dirty="0"/>
              <a:t>de seguimiento a los ajustes de mejoramiento a las aplicaciones en SICAC y portal </a:t>
            </a:r>
            <a:r>
              <a:rPr lang="es-CO" sz="1050" dirty="0" smtClean="0"/>
              <a:t>web, control interno y casas de justicia para revisión y aprobación de los desarrollos.</a:t>
            </a:r>
            <a:endParaRPr lang="es-CO" sz="1050" dirty="0"/>
          </a:p>
        </p:txBody>
      </p:sp>
    </p:spTree>
    <p:extLst>
      <p:ext uri="{BB962C8B-B14F-4D97-AF65-F5344CB8AC3E}">
        <p14:creationId xmlns:p14="http://schemas.microsoft.com/office/powerpoint/2010/main" val="3445836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Apoyo en la implementación de los métodos de resolución de conflictos en el nivel nacional y territorial  nacional</a:t>
            </a:r>
          </a:p>
        </p:txBody>
      </p:sp>
      <p:graphicFrame>
        <p:nvGraphicFramePr>
          <p:cNvPr id="4" name="Diagrama 3"/>
          <p:cNvGraphicFramePr/>
          <p:nvPr>
            <p:extLst>
              <p:ext uri="{D42A27DB-BD31-4B8C-83A1-F6EECF244321}">
                <p14:modId xmlns:p14="http://schemas.microsoft.com/office/powerpoint/2010/main" val="174120316"/>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173976835"/>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2.648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71,95%</a:t>
                      </a:r>
                      <a:endParaRPr lang="es-CO" sz="900" dirty="0"/>
                    </a:p>
                  </a:txBody>
                  <a:tcPr anchor="ctr">
                    <a:cell3D prstMaterial="dkEdge">
                      <a:bevel w="77470" h="12700" prst="softRound"/>
                      <a:lightRig rig="flood" dir="t"/>
                    </a:cell3D>
                  </a:tcPr>
                </a:tc>
                <a:tc>
                  <a:txBody>
                    <a:bodyPr/>
                    <a:lstStyle/>
                    <a:p>
                      <a:r>
                        <a:rPr lang="es-CO" sz="900" baseline="0" dirty="0" smtClean="0"/>
                        <a:t>841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22,84%</a:t>
                      </a:r>
                      <a:endParaRPr lang="es-CO" sz="900" dirty="0"/>
                    </a:p>
                  </a:txBody>
                  <a:tcPr anchor="ctr">
                    <a:cell3D prstMaterial="dkEdge">
                      <a:bevel w="77470" h="12700" prst="softRound"/>
                      <a:lightRig rig="flood" dir="t"/>
                    </a:cell3D>
                  </a:tcPr>
                </a:tc>
                <a:tc>
                  <a:txBody>
                    <a:bodyPr/>
                    <a:lstStyle/>
                    <a:p>
                      <a:r>
                        <a:rPr lang="es-CO" sz="900" dirty="0" smtClean="0"/>
                        <a:t>841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22,84%</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46</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853324570"/>
              </p:ext>
            </p:extLst>
          </p:nvPr>
        </p:nvGraphicFramePr>
        <p:xfrm>
          <a:off x="3429000" y="771550"/>
          <a:ext cx="3312368"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331722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Apoyo en la implementación de los métodos de resolución de conflictos en el nivel nacional y territorial  nacional</a:t>
            </a:r>
          </a:p>
        </p:txBody>
      </p:sp>
      <p:sp>
        <p:nvSpPr>
          <p:cNvPr id="9" name="Recortar rectángulo de esquina diagonal 8"/>
          <p:cNvSpPr/>
          <p:nvPr/>
        </p:nvSpPr>
        <p:spPr>
          <a:xfrm>
            <a:off x="7545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1154670054"/>
              </p:ext>
            </p:extLst>
          </p:nvPr>
        </p:nvGraphicFramePr>
        <p:xfrm>
          <a:off x="188640" y="1131590"/>
          <a:ext cx="324036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397721486"/>
              </p:ext>
            </p:extLst>
          </p:nvPr>
        </p:nvGraphicFramePr>
        <p:xfrm>
          <a:off x="3645024" y="1131590"/>
          <a:ext cx="3168352" cy="35283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162372" y="4803998"/>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47</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920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Apoyo en la implementación de los métodos de resolución de conflictos en el nivel nacional y territorial  nacional</a:t>
            </a:r>
          </a:p>
        </p:txBody>
      </p:sp>
      <p:sp>
        <p:nvSpPr>
          <p:cNvPr id="8" name="Recortar rectángulo de esquina diagonal 7"/>
          <p:cNvSpPr/>
          <p:nvPr/>
        </p:nvSpPr>
        <p:spPr>
          <a:xfrm>
            <a:off x="2801438" y="699542"/>
            <a:ext cx="1232206" cy="21650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Alertas</a:t>
            </a:r>
            <a:endParaRPr lang="es-CO" sz="1600" dirty="0"/>
          </a:p>
        </p:txBody>
      </p:sp>
      <p:sp>
        <p:nvSpPr>
          <p:cNvPr id="15" name="Recortar rectángulo de esquina diagonal 14"/>
          <p:cNvSpPr/>
          <p:nvPr/>
        </p:nvSpPr>
        <p:spPr>
          <a:xfrm>
            <a:off x="4047351" y="1059583"/>
            <a:ext cx="896278"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
        <p:nvSpPr>
          <p:cNvPr id="16" name="Recortar rectángulo de esquina diagonal 15"/>
          <p:cNvSpPr/>
          <p:nvPr/>
        </p:nvSpPr>
        <p:spPr>
          <a:xfrm>
            <a:off x="3024736" y="1050993"/>
            <a:ext cx="835303" cy="22461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7" name="Recortar rectángulo de esquina diagonal 16"/>
          <p:cNvSpPr/>
          <p:nvPr/>
        </p:nvSpPr>
        <p:spPr>
          <a:xfrm>
            <a:off x="1791962" y="1061083"/>
            <a:ext cx="1050210" cy="21016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24" name="Rectángulo 23"/>
          <p:cNvSpPr/>
          <p:nvPr/>
        </p:nvSpPr>
        <p:spPr>
          <a:xfrm>
            <a:off x="4063260" y="2571750"/>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53,00%</a:t>
            </a:r>
            <a:endParaRPr lang="es-ES" b="1" cap="none" spc="0" dirty="0">
              <a:ln w="22225">
                <a:solidFill>
                  <a:schemeClr val="accent2"/>
                </a:solidFill>
                <a:prstDash val="solid"/>
              </a:ln>
              <a:solidFill>
                <a:schemeClr val="accent2">
                  <a:lumMod val="40000"/>
                  <a:lumOff val="60000"/>
                </a:schemeClr>
              </a:solidFill>
              <a:effectLst/>
            </a:endParaRPr>
          </a:p>
        </p:txBody>
      </p:sp>
      <p:sp>
        <p:nvSpPr>
          <p:cNvPr id="25" name="Rectángulo 24"/>
          <p:cNvSpPr/>
          <p:nvPr/>
        </p:nvSpPr>
        <p:spPr>
          <a:xfrm>
            <a:off x="3031775" y="2571750"/>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40,00%</a:t>
            </a:r>
            <a:endParaRPr lang="es-ES" b="1" cap="none" spc="0" dirty="0">
              <a:ln w="22225">
                <a:solidFill>
                  <a:schemeClr val="accent2"/>
                </a:solidFill>
                <a:prstDash val="solid"/>
              </a:ln>
              <a:solidFill>
                <a:schemeClr val="accent2">
                  <a:lumMod val="40000"/>
                  <a:lumOff val="60000"/>
                </a:schemeClr>
              </a:solidFill>
              <a:effectLst/>
            </a:endParaRPr>
          </a:p>
        </p:txBody>
      </p:sp>
      <p:sp>
        <p:nvSpPr>
          <p:cNvPr id="26" name="Rectángulo 25"/>
          <p:cNvSpPr/>
          <p:nvPr/>
        </p:nvSpPr>
        <p:spPr>
          <a:xfrm>
            <a:off x="1921069" y="2571750"/>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22</a:t>
            </a:r>
            <a:r>
              <a:rPr lang="es-ES" b="1" cap="none" spc="0" dirty="0" smtClean="0">
                <a:ln w="22225">
                  <a:solidFill>
                    <a:schemeClr val="accent2"/>
                  </a:solidFill>
                  <a:prstDash val="solid"/>
                </a:ln>
                <a:solidFill>
                  <a:schemeClr val="accent2">
                    <a:lumMod val="40000"/>
                    <a:lumOff val="60000"/>
                  </a:schemeClr>
                </a:solidFill>
                <a:effectLst/>
              </a:rPr>
              <a:t>,84%</a:t>
            </a:r>
            <a:endParaRPr lang="es-ES" b="1" cap="none" spc="0" dirty="0">
              <a:ln w="22225">
                <a:solidFill>
                  <a:schemeClr val="accent2"/>
                </a:solidFill>
                <a:prstDash val="solid"/>
              </a:ln>
              <a:solidFill>
                <a:schemeClr val="accent2">
                  <a:lumMod val="40000"/>
                  <a:lumOff val="60000"/>
                </a:schemeClr>
              </a:solidFill>
              <a:effectLst/>
            </a:endParaRPr>
          </a:p>
        </p:txBody>
      </p:sp>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48</a:t>
            </a:fld>
            <a:endParaRPr lang="es-CO" sz="1200">
              <a:solidFill>
                <a:schemeClr val="tx1"/>
              </a:solidFill>
              <a:latin typeface="Arial" panose="020B0604020202020204" pitchFamily="34" charset="0"/>
              <a:cs typeface="Arial" panose="020B0604020202020204" pitchFamily="34" charset="0"/>
            </a:endParaRPr>
          </a:p>
        </p:txBody>
      </p:sp>
      <p:pic>
        <p:nvPicPr>
          <p:cNvPr id="27"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4206005" y="1347614"/>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3079647" y="1347614"/>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2048254" y="1353371"/>
            <a:ext cx="606651" cy="1146371"/>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p:cNvSpPr/>
          <p:nvPr/>
        </p:nvSpPr>
        <p:spPr>
          <a:xfrm>
            <a:off x="2170366" y="1760633"/>
            <a:ext cx="362015"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3217972" y="2132067"/>
            <a:ext cx="350048" cy="3373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3203828" y="1760633"/>
            <a:ext cx="364192"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p:cNvSpPr/>
          <p:nvPr/>
        </p:nvSpPr>
        <p:spPr>
          <a:xfrm>
            <a:off x="2178451" y="2137691"/>
            <a:ext cx="353930" cy="3316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p:cNvSpPr/>
          <p:nvPr/>
        </p:nvSpPr>
        <p:spPr>
          <a:xfrm>
            <a:off x="4341190" y="1365759"/>
            <a:ext cx="360377" cy="341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p:cNvSpPr/>
          <p:nvPr/>
        </p:nvSpPr>
        <p:spPr>
          <a:xfrm>
            <a:off x="4351225" y="2136046"/>
            <a:ext cx="340309" cy="3333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p:cNvSpPr txBox="1"/>
          <p:nvPr/>
        </p:nvSpPr>
        <p:spPr>
          <a:xfrm>
            <a:off x="2048254" y="2980773"/>
            <a:ext cx="2808312" cy="215444"/>
          </a:xfrm>
          <a:prstGeom prst="rect">
            <a:avLst/>
          </a:prstGeom>
          <a:noFill/>
        </p:spPr>
        <p:txBody>
          <a:bodyPr wrap="square" rtlCol="0">
            <a:spAutoFit/>
          </a:bodyPr>
          <a:lstStyle/>
          <a:p>
            <a:pPr algn="ctr"/>
            <a:r>
              <a:rPr lang="es-CO" sz="800" dirty="0" smtClean="0"/>
              <a:t>Nivel de cumplimiento frente a la ejecución del proyecto</a:t>
            </a:r>
            <a:endParaRPr lang="es-CO" sz="800" dirty="0"/>
          </a:p>
        </p:txBody>
      </p:sp>
    </p:spTree>
    <p:extLst>
      <p:ext uri="{BB962C8B-B14F-4D97-AF65-F5344CB8AC3E}">
        <p14:creationId xmlns:p14="http://schemas.microsoft.com/office/powerpoint/2010/main" val="7111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81128" y="4668215"/>
            <a:ext cx="2164268" cy="432854"/>
          </a:xfrm>
          <a:prstGeom prst="rect">
            <a:avLst/>
          </a:prstGeom>
        </p:spPr>
      </p:pic>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3976696"/>
          </a:xfrm>
        </p:spPr>
        <p:txBody>
          <a:bodyPr>
            <a:noAutofit/>
          </a:bodyPr>
          <a:lstStyle/>
          <a:p>
            <a:pPr marL="0" indent="0" algn="just">
              <a:buNone/>
            </a:pPr>
            <a:r>
              <a:rPr lang="es-CO" sz="1050" dirty="0" smtClean="0"/>
              <a:t>Actividades realizadas : </a:t>
            </a:r>
          </a:p>
          <a:p>
            <a:pPr marL="0" indent="0" algn="just">
              <a:buNone/>
            </a:pPr>
            <a:endParaRPr lang="es-CO" sz="100" dirty="0" smtClean="0"/>
          </a:p>
          <a:p>
            <a:pPr algn="just">
              <a:spcBef>
                <a:spcPts val="0"/>
              </a:spcBef>
            </a:pPr>
            <a:r>
              <a:rPr lang="es-CO" sz="1050" dirty="0" smtClean="0"/>
              <a:t>(Producto 1) </a:t>
            </a:r>
            <a:r>
              <a:rPr lang="es-CO" sz="1050" dirty="0"/>
              <a:t>Difusión permanente de las actividades tendientes a métodos de resolución de conflictos en cuentas de Facebook y Twitter del Ministerio de Justicia y del Derecho y de la DMASC.</a:t>
            </a:r>
            <a:endParaRPr lang="es-CO" sz="1050" dirty="0" smtClean="0"/>
          </a:p>
          <a:p>
            <a:pPr algn="just">
              <a:spcBef>
                <a:spcPts val="0"/>
              </a:spcBef>
            </a:pPr>
            <a:endParaRPr lang="es-CO" sz="600" dirty="0" smtClean="0"/>
          </a:p>
          <a:p>
            <a:pPr algn="just">
              <a:spcBef>
                <a:spcPts val="0"/>
              </a:spcBef>
            </a:pPr>
            <a:r>
              <a:rPr lang="es-CO" sz="1050" dirty="0" smtClean="0"/>
              <a:t>(Producto Secundario) </a:t>
            </a:r>
            <a:r>
              <a:rPr lang="es-CO" sz="1050" dirty="0"/>
              <a:t>Se realiza la programación de las jornadas de recepción de casos y de conciliación. Se inicia las jornadas de </a:t>
            </a:r>
            <a:r>
              <a:rPr lang="es-CO" sz="1050" dirty="0" smtClean="0"/>
              <a:t>asesoría </a:t>
            </a:r>
            <a:r>
              <a:rPr lang="es-CO" sz="1050" dirty="0"/>
              <a:t>y recepción de casos en los municipios de </a:t>
            </a:r>
            <a:r>
              <a:rPr lang="es-CO" sz="1050" dirty="0" err="1"/>
              <a:t>Jamundi</a:t>
            </a:r>
            <a:r>
              <a:rPr lang="es-CO" sz="1050" dirty="0"/>
              <a:t>, Yumbo y </a:t>
            </a:r>
            <a:r>
              <a:rPr lang="es-CO" sz="1050" dirty="0" err="1"/>
              <a:t>Vijes</a:t>
            </a:r>
            <a:r>
              <a:rPr lang="es-CO" sz="1050" dirty="0"/>
              <a:t> en el departamento del Valle del Cauca.</a:t>
            </a:r>
            <a:endParaRPr lang="es-CO" sz="1050" dirty="0" smtClean="0"/>
          </a:p>
          <a:p>
            <a:pPr algn="just">
              <a:spcBef>
                <a:spcPts val="0"/>
              </a:spcBef>
            </a:pPr>
            <a:endParaRPr lang="es-CO" sz="600" dirty="0"/>
          </a:p>
          <a:p>
            <a:pPr algn="just">
              <a:spcBef>
                <a:spcPts val="0"/>
              </a:spcBef>
            </a:pPr>
            <a:r>
              <a:rPr lang="es-CO" sz="1050" dirty="0" smtClean="0"/>
              <a:t>(</a:t>
            </a:r>
            <a:r>
              <a:rPr lang="es-CO" sz="1050" dirty="0"/>
              <a:t>Producto 2</a:t>
            </a:r>
            <a:r>
              <a:rPr lang="es-CO" sz="1050" dirty="0" smtClean="0"/>
              <a:t>) </a:t>
            </a:r>
            <a:r>
              <a:rPr lang="es-CO" sz="1050" dirty="0"/>
              <a:t>Informe del estado de la operación de la conciliación en equidad en los siguientes departamentos y municipios: Caquetá (Cartagena de Chaira, Puerto Rico, El </a:t>
            </a:r>
            <a:r>
              <a:rPr lang="es-CO" sz="1050" dirty="0" err="1"/>
              <a:t>Doncello</a:t>
            </a:r>
            <a:r>
              <a:rPr lang="es-CO" sz="1050" dirty="0"/>
              <a:t>, Milán, San Vicente del </a:t>
            </a:r>
            <a:r>
              <a:rPr lang="es-CO" sz="1050" dirty="0" err="1"/>
              <a:t>Caguan</a:t>
            </a:r>
            <a:r>
              <a:rPr lang="es-CO" sz="1050" dirty="0"/>
              <a:t>, Solano y La Montañita). Se adelantan acciones que permiten incentivar los Centros y se atiende solicitud de tramites para procedimiento persona natural no comerciante. Se adelantaron actividades de apoyo jurídico a usuarios de la Conciliación en Equidad y consolidación de la información requerida para la implementación y el fortalecimiento de la conciliación en equidad en el territorio nacional.</a:t>
            </a:r>
            <a:endParaRPr lang="es-CO" sz="1050" dirty="0" smtClean="0"/>
          </a:p>
          <a:p>
            <a:pPr algn="just">
              <a:spcBef>
                <a:spcPts val="0"/>
              </a:spcBef>
            </a:pPr>
            <a:endParaRPr lang="es-CO" sz="400" dirty="0"/>
          </a:p>
          <a:p>
            <a:pPr algn="just"/>
            <a:r>
              <a:rPr lang="es-CO" sz="1050" dirty="0"/>
              <a:t>(Producto </a:t>
            </a:r>
            <a:r>
              <a:rPr lang="es-CO" sz="1050" dirty="0" smtClean="0"/>
              <a:t>3) </a:t>
            </a:r>
            <a:r>
              <a:rPr lang="es-CO" sz="1050" dirty="0"/>
              <a:t>Se da inicio a las inscripciones </a:t>
            </a:r>
            <a:r>
              <a:rPr lang="es-CO" sz="1050" dirty="0" smtClean="0"/>
              <a:t>en los </a:t>
            </a:r>
            <a:r>
              <a:rPr lang="es-CO" sz="1050" dirty="0"/>
              <a:t>departamentos de Cundinamarca, Arauca, Casanare, Cauca, Putumayo y Chocó para el Diplomado gratuito semipresencial de Conciliación en Derecho, que dictará el Ministerio de Justicia y del Derecho</a:t>
            </a:r>
            <a:r>
              <a:rPr lang="es-CO" sz="1050" dirty="0" smtClean="0"/>
              <a:t>.</a:t>
            </a:r>
            <a:endParaRPr lang="es-CO" sz="300" dirty="0"/>
          </a:p>
          <a:p>
            <a:pPr algn="just"/>
            <a:r>
              <a:rPr lang="es-CO" sz="1050" dirty="0"/>
              <a:t>(Producto 4</a:t>
            </a:r>
            <a:r>
              <a:rPr lang="es-CO" sz="1050" dirty="0" smtClean="0"/>
              <a:t>) </a:t>
            </a:r>
            <a:r>
              <a:rPr lang="es-CO" sz="1050" dirty="0"/>
              <a:t>Aprobación del Proyecto de ley No. 06 de 2019 que modifica el Estatuto de Arbitraje Nacional e internacional por parte de la Comisión Primera del Senado. El Proyecto pasa a segundo debate ante la plenaria del Senado</a:t>
            </a:r>
            <a:r>
              <a:rPr lang="es-CO" sz="1050" dirty="0" smtClean="0"/>
              <a:t>.</a:t>
            </a:r>
          </a:p>
          <a:p>
            <a:pPr algn="just"/>
            <a:endParaRPr lang="es-CO" sz="400" dirty="0"/>
          </a:p>
          <a:p>
            <a:pPr algn="just"/>
            <a:r>
              <a:rPr lang="es-CO" sz="1050" dirty="0"/>
              <a:t>(Producto </a:t>
            </a:r>
            <a:r>
              <a:rPr lang="es-CO" sz="1050" dirty="0" smtClean="0"/>
              <a:t>5</a:t>
            </a:r>
            <a:r>
              <a:rPr lang="es-CO" sz="1050" dirty="0"/>
              <a:t>) Guía para la implementación de estándares de calidad en la prestación de los servicios de los centros que se implementará y en el instrumento de visita de inspección. </a:t>
            </a:r>
            <a:r>
              <a:rPr lang="es-CO" sz="1050" dirty="0" err="1"/>
              <a:t>Normograma</a:t>
            </a:r>
            <a:r>
              <a:rPr lang="es-CO" sz="1050" dirty="0"/>
              <a:t> actualizado del proceso de inspección, control y vigilancia incorporando la ley 1996 de 2019.</a:t>
            </a:r>
            <a:endParaRPr lang="es-CO" sz="1050" dirty="0" smtClean="0"/>
          </a:p>
          <a:p>
            <a:pPr marL="0" indent="0" algn="just">
              <a:buNone/>
            </a:pPr>
            <a:endParaRPr lang="es-CO" sz="700" dirty="0" smtClean="0"/>
          </a:p>
        </p:txBody>
      </p:sp>
    </p:spTree>
    <p:extLst>
      <p:ext uri="{BB962C8B-B14F-4D97-AF65-F5344CB8AC3E}">
        <p14:creationId xmlns:p14="http://schemas.microsoft.com/office/powerpoint/2010/main" val="258632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46135041"/>
              </p:ext>
            </p:extLst>
          </p:nvPr>
        </p:nvGraphicFramePr>
        <p:xfrm>
          <a:off x="104755" y="3452920"/>
          <a:ext cx="6624736" cy="181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grpSp>
        <p:nvGrpSpPr>
          <p:cNvPr id="32" name="Grupo 31"/>
          <p:cNvGrpSpPr/>
          <p:nvPr/>
        </p:nvGrpSpPr>
        <p:grpSpPr>
          <a:xfrm>
            <a:off x="117602" y="3652610"/>
            <a:ext cx="6622795" cy="456744"/>
            <a:chOff x="117602" y="3652610"/>
            <a:chExt cx="6622795" cy="456744"/>
          </a:xfrm>
        </p:grpSpPr>
        <p:sp>
          <p:nvSpPr>
            <p:cNvPr id="8" name="Forma libre 7"/>
            <p:cNvSpPr/>
            <p:nvPr/>
          </p:nvSpPr>
          <p:spPr>
            <a:xfrm>
              <a:off x="117602"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0 w 1141861"/>
                <a:gd name="connsiteY5"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861" h="456744">
                  <a:moveTo>
                    <a:pt x="0" y="0"/>
                  </a:moveTo>
                  <a:lnTo>
                    <a:pt x="913489" y="0"/>
                  </a:lnTo>
                  <a:lnTo>
                    <a:pt x="1141861" y="228372"/>
                  </a:lnTo>
                  <a:lnTo>
                    <a:pt x="913489" y="456744"/>
                  </a:lnTo>
                  <a:lnTo>
                    <a:pt x="0" y="456744"/>
                  </a:lnTo>
                  <a:lnTo>
                    <a:pt x="0" y="0"/>
                  </a:lnTo>
                  <a:close/>
                </a:path>
              </a:pathLst>
            </a:cu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58674" tIns="29337" rIns="128855"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Apropiación Vigente</a:t>
              </a:r>
              <a:endParaRPr lang="es-CO" sz="1050" b="1" kern="1200" dirty="0">
                <a:solidFill>
                  <a:srgbClr val="002060"/>
                </a:solidFill>
              </a:endParaRPr>
            </a:p>
          </p:txBody>
        </p:sp>
        <p:sp>
          <p:nvSpPr>
            <p:cNvPr id="9" name="Forma libre 8"/>
            <p:cNvSpPr/>
            <p:nvPr/>
          </p:nvSpPr>
          <p:spPr>
            <a:xfrm>
              <a:off x="1031091"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51041"/>
                <a:satOff val="-732"/>
                <a:lumOff val="4269"/>
                <a:alphaOff val="0"/>
              </a:schemeClr>
            </a:fillRef>
            <a:effectRef idx="3">
              <a:schemeClr val="accent1">
                <a:shade val="80000"/>
                <a:hueOff val="51041"/>
                <a:satOff val="-732"/>
                <a:lumOff val="4269"/>
                <a:alphaOff val="0"/>
              </a:schemeClr>
            </a:effectRef>
            <a:fontRef idx="minor">
              <a:schemeClr val="lt1"/>
            </a:fontRef>
          </p:style>
          <p:txBody>
            <a:bodyPr spcFirstLastPara="0" vert="horz" wrap="square" lIns="260376" tIns="21336" rIns="239040" bIns="21336" numCol="1" spcCol="1270" anchor="ctr" anchorCtr="0">
              <a:noAutofit/>
            </a:bodyPr>
            <a:lstStyle/>
            <a:p>
              <a:pPr lvl="0" algn="ctr" defTabSz="355600">
                <a:lnSpc>
                  <a:spcPct val="90000"/>
                </a:lnSpc>
                <a:spcBef>
                  <a:spcPct val="0"/>
                </a:spcBef>
                <a:spcAft>
                  <a:spcPct val="35000"/>
                </a:spcAft>
              </a:pPr>
              <a:r>
                <a:rPr lang="es-CO" sz="800" b="1" kern="1200" dirty="0" smtClean="0">
                  <a:solidFill>
                    <a:srgbClr val="002060"/>
                  </a:solidFill>
                </a:rPr>
                <a:t>Compromisos</a:t>
              </a:r>
              <a:endParaRPr lang="es-CO" sz="800" b="1" kern="1200" dirty="0">
                <a:solidFill>
                  <a:srgbClr val="002060"/>
                </a:solidFill>
              </a:endParaRPr>
            </a:p>
          </p:txBody>
        </p:sp>
        <p:sp>
          <p:nvSpPr>
            <p:cNvPr id="10" name="Forma libre 9"/>
            <p:cNvSpPr/>
            <p:nvPr/>
          </p:nvSpPr>
          <p:spPr>
            <a:xfrm>
              <a:off x="1944580"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02082"/>
                <a:satOff val="-1464"/>
                <a:lumOff val="8538"/>
                <a:alphaOff val="0"/>
              </a:schemeClr>
            </a:fillRef>
            <a:effectRef idx="3">
              <a:schemeClr val="accent1">
                <a:shade val="80000"/>
                <a:hueOff val="102082"/>
                <a:satOff val="-1464"/>
                <a:lumOff val="8538"/>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smtClean="0">
                  <a:solidFill>
                    <a:srgbClr val="002060"/>
                  </a:solidFill>
                </a:rPr>
                <a:t>%</a:t>
              </a:r>
              <a:endParaRPr lang="es-CO" sz="900" b="1" kern="1200" dirty="0">
                <a:solidFill>
                  <a:srgbClr val="002060"/>
                </a:solidFill>
              </a:endParaRPr>
            </a:p>
          </p:txBody>
        </p:sp>
        <p:sp>
          <p:nvSpPr>
            <p:cNvPr id="14" name="Forma libre 13"/>
            <p:cNvSpPr/>
            <p:nvPr/>
          </p:nvSpPr>
          <p:spPr>
            <a:xfrm>
              <a:off x="2858069"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53123"/>
                <a:satOff val="-2196"/>
                <a:lumOff val="12807"/>
                <a:alphaOff val="0"/>
              </a:schemeClr>
            </a:fillRef>
            <a:effectRef idx="3">
              <a:schemeClr val="accent1">
                <a:shade val="80000"/>
                <a:hueOff val="153123"/>
                <a:satOff val="-2196"/>
                <a:lumOff val="1280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Obligados</a:t>
              </a:r>
              <a:endParaRPr lang="es-CO" sz="1050" b="1" kern="1200" dirty="0">
                <a:solidFill>
                  <a:srgbClr val="002060"/>
                </a:solidFill>
              </a:endParaRPr>
            </a:p>
          </p:txBody>
        </p:sp>
        <p:sp>
          <p:nvSpPr>
            <p:cNvPr id="15" name="Forma libre 14"/>
            <p:cNvSpPr/>
            <p:nvPr/>
          </p:nvSpPr>
          <p:spPr>
            <a:xfrm>
              <a:off x="3771558"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04164"/>
                <a:satOff val="-2928"/>
                <a:lumOff val="17077"/>
                <a:alphaOff val="0"/>
              </a:schemeClr>
            </a:fillRef>
            <a:effectRef idx="3">
              <a:schemeClr val="accent1">
                <a:shade val="80000"/>
                <a:hueOff val="204164"/>
                <a:satOff val="-2928"/>
                <a:lumOff val="1707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t>
              </a:r>
              <a:endParaRPr lang="es-CO" sz="1050" b="1" kern="1200" dirty="0">
                <a:solidFill>
                  <a:srgbClr val="002060"/>
                </a:solidFill>
              </a:endParaRPr>
            </a:p>
          </p:txBody>
        </p:sp>
        <p:sp>
          <p:nvSpPr>
            <p:cNvPr id="16" name="Forma libre 15"/>
            <p:cNvSpPr/>
            <p:nvPr/>
          </p:nvSpPr>
          <p:spPr>
            <a:xfrm>
              <a:off x="4685047"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55205"/>
                <a:satOff val="-3660"/>
                <a:lumOff val="21346"/>
                <a:alphaOff val="0"/>
              </a:schemeClr>
            </a:fillRef>
            <a:effectRef idx="3">
              <a:schemeClr val="accent1">
                <a:shade val="80000"/>
                <a:hueOff val="255205"/>
                <a:satOff val="-3660"/>
                <a:lumOff val="21346"/>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Pagos</a:t>
              </a:r>
              <a:endParaRPr lang="es-CO" sz="900" b="1" kern="1200" dirty="0">
                <a:solidFill>
                  <a:srgbClr val="002060"/>
                </a:solidFill>
              </a:endParaRPr>
            </a:p>
          </p:txBody>
        </p:sp>
        <p:sp>
          <p:nvSpPr>
            <p:cNvPr id="29" name="Forma libre 28"/>
            <p:cNvSpPr/>
            <p:nvPr/>
          </p:nvSpPr>
          <p:spPr>
            <a:xfrm>
              <a:off x="5598536"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306246"/>
                <a:satOff val="-4392"/>
                <a:lumOff val="25615"/>
                <a:alphaOff val="0"/>
              </a:schemeClr>
            </a:fillRef>
            <a:effectRef idx="3">
              <a:schemeClr val="accent1">
                <a:shade val="80000"/>
                <a:hueOff val="306246"/>
                <a:satOff val="-4392"/>
                <a:lumOff val="25615"/>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a:t>
              </a:r>
              <a:endParaRPr lang="es-CO" sz="900" b="1" kern="1200" dirty="0">
                <a:solidFill>
                  <a:srgbClr val="002060"/>
                </a:solidFill>
              </a:endParaRPr>
            </a:p>
          </p:txBody>
        </p:sp>
      </p:grpSp>
      <p:sp>
        <p:nvSpPr>
          <p:cNvPr id="7" name="Recortar rectángulo de esquina diagonal 6"/>
          <p:cNvSpPr/>
          <p:nvPr/>
        </p:nvSpPr>
        <p:spPr>
          <a:xfrm>
            <a:off x="236874" y="976377"/>
            <a:ext cx="2808312"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Alertas</a:t>
            </a:r>
            <a:endParaRPr lang="es-CO" dirty="0"/>
          </a:p>
        </p:txBody>
      </p:sp>
      <p:sp>
        <p:nvSpPr>
          <p:cNvPr id="11" name="Recortar rectángulo de esquina diagonal 10"/>
          <p:cNvSpPr/>
          <p:nvPr/>
        </p:nvSpPr>
        <p:spPr>
          <a:xfrm>
            <a:off x="116632" y="1263702"/>
            <a:ext cx="876475"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
        <p:nvSpPr>
          <p:cNvPr id="12" name="Recortar rectángulo de esquina diagonal 11"/>
          <p:cNvSpPr/>
          <p:nvPr/>
        </p:nvSpPr>
        <p:spPr>
          <a:xfrm>
            <a:off x="1197909" y="1257453"/>
            <a:ext cx="816847"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3" name="Recortar rectángulo de esquina diagonal 12"/>
          <p:cNvSpPr/>
          <p:nvPr/>
        </p:nvSpPr>
        <p:spPr>
          <a:xfrm>
            <a:off x="2194512" y="1275517"/>
            <a:ext cx="1027006"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20" name="Rectángulo 19"/>
          <p:cNvSpPr/>
          <p:nvPr/>
        </p:nvSpPr>
        <p:spPr>
          <a:xfrm>
            <a:off x="192777" y="2945432"/>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56</a:t>
            </a:r>
            <a:r>
              <a:rPr lang="es-ES" b="1" cap="none" spc="0" dirty="0" smtClean="0">
                <a:ln w="22225">
                  <a:solidFill>
                    <a:schemeClr val="accent2"/>
                  </a:solidFill>
                  <a:prstDash val="solid"/>
                </a:ln>
                <a:solidFill>
                  <a:schemeClr val="accent2">
                    <a:lumMod val="40000"/>
                    <a:lumOff val="60000"/>
                  </a:schemeClr>
                </a:solidFill>
                <a:effectLst/>
              </a:rPr>
              <a:t>,8%</a:t>
            </a:r>
            <a:endParaRPr lang="es-ES" b="1" cap="none" spc="0" dirty="0">
              <a:ln w="22225">
                <a:solidFill>
                  <a:schemeClr val="accent2"/>
                </a:solidFill>
                <a:prstDash val="solid"/>
              </a:ln>
              <a:solidFill>
                <a:schemeClr val="accent2">
                  <a:lumMod val="40000"/>
                  <a:lumOff val="60000"/>
                </a:schemeClr>
              </a:solidFill>
              <a:effectLst/>
            </a:endParaRPr>
          </a:p>
        </p:txBody>
      </p:sp>
      <p:sp>
        <p:nvSpPr>
          <p:cNvPr id="21" name="Rectángulo 20"/>
          <p:cNvSpPr/>
          <p:nvPr/>
        </p:nvSpPr>
        <p:spPr>
          <a:xfrm>
            <a:off x="1289285" y="2931790"/>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35</a:t>
            </a:r>
            <a:r>
              <a:rPr lang="es-ES" b="1" cap="none" spc="0" dirty="0" smtClean="0">
                <a:ln w="22225">
                  <a:solidFill>
                    <a:schemeClr val="accent2"/>
                  </a:solidFill>
                  <a:prstDash val="solid"/>
                </a:ln>
                <a:solidFill>
                  <a:schemeClr val="accent2">
                    <a:lumMod val="40000"/>
                    <a:lumOff val="60000"/>
                  </a:schemeClr>
                </a:solidFill>
                <a:effectLst/>
              </a:rPr>
              <a:t>,3%</a:t>
            </a:r>
            <a:endParaRPr lang="es-ES" b="1" cap="none" spc="0" dirty="0">
              <a:ln w="22225">
                <a:solidFill>
                  <a:schemeClr val="accent2"/>
                </a:solidFill>
                <a:prstDash val="solid"/>
              </a:ln>
              <a:solidFill>
                <a:schemeClr val="accent2">
                  <a:lumMod val="40000"/>
                  <a:lumOff val="60000"/>
                </a:schemeClr>
              </a:solidFill>
              <a:effectLst/>
            </a:endParaRPr>
          </a:p>
        </p:txBody>
      </p:sp>
      <p:sp>
        <p:nvSpPr>
          <p:cNvPr id="22" name="Rectángulo 21"/>
          <p:cNvSpPr/>
          <p:nvPr/>
        </p:nvSpPr>
        <p:spPr>
          <a:xfrm>
            <a:off x="2338289" y="2931790"/>
            <a:ext cx="76334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36</a:t>
            </a:r>
            <a:r>
              <a:rPr lang="es-ES" b="1" cap="none" spc="0" dirty="0" smtClean="0">
                <a:ln w="22225">
                  <a:solidFill>
                    <a:schemeClr val="accent2"/>
                  </a:solidFill>
                  <a:prstDash val="solid"/>
                </a:ln>
                <a:solidFill>
                  <a:schemeClr val="accent2">
                    <a:lumMod val="40000"/>
                    <a:lumOff val="60000"/>
                  </a:schemeClr>
                </a:solidFill>
                <a:effectLst/>
              </a:rPr>
              <a:t>,2%</a:t>
            </a:r>
            <a:endParaRPr lang="es-ES" b="1" cap="none" spc="0" dirty="0">
              <a:ln w="22225">
                <a:solidFill>
                  <a:schemeClr val="accent2"/>
                </a:solidFill>
                <a:prstDash val="solid"/>
              </a:ln>
              <a:solidFill>
                <a:schemeClr val="accent2">
                  <a:lumMod val="40000"/>
                  <a:lumOff val="60000"/>
                </a:schemeClr>
              </a:solidFill>
              <a:effectLst/>
            </a:endParaRPr>
          </a:p>
        </p:txBody>
      </p:sp>
      <p:pic>
        <p:nvPicPr>
          <p:cNvPr id="1026"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22993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2384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73845" y="1555979"/>
            <a:ext cx="742803" cy="1403654"/>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p:cNvSpPr/>
          <p:nvPr/>
        </p:nvSpPr>
        <p:spPr>
          <a:xfrm>
            <a:off x="329222" y="1562256"/>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p:cNvSpPr/>
          <p:nvPr/>
        </p:nvSpPr>
        <p:spPr>
          <a:xfrm>
            <a:off x="329222" y="2525619"/>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p:cNvSpPr/>
          <p:nvPr/>
        </p:nvSpPr>
        <p:spPr>
          <a:xfrm>
            <a:off x="1415336" y="2045074"/>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Elipse 22"/>
          <p:cNvSpPr/>
          <p:nvPr/>
        </p:nvSpPr>
        <p:spPr>
          <a:xfrm>
            <a:off x="1391963" y="2515656"/>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Elipse 24"/>
          <p:cNvSpPr/>
          <p:nvPr/>
        </p:nvSpPr>
        <p:spPr>
          <a:xfrm>
            <a:off x="2456237" y="204617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p:cNvSpPr/>
          <p:nvPr/>
        </p:nvSpPr>
        <p:spPr>
          <a:xfrm>
            <a:off x="2456237" y="2509940"/>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0" name="Gráfico 29"/>
          <p:cNvGraphicFramePr>
            <a:graphicFrameLocks/>
          </p:cNvGraphicFramePr>
          <p:nvPr>
            <p:extLst>
              <p:ext uri="{D42A27DB-BD31-4B8C-83A1-F6EECF244321}">
                <p14:modId xmlns:p14="http://schemas.microsoft.com/office/powerpoint/2010/main" val="1671086808"/>
              </p:ext>
            </p:extLst>
          </p:nvPr>
        </p:nvGraphicFramePr>
        <p:xfrm>
          <a:off x="3401274" y="609820"/>
          <a:ext cx="3367171" cy="304278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73590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3760672"/>
          </a:xfrm>
        </p:spPr>
        <p:txBody>
          <a:bodyPr>
            <a:noAutofit/>
          </a:bodyPr>
          <a:lstStyle/>
          <a:p>
            <a:pPr marL="0" indent="0" algn="just">
              <a:buNone/>
            </a:pPr>
            <a:endParaRPr lang="es-CO" sz="700" dirty="0" smtClean="0"/>
          </a:p>
          <a:p>
            <a:pPr marL="0" indent="0" algn="just">
              <a:buNone/>
            </a:pPr>
            <a:r>
              <a:rPr lang="es-CO" sz="1050" dirty="0" smtClean="0"/>
              <a:t>Avance de Indicadores de Gestión Octubre :</a:t>
            </a:r>
          </a:p>
          <a:p>
            <a:pPr marL="0" indent="0" algn="just">
              <a:buNone/>
            </a:pPr>
            <a:endParaRPr lang="es-CO" sz="700" dirty="0" smtClean="0"/>
          </a:p>
          <a:p>
            <a:pPr algn="just"/>
            <a:r>
              <a:rPr lang="es-CO" sz="1050" dirty="0" smtClean="0"/>
              <a:t>1 Comités técnico de seguimiento al proyecto realizados.</a:t>
            </a:r>
          </a:p>
          <a:p>
            <a:pPr algn="just"/>
            <a:r>
              <a:rPr lang="es-CO" sz="1050" dirty="0" smtClean="0"/>
              <a:t>En Septiembre se firmaron 3 </a:t>
            </a:r>
            <a:r>
              <a:rPr lang="es-CO" sz="1050" dirty="0"/>
              <a:t>contratos, lo que corresponde a un porcentaje de </a:t>
            </a:r>
            <a:r>
              <a:rPr lang="es-CO" sz="1050" dirty="0" smtClean="0"/>
              <a:t>cumplimiento de 62% de </a:t>
            </a:r>
            <a:r>
              <a:rPr lang="es-CO" sz="1050" dirty="0" err="1" smtClean="0"/>
              <a:t>ítem´s</a:t>
            </a:r>
            <a:r>
              <a:rPr lang="es-CO" sz="1050" dirty="0" smtClean="0"/>
              <a:t> contratados</a:t>
            </a:r>
          </a:p>
          <a:p>
            <a:pPr algn="just"/>
            <a:r>
              <a:rPr lang="es-CO" sz="1050" dirty="0" smtClean="0"/>
              <a:t>1 Informe de seguimiento al proyecto</a:t>
            </a:r>
            <a:endParaRPr lang="es-CO" sz="1050" dirty="0"/>
          </a:p>
          <a:p>
            <a:pPr marL="0" indent="0" algn="just">
              <a:buNone/>
            </a:pPr>
            <a:endParaRPr lang="es-CO" sz="100" dirty="0" smtClean="0"/>
          </a:p>
        </p:txBody>
      </p:sp>
    </p:spTree>
    <p:extLst>
      <p:ext uri="{BB962C8B-B14F-4D97-AF65-F5344CB8AC3E}">
        <p14:creationId xmlns:p14="http://schemas.microsoft.com/office/powerpoint/2010/main" val="3354784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e implementación de la política criminal en el estado colombiano  nacional</a:t>
            </a:r>
          </a:p>
        </p:txBody>
      </p:sp>
      <p:graphicFrame>
        <p:nvGraphicFramePr>
          <p:cNvPr id="4" name="Diagrama 3"/>
          <p:cNvGraphicFramePr/>
          <p:nvPr>
            <p:extLst>
              <p:ext uri="{D42A27DB-BD31-4B8C-83A1-F6EECF244321}">
                <p14:modId xmlns:p14="http://schemas.microsoft.com/office/powerpoint/2010/main" val="2074314250"/>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583705525"/>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1.009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44,64%</a:t>
                      </a:r>
                      <a:endParaRPr lang="es-CO" sz="900" dirty="0"/>
                    </a:p>
                  </a:txBody>
                  <a:tcPr anchor="ctr">
                    <a:cell3D prstMaterial="dkEdge">
                      <a:bevel w="77470" h="12700" prst="softRound"/>
                      <a:lightRig rig="flood" dir="t"/>
                    </a:cell3D>
                  </a:tcPr>
                </a:tc>
                <a:tc>
                  <a:txBody>
                    <a:bodyPr/>
                    <a:lstStyle/>
                    <a:p>
                      <a:r>
                        <a:rPr lang="es-CO" sz="900" dirty="0" smtClean="0"/>
                        <a:t>696</a:t>
                      </a:r>
                      <a:r>
                        <a:rPr lang="es-CO" sz="900" baseline="0" dirty="0" smtClean="0"/>
                        <a:t>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30,78%</a:t>
                      </a:r>
                      <a:endParaRPr lang="es-CO" sz="900" dirty="0"/>
                    </a:p>
                  </a:txBody>
                  <a:tcPr anchor="ctr">
                    <a:cell3D prstMaterial="dkEdge">
                      <a:bevel w="77470" h="12700" prst="softRound"/>
                      <a:lightRig rig="flood" dir="t"/>
                    </a:cell3D>
                  </a:tcPr>
                </a:tc>
                <a:tc>
                  <a:txBody>
                    <a:bodyPr/>
                    <a:lstStyle/>
                    <a:p>
                      <a:r>
                        <a:rPr lang="es-CO" sz="900" baseline="0" dirty="0" smtClean="0"/>
                        <a:t>696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30,78%</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6237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51</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1906968018"/>
              </p:ext>
            </p:extLst>
          </p:nvPr>
        </p:nvGraphicFramePr>
        <p:xfrm>
          <a:off x="3429000" y="771550"/>
          <a:ext cx="3297932"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142559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e implementación de la política criminal en el estado colombiano  nacional</a:t>
            </a:r>
          </a:p>
        </p:txBody>
      </p:sp>
      <p:sp>
        <p:nvSpPr>
          <p:cNvPr id="9" name="Recortar rectángulo de esquina diagonal 8"/>
          <p:cNvSpPr/>
          <p:nvPr/>
        </p:nvSpPr>
        <p:spPr>
          <a:xfrm>
            <a:off x="7545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1932583018"/>
              </p:ext>
            </p:extLst>
          </p:nvPr>
        </p:nvGraphicFramePr>
        <p:xfrm>
          <a:off x="188640" y="1131590"/>
          <a:ext cx="324036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409283529"/>
              </p:ext>
            </p:extLst>
          </p:nvPr>
        </p:nvGraphicFramePr>
        <p:xfrm>
          <a:off x="3645024" y="1131590"/>
          <a:ext cx="3168352"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Marcador de número de diapositiva 3"/>
          <p:cNvSpPr>
            <a:spLocks noGrp="1"/>
          </p:cNvSpPr>
          <p:nvPr>
            <p:ph type="sldNum" sz="quarter" idx="4294967295"/>
          </p:nvPr>
        </p:nvSpPr>
        <p:spPr>
          <a:xfrm>
            <a:off x="162372" y="4803998"/>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52</a:t>
            </a:fld>
            <a:endParaRPr lang="es-CO"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8111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720" y="51470"/>
            <a:ext cx="4896544" cy="486363"/>
          </a:xfrm>
        </p:spPr>
        <p:txBody>
          <a:bodyPr>
            <a:noAutofit/>
          </a:bodyPr>
          <a:lstStyle/>
          <a:p>
            <a:r>
              <a:rPr lang="es-CO" sz="1400" dirty="0"/>
              <a:t>Fortalecimiento e implementación de la política criminal en el estado colombiano  nacional</a:t>
            </a:r>
          </a:p>
        </p:txBody>
      </p:sp>
      <p:sp>
        <p:nvSpPr>
          <p:cNvPr id="8" name="Recortar rectángulo de esquina diagonal 7"/>
          <p:cNvSpPr/>
          <p:nvPr/>
        </p:nvSpPr>
        <p:spPr>
          <a:xfrm>
            <a:off x="2759410" y="915566"/>
            <a:ext cx="1389670" cy="22581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Alertas</a:t>
            </a:r>
            <a:endParaRPr lang="es-CO" dirty="0"/>
          </a:p>
        </p:txBody>
      </p:sp>
      <p:sp>
        <p:nvSpPr>
          <p:cNvPr id="14" name="Recortar rectángulo de esquina diagonal 13"/>
          <p:cNvSpPr/>
          <p:nvPr/>
        </p:nvSpPr>
        <p:spPr>
          <a:xfrm>
            <a:off x="4077072" y="1197490"/>
            <a:ext cx="1145035" cy="22213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A. Gestión</a:t>
            </a:r>
            <a:endParaRPr lang="es-CO" sz="1400" dirty="0"/>
          </a:p>
        </p:txBody>
      </p:sp>
      <p:sp>
        <p:nvSpPr>
          <p:cNvPr id="15" name="Recortar rectángulo de esquina diagonal 14"/>
          <p:cNvSpPr/>
          <p:nvPr/>
        </p:nvSpPr>
        <p:spPr>
          <a:xfrm>
            <a:off x="2996952" y="1197489"/>
            <a:ext cx="889037" cy="222132"/>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A. físico</a:t>
            </a:r>
            <a:endParaRPr lang="es-CO" sz="1400" dirty="0"/>
          </a:p>
        </p:txBody>
      </p:sp>
      <p:sp>
        <p:nvSpPr>
          <p:cNvPr id="16" name="Recortar rectángulo de esquina diagonal 15"/>
          <p:cNvSpPr/>
          <p:nvPr/>
        </p:nvSpPr>
        <p:spPr>
          <a:xfrm>
            <a:off x="1697269" y="1190815"/>
            <a:ext cx="1198624" cy="222133"/>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A. financiero</a:t>
            </a:r>
            <a:endParaRPr lang="es-CO" sz="1400" dirty="0"/>
          </a:p>
        </p:txBody>
      </p:sp>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53</a:t>
            </a:fld>
            <a:endParaRPr lang="es-CO" sz="1200">
              <a:solidFill>
                <a:schemeClr val="tx1"/>
              </a:solidFill>
              <a:latin typeface="Arial" panose="020B0604020202020204" pitchFamily="34" charset="0"/>
              <a:cs typeface="Arial" panose="020B0604020202020204" pitchFamily="34" charset="0"/>
            </a:endParaRPr>
          </a:p>
        </p:txBody>
      </p:sp>
      <p:sp>
        <p:nvSpPr>
          <p:cNvPr id="25" name="Rectángulo 24"/>
          <p:cNvSpPr/>
          <p:nvPr/>
        </p:nvSpPr>
        <p:spPr>
          <a:xfrm>
            <a:off x="4063259" y="2715766"/>
            <a:ext cx="880369" cy="369332"/>
          </a:xfrm>
          <a:prstGeom prst="rect">
            <a:avLst/>
          </a:prstGeom>
          <a:noFill/>
        </p:spPr>
        <p:txBody>
          <a:bodyPr wrap="none" lIns="91440" tIns="45720" rIns="91440" bIns="45720">
            <a:spAutoFit/>
          </a:bodyPr>
          <a:lstStyle/>
          <a:p>
            <a:pPr algn="ctr"/>
            <a:r>
              <a:rPr lang="es-ES" b="1" cap="none" spc="0" dirty="0" smtClean="0">
                <a:ln w="22225">
                  <a:solidFill>
                    <a:schemeClr val="accent2"/>
                  </a:solidFill>
                  <a:prstDash val="solid"/>
                </a:ln>
                <a:solidFill>
                  <a:schemeClr val="accent2">
                    <a:lumMod val="40000"/>
                    <a:lumOff val="60000"/>
                  </a:schemeClr>
                </a:solidFill>
                <a:effectLst/>
              </a:rPr>
              <a:t>43,40%</a:t>
            </a:r>
            <a:endParaRPr lang="es-ES" b="1" cap="none" spc="0" dirty="0">
              <a:ln w="22225">
                <a:solidFill>
                  <a:schemeClr val="accent2"/>
                </a:solidFill>
                <a:prstDash val="solid"/>
              </a:ln>
              <a:solidFill>
                <a:schemeClr val="accent2">
                  <a:lumMod val="40000"/>
                  <a:lumOff val="60000"/>
                </a:schemeClr>
              </a:solidFill>
              <a:effectLst/>
            </a:endParaRPr>
          </a:p>
        </p:txBody>
      </p:sp>
      <p:sp>
        <p:nvSpPr>
          <p:cNvPr id="26" name="Rectángulo 25"/>
          <p:cNvSpPr/>
          <p:nvPr/>
        </p:nvSpPr>
        <p:spPr>
          <a:xfrm>
            <a:off x="3031775" y="2715766"/>
            <a:ext cx="880369" cy="369332"/>
          </a:xfrm>
          <a:prstGeom prst="rect">
            <a:avLst/>
          </a:prstGeom>
          <a:noFill/>
        </p:spPr>
        <p:txBody>
          <a:bodyPr wrap="none" lIns="91440" tIns="45720" rIns="91440" bIns="45720">
            <a:spAutoFit/>
          </a:bodyPr>
          <a:lstStyle/>
          <a:p>
            <a:pPr algn="ctr"/>
            <a:r>
              <a:rPr lang="es-ES" b="1" dirty="0">
                <a:ln w="22225">
                  <a:solidFill>
                    <a:schemeClr val="accent2"/>
                  </a:solidFill>
                  <a:prstDash val="solid"/>
                </a:ln>
                <a:solidFill>
                  <a:schemeClr val="accent2">
                    <a:lumMod val="40000"/>
                    <a:lumOff val="60000"/>
                  </a:schemeClr>
                </a:solidFill>
              </a:rPr>
              <a:t>7</a:t>
            </a:r>
            <a:r>
              <a:rPr lang="es-ES" b="1" cap="none" spc="0" dirty="0" smtClean="0">
                <a:ln w="22225">
                  <a:solidFill>
                    <a:schemeClr val="accent2"/>
                  </a:solidFill>
                  <a:prstDash val="solid"/>
                </a:ln>
                <a:solidFill>
                  <a:schemeClr val="accent2">
                    <a:lumMod val="40000"/>
                    <a:lumOff val="60000"/>
                  </a:schemeClr>
                </a:solidFill>
                <a:effectLst/>
              </a:rPr>
              <a:t>7,00%</a:t>
            </a:r>
            <a:endParaRPr lang="es-ES" b="1" cap="none" spc="0" dirty="0">
              <a:ln w="22225">
                <a:solidFill>
                  <a:schemeClr val="accent2"/>
                </a:solidFill>
                <a:prstDash val="solid"/>
              </a:ln>
              <a:solidFill>
                <a:schemeClr val="accent2">
                  <a:lumMod val="40000"/>
                  <a:lumOff val="60000"/>
                </a:schemeClr>
              </a:solidFill>
              <a:effectLst/>
            </a:endParaRPr>
          </a:p>
        </p:txBody>
      </p:sp>
      <p:sp>
        <p:nvSpPr>
          <p:cNvPr id="27" name="Rectángulo 26"/>
          <p:cNvSpPr/>
          <p:nvPr/>
        </p:nvSpPr>
        <p:spPr>
          <a:xfrm>
            <a:off x="1921069" y="2715766"/>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30</a:t>
            </a:r>
            <a:r>
              <a:rPr lang="es-ES" b="1" cap="none" spc="0" dirty="0" smtClean="0">
                <a:ln w="22225">
                  <a:solidFill>
                    <a:schemeClr val="accent2"/>
                  </a:solidFill>
                  <a:prstDash val="solid"/>
                </a:ln>
                <a:solidFill>
                  <a:schemeClr val="accent2">
                    <a:lumMod val="40000"/>
                    <a:lumOff val="60000"/>
                  </a:schemeClr>
                </a:solidFill>
                <a:effectLst/>
              </a:rPr>
              <a:t>,78%</a:t>
            </a:r>
            <a:endParaRPr lang="es-ES" b="1" cap="none" spc="0" dirty="0">
              <a:ln w="22225">
                <a:solidFill>
                  <a:schemeClr val="accent2"/>
                </a:solidFill>
                <a:prstDash val="solid"/>
              </a:ln>
              <a:solidFill>
                <a:schemeClr val="accent2">
                  <a:lumMod val="40000"/>
                  <a:lumOff val="60000"/>
                </a:schemeClr>
              </a:solidFill>
              <a:effectLst/>
            </a:endParaRPr>
          </a:p>
        </p:txBody>
      </p:sp>
      <p:pic>
        <p:nvPicPr>
          <p:cNvPr id="28"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4206005" y="149163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3079647" y="1491630"/>
            <a:ext cx="609139" cy="11510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sultado de imagen para semafor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64" r="23817"/>
          <a:stretch/>
        </p:blipFill>
        <p:spPr bwMode="auto">
          <a:xfrm>
            <a:off x="2048254" y="1497387"/>
            <a:ext cx="606651" cy="1146371"/>
          </a:xfrm>
          <a:prstGeom prst="rect">
            <a:avLst/>
          </a:prstGeom>
          <a:noFill/>
          <a:extLst>
            <a:ext uri="{909E8E84-426E-40DD-AFC4-6F175D3DCCD1}">
              <a14:hiddenFill xmlns:a14="http://schemas.microsoft.com/office/drawing/2010/main">
                <a:solidFill>
                  <a:srgbClr val="FFFFFF"/>
                </a:solidFill>
              </a14:hiddenFill>
            </a:ext>
          </a:extLst>
        </p:spPr>
      </p:pic>
      <p:sp>
        <p:nvSpPr>
          <p:cNvPr id="31" name="Elipse 30"/>
          <p:cNvSpPr/>
          <p:nvPr/>
        </p:nvSpPr>
        <p:spPr>
          <a:xfrm>
            <a:off x="2170366" y="1904649"/>
            <a:ext cx="362015" cy="322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3217972" y="1905987"/>
            <a:ext cx="350048" cy="3373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p:cNvSpPr/>
          <p:nvPr/>
        </p:nvSpPr>
        <p:spPr>
          <a:xfrm>
            <a:off x="3203828" y="1496308"/>
            <a:ext cx="364192" cy="337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p:cNvSpPr/>
          <p:nvPr/>
        </p:nvSpPr>
        <p:spPr>
          <a:xfrm>
            <a:off x="2178451" y="2281707"/>
            <a:ext cx="353930" cy="3316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p:cNvSpPr/>
          <p:nvPr/>
        </p:nvSpPr>
        <p:spPr>
          <a:xfrm>
            <a:off x="4337591" y="1884802"/>
            <a:ext cx="360377" cy="3423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Elipse 35"/>
          <p:cNvSpPr/>
          <p:nvPr/>
        </p:nvSpPr>
        <p:spPr>
          <a:xfrm>
            <a:off x="4337591" y="2280061"/>
            <a:ext cx="340309" cy="3333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CuadroTexto 36"/>
          <p:cNvSpPr txBox="1"/>
          <p:nvPr/>
        </p:nvSpPr>
        <p:spPr>
          <a:xfrm>
            <a:off x="2050089" y="3134555"/>
            <a:ext cx="2808312" cy="215444"/>
          </a:xfrm>
          <a:prstGeom prst="rect">
            <a:avLst/>
          </a:prstGeom>
          <a:noFill/>
        </p:spPr>
        <p:txBody>
          <a:bodyPr wrap="square" rtlCol="0">
            <a:spAutoFit/>
          </a:bodyPr>
          <a:lstStyle/>
          <a:p>
            <a:pPr algn="ctr"/>
            <a:r>
              <a:rPr lang="es-CO" sz="800" dirty="0" smtClean="0"/>
              <a:t>Nivel de cumplimiento frente a la ejecución del proyecto</a:t>
            </a:r>
            <a:endParaRPr lang="es-CO" sz="800" dirty="0"/>
          </a:p>
        </p:txBody>
      </p:sp>
    </p:spTree>
    <p:extLst>
      <p:ext uri="{BB962C8B-B14F-4D97-AF65-F5344CB8AC3E}">
        <p14:creationId xmlns:p14="http://schemas.microsoft.com/office/powerpoint/2010/main" val="7327690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81128" y="4668215"/>
            <a:ext cx="2164268" cy="432854"/>
          </a:xfrm>
          <a:prstGeom prst="rect">
            <a:avLst/>
          </a:prstGeom>
        </p:spPr>
      </p:pic>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408744"/>
          </a:xfrm>
        </p:spPr>
        <p:txBody>
          <a:bodyPr>
            <a:noAutofit/>
          </a:bodyPr>
          <a:lstStyle/>
          <a:p>
            <a:pPr marL="0" indent="0" algn="just">
              <a:buNone/>
            </a:pPr>
            <a:r>
              <a:rPr lang="es-CO" sz="1000" dirty="0" smtClean="0"/>
              <a:t>Actividades realizadas : </a:t>
            </a:r>
          </a:p>
          <a:p>
            <a:pPr marL="0" indent="0" algn="just">
              <a:buNone/>
            </a:pPr>
            <a:endParaRPr lang="es-CO" sz="100" dirty="0" smtClean="0"/>
          </a:p>
          <a:p>
            <a:pPr algn="just">
              <a:spcBef>
                <a:spcPts val="0"/>
              </a:spcBef>
            </a:pPr>
            <a:r>
              <a:rPr lang="es-CO" sz="1000" dirty="0" smtClean="0"/>
              <a:t>(Producto 1) Se </a:t>
            </a:r>
            <a:r>
              <a:rPr lang="es-CO" sz="1000" dirty="0"/>
              <a:t>elaboraron: (i) los capítulos relacionados al marco conceptual de los lineamientos de resocialización con enfoque de justicia restaurativa y (ii) el protocolo de justicia restaurativa para la etapa penitenciaria y </a:t>
            </a:r>
            <a:r>
              <a:rPr lang="es-CO" sz="1000" dirty="0" err="1"/>
              <a:t>pospenitenciaria</a:t>
            </a:r>
            <a:r>
              <a:rPr lang="es-CO" sz="1000" dirty="0" smtClean="0"/>
              <a:t>. </a:t>
            </a:r>
          </a:p>
          <a:p>
            <a:pPr marL="0" indent="0" algn="just">
              <a:spcBef>
                <a:spcPts val="0"/>
              </a:spcBef>
              <a:buNone/>
            </a:pPr>
            <a:r>
              <a:rPr lang="es-CO" sz="1000" dirty="0" smtClean="0"/>
              <a:t>	</a:t>
            </a:r>
          </a:p>
          <a:p>
            <a:pPr algn="just"/>
            <a:r>
              <a:rPr lang="es-CO" sz="1000" dirty="0" smtClean="0"/>
              <a:t>(</a:t>
            </a:r>
            <a:r>
              <a:rPr lang="es-CO" sz="1000" dirty="0"/>
              <a:t>Producto </a:t>
            </a:r>
            <a:r>
              <a:rPr lang="es-CO" sz="1000" dirty="0" smtClean="0"/>
              <a:t>3) </a:t>
            </a:r>
            <a:r>
              <a:rPr lang="es-CO" sz="1000" dirty="0"/>
              <a:t>No se avanzó en actividades en estos meses. Lo anterior debido a que a la fecha no se cuenta con los contratistas del Observatorio de Política </a:t>
            </a:r>
            <a:r>
              <a:rPr lang="es-CO" sz="1000" dirty="0" smtClean="0"/>
              <a:t>Criminal </a:t>
            </a:r>
            <a:r>
              <a:rPr lang="es-CO" sz="1000" dirty="0"/>
              <a:t>encargados de desarrollar esta actividad</a:t>
            </a:r>
            <a:r>
              <a:rPr lang="es-CO" sz="1000" dirty="0" smtClean="0"/>
              <a:t>.</a:t>
            </a:r>
          </a:p>
          <a:p>
            <a:pPr algn="just"/>
            <a:endParaRPr lang="es-CO" sz="500" dirty="0" smtClean="0"/>
          </a:p>
          <a:p>
            <a:pPr algn="just"/>
            <a:endParaRPr lang="es-CO" sz="200" dirty="0"/>
          </a:p>
          <a:p>
            <a:pPr algn="just"/>
            <a:r>
              <a:rPr lang="es-CO" sz="1000" dirty="0"/>
              <a:t>(Producto 4) De otra parte en Cali culmina el proceso de formación y transferencia </a:t>
            </a:r>
            <a:r>
              <a:rPr lang="es-CO" sz="1000" dirty="0" smtClean="0"/>
              <a:t>territorial.</a:t>
            </a:r>
          </a:p>
          <a:p>
            <a:pPr algn="just"/>
            <a:endParaRPr lang="es-CO" sz="300" dirty="0"/>
          </a:p>
          <a:p>
            <a:pPr algn="just"/>
            <a:r>
              <a:rPr lang="es-CO" sz="1000" dirty="0"/>
              <a:t>(Producto </a:t>
            </a:r>
            <a:r>
              <a:rPr lang="es-CO" sz="1000" dirty="0" smtClean="0"/>
              <a:t>5</a:t>
            </a:r>
            <a:r>
              <a:rPr lang="es-CO" sz="1000" dirty="0"/>
              <a:t>) </a:t>
            </a:r>
            <a:r>
              <a:rPr lang="es-CO" sz="1000" dirty="0" smtClean="0"/>
              <a:t>Presentación </a:t>
            </a:r>
            <a:r>
              <a:rPr lang="es-CO" sz="1000" dirty="0"/>
              <a:t>documento estrategias técnicas y normativas para la prevención de la reincidencia del delito por parte de mujeres</a:t>
            </a:r>
            <a:r>
              <a:rPr lang="es-CO" sz="1000" dirty="0" smtClean="0"/>
              <a:t>.</a:t>
            </a:r>
          </a:p>
          <a:p>
            <a:pPr algn="just"/>
            <a:endParaRPr lang="es-CO" sz="300" dirty="0" smtClean="0"/>
          </a:p>
          <a:p>
            <a:pPr marL="0" indent="0" algn="just">
              <a:buNone/>
            </a:pPr>
            <a:r>
              <a:rPr lang="es-CO" sz="1000" dirty="0"/>
              <a:t>Avance de Indicadores de Gestión </a:t>
            </a:r>
            <a:r>
              <a:rPr lang="es-CO" sz="1000" dirty="0" smtClean="0"/>
              <a:t>Octubre </a:t>
            </a:r>
            <a:r>
              <a:rPr lang="es-CO" sz="1000" dirty="0"/>
              <a:t>:</a:t>
            </a:r>
          </a:p>
          <a:p>
            <a:pPr algn="just"/>
            <a:endParaRPr lang="es-CO" sz="400" dirty="0"/>
          </a:p>
          <a:p>
            <a:pPr algn="just"/>
            <a:r>
              <a:rPr lang="es-CO" sz="1000" dirty="0" smtClean="0"/>
              <a:t>No se evidencia avance de los indicadores en el mes de Octubre</a:t>
            </a:r>
          </a:p>
          <a:p>
            <a:pPr algn="just"/>
            <a:endParaRPr lang="es-CO" sz="1000" dirty="0" smtClean="0"/>
          </a:p>
          <a:p>
            <a:pPr marL="0" indent="0" algn="just">
              <a:buNone/>
            </a:pPr>
            <a:r>
              <a:rPr lang="es-CO" sz="600" dirty="0" smtClean="0"/>
              <a:t> </a:t>
            </a:r>
          </a:p>
        </p:txBody>
      </p:sp>
    </p:spTree>
    <p:extLst>
      <p:ext uri="{BB962C8B-B14F-4D97-AF65-F5344CB8AC3E}">
        <p14:creationId xmlns:p14="http://schemas.microsoft.com/office/powerpoint/2010/main" val="2196732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6712" y="51470"/>
            <a:ext cx="5040560" cy="486363"/>
          </a:xfrm>
        </p:spPr>
        <p:txBody>
          <a:bodyPr>
            <a:noAutofit/>
          </a:bodyPr>
          <a:lstStyle/>
          <a:p>
            <a:r>
              <a:rPr lang="es-CO" sz="1200" dirty="0"/>
              <a:t>Fortalecimiento</a:t>
            </a:r>
            <a:r>
              <a:rPr lang="es-CO" sz="1200" dirty="0">
                <a:solidFill>
                  <a:srgbClr val="FF0000"/>
                </a:solidFill>
              </a:rPr>
              <a:t> </a:t>
            </a:r>
            <a:r>
              <a:rPr lang="es-CO" sz="1200" dirty="0"/>
              <a:t>del intercambio de información en el sistema de información interinstitucional de justicia transicional a nivel nacional </a:t>
            </a:r>
          </a:p>
        </p:txBody>
      </p:sp>
      <p:graphicFrame>
        <p:nvGraphicFramePr>
          <p:cNvPr id="4" name="Diagrama 3"/>
          <p:cNvGraphicFramePr/>
          <p:nvPr>
            <p:extLst>
              <p:ext uri="{D42A27DB-BD31-4B8C-83A1-F6EECF244321}">
                <p14:modId xmlns:p14="http://schemas.microsoft.com/office/powerpoint/2010/main" val="2985387225"/>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109483375"/>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725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49,18%</a:t>
                      </a:r>
                      <a:endParaRPr lang="es-CO" sz="900" dirty="0"/>
                    </a:p>
                  </a:txBody>
                  <a:tcPr anchor="ctr">
                    <a:cell3D prstMaterial="dkEdge">
                      <a:bevel w="77470" h="12700" prst="softRound"/>
                      <a:lightRig rig="flood" dir="t"/>
                    </a:cell3D>
                  </a:tcPr>
                </a:tc>
                <a:tc>
                  <a:txBody>
                    <a:bodyPr/>
                    <a:lstStyle/>
                    <a:p>
                      <a:r>
                        <a:rPr lang="es-CO" sz="900" baseline="0" dirty="0" smtClean="0"/>
                        <a:t>725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49,18 %</a:t>
                      </a:r>
                      <a:endParaRPr lang="es-CO" sz="900" dirty="0"/>
                    </a:p>
                  </a:txBody>
                  <a:tcPr anchor="ctr">
                    <a:cell3D prstMaterial="dkEdge">
                      <a:bevel w="77470" h="12700" prst="softRound"/>
                      <a:lightRig rig="flood" dir="t"/>
                    </a:cell3D>
                  </a:tcPr>
                </a:tc>
                <a:tc>
                  <a:txBody>
                    <a:bodyPr/>
                    <a:lstStyle/>
                    <a:p>
                      <a:r>
                        <a:rPr lang="es-CO" sz="900" baseline="0" dirty="0" smtClean="0"/>
                        <a:t>725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49,18%</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55</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1278724746"/>
              </p:ext>
            </p:extLst>
          </p:nvPr>
        </p:nvGraphicFramePr>
        <p:xfrm>
          <a:off x="3429000" y="771550"/>
          <a:ext cx="3347914"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715624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200" dirty="0"/>
              <a:t>Fortalecimiento del intercambio de información en el sistema de información interinstitucional de justicia transicional a nivel nacional </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4147617120"/>
              </p:ext>
            </p:extLst>
          </p:nvPr>
        </p:nvGraphicFramePr>
        <p:xfrm>
          <a:off x="188640" y="1131590"/>
          <a:ext cx="3168352"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1562161997"/>
              </p:ext>
            </p:extLst>
          </p:nvPr>
        </p:nvGraphicFramePr>
        <p:xfrm>
          <a:off x="3645024" y="1131590"/>
          <a:ext cx="3096344"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634119" y="3351041"/>
            <a:ext cx="1348696" cy="20723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3933613" y="3605716"/>
            <a:ext cx="977945" cy="1955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2899399" y="3599670"/>
            <a:ext cx="897934" cy="19555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610995" y="3595566"/>
            <a:ext cx="1175143" cy="19555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290568" y="4803998"/>
            <a:ext cx="476942" cy="122760"/>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56</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147306" y="3841914"/>
            <a:ext cx="505830" cy="9558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067186" y="3841914"/>
            <a:ext cx="505830" cy="9558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1916832" y="3848226"/>
            <a:ext cx="503764" cy="951948"/>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024174" y="4175501"/>
            <a:ext cx="300618" cy="2960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176627" y="4473480"/>
            <a:ext cx="304691" cy="3003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176627" y="4169740"/>
            <a:ext cx="302425" cy="31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039814" y="4497674"/>
            <a:ext cx="293904" cy="280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79672" y="4159759"/>
            <a:ext cx="299256" cy="311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72956" y="4467385"/>
            <a:ext cx="299256" cy="3107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760534" y="4777483"/>
            <a:ext cx="816359"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49,18%</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54542" y="4780258"/>
            <a:ext cx="707850" cy="307777"/>
          </a:xfrm>
          <a:prstGeom prst="rect">
            <a:avLst/>
          </a:prstGeom>
          <a:noFill/>
        </p:spPr>
        <p:txBody>
          <a:bodyPr wrap="square" lIns="91440" tIns="45720" rIns="91440" bIns="45720">
            <a:spAutoFit/>
          </a:bodyPr>
          <a:lstStyle/>
          <a:p>
            <a:pPr algn="ctr"/>
            <a:r>
              <a:rPr lang="es-ES" sz="1400" b="1" cap="none" spc="0" dirty="0" smtClean="0">
                <a:ln w="22225">
                  <a:solidFill>
                    <a:schemeClr val="accent2"/>
                  </a:solidFill>
                  <a:prstDash val="solid"/>
                </a:ln>
                <a:solidFill>
                  <a:schemeClr val="accent2">
                    <a:lumMod val="40000"/>
                    <a:lumOff val="60000"/>
                  </a:schemeClr>
                </a:solidFill>
                <a:effectLst/>
              </a:rPr>
              <a:t>0,00%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14405" y="4773846"/>
            <a:ext cx="816359"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0</a:t>
            </a:r>
            <a:r>
              <a:rPr lang="es-ES" sz="1400" b="1" cap="none" spc="0" dirty="0" smtClean="0">
                <a:ln w="22225">
                  <a:solidFill>
                    <a:schemeClr val="accent2"/>
                  </a:solidFill>
                  <a:prstDash val="solid"/>
                </a:ln>
                <a:solidFill>
                  <a:schemeClr val="accent2">
                    <a:lumMod val="40000"/>
                    <a:lumOff val="60000"/>
                  </a:schemeClr>
                </a:solidFill>
                <a:effectLst/>
              </a:rPr>
              <a:t>,00%</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637568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81128" y="4668215"/>
            <a:ext cx="2164268" cy="432854"/>
          </a:xfrm>
          <a:prstGeom prst="rect">
            <a:avLst/>
          </a:prstGeom>
        </p:spPr>
      </p:pic>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8"/>
            <a:ext cx="6480720" cy="4264728"/>
          </a:xfrm>
        </p:spPr>
        <p:txBody>
          <a:bodyPr>
            <a:noAutofit/>
          </a:bodyPr>
          <a:lstStyle/>
          <a:p>
            <a:pPr marL="0" indent="0" algn="just">
              <a:buNone/>
            </a:pPr>
            <a:r>
              <a:rPr lang="es-CO" sz="1000" dirty="0" smtClean="0"/>
              <a:t>Actividades realizadas : </a:t>
            </a:r>
          </a:p>
          <a:p>
            <a:pPr marL="0" indent="0" algn="just">
              <a:buNone/>
            </a:pPr>
            <a:endParaRPr lang="es-CO" sz="900" dirty="0" smtClean="0"/>
          </a:p>
          <a:p>
            <a:pPr marL="0" indent="0" algn="just">
              <a:buNone/>
            </a:pPr>
            <a:endParaRPr lang="es-CO" sz="100" dirty="0" smtClean="0"/>
          </a:p>
          <a:p>
            <a:pPr algn="just">
              <a:spcBef>
                <a:spcPts val="0"/>
              </a:spcBef>
            </a:pPr>
            <a:r>
              <a:rPr lang="es-CO" sz="1000" dirty="0" smtClean="0"/>
              <a:t>(Producto 1) </a:t>
            </a:r>
            <a:r>
              <a:rPr lang="es-CO" sz="1000" dirty="0"/>
              <a:t>De acuerdo con el avance en el Convenio 222 de 2019 y los procesos adicionales se alcanzará esta meta a fines de diciembre de </a:t>
            </a:r>
            <a:r>
              <a:rPr lang="es-CO" sz="1000" dirty="0" smtClean="0"/>
              <a:t>2019, no obstante se han realizado las siguientes actividades:</a:t>
            </a:r>
          </a:p>
          <a:p>
            <a:pPr algn="just">
              <a:spcBef>
                <a:spcPts val="0"/>
              </a:spcBef>
            </a:pPr>
            <a:endParaRPr lang="es-CO" sz="1000" dirty="0" smtClean="0"/>
          </a:p>
          <a:p>
            <a:pPr lvl="1" algn="just">
              <a:spcBef>
                <a:spcPts val="0"/>
              </a:spcBef>
            </a:pPr>
            <a:r>
              <a:rPr lang="es-CO" sz="1000" dirty="0"/>
              <a:t>Se gestionó para proceder con el trámite de firmas del convenio sobre la formalización de acuerdos de intercambio de información con la Procuraduría General de la Nación. Se prevé nuevos convenios con la ANDJE, el ICBF, </a:t>
            </a:r>
            <a:r>
              <a:rPr lang="es-CO" sz="1000" dirty="0" err="1"/>
              <a:t>Minsalud</a:t>
            </a:r>
            <a:r>
              <a:rPr lang="es-CO" sz="1000" dirty="0"/>
              <a:t> y el Instituto Nacional de Medicina Legal. </a:t>
            </a:r>
            <a:r>
              <a:rPr lang="es-CO" sz="1000" dirty="0" smtClean="0"/>
              <a:t> </a:t>
            </a:r>
          </a:p>
          <a:p>
            <a:pPr lvl="1" algn="just">
              <a:spcBef>
                <a:spcPts val="0"/>
              </a:spcBef>
            </a:pPr>
            <a:endParaRPr lang="es-CO" sz="1000" dirty="0" smtClean="0"/>
          </a:p>
          <a:p>
            <a:pPr lvl="1" algn="just">
              <a:spcBef>
                <a:spcPts val="0"/>
              </a:spcBef>
            </a:pPr>
            <a:endParaRPr lang="es-CO" sz="500" dirty="0"/>
          </a:p>
          <a:p>
            <a:pPr algn="just">
              <a:spcBef>
                <a:spcPts val="0"/>
              </a:spcBef>
            </a:pPr>
            <a:r>
              <a:rPr lang="es-CO" sz="1000" dirty="0" smtClean="0"/>
              <a:t>(</a:t>
            </a:r>
            <a:r>
              <a:rPr lang="es-CO" sz="1000" dirty="0"/>
              <a:t>Producto 2</a:t>
            </a:r>
            <a:r>
              <a:rPr lang="es-CO" sz="1000" dirty="0" smtClean="0"/>
              <a:t>) </a:t>
            </a:r>
            <a:r>
              <a:rPr lang="es-CO" sz="1000" dirty="0"/>
              <a:t>De acuerdo con el avance en el Convenio 222 de 2019 y los procesos adicionales se alcanzará esta meta a fines de diciembre de 2019, no obstante se han realizado las siguientes actividades</a:t>
            </a:r>
            <a:r>
              <a:rPr lang="es-CO" sz="1000" dirty="0" smtClean="0"/>
              <a:t>:</a:t>
            </a:r>
          </a:p>
          <a:p>
            <a:pPr algn="just">
              <a:spcBef>
                <a:spcPts val="0"/>
              </a:spcBef>
            </a:pPr>
            <a:endParaRPr lang="es-CO" sz="900" dirty="0"/>
          </a:p>
          <a:p>
            <a:pPr algn="just">
              <a:spcBef>
                <a:spcPts val="0"/>
              </a:spcBef>
            </a:pPr>
            <a:endParaRPr lang="es-CO" sz="300" dirty="0" smtClean="0"/>
          </a:p>
          <a:p>
            <a:pPr lvl="1" algn="just">
              <a:spcBef>
                <a:spcPts val="0"/>
              </a:spcBef>
            </a:pPr>
            <a:r>
              <a:rPr lang="es-CO" sz="1000" dirty="0"/>
              <a:t>Se gestionó para proceder con el trámite de firmas del convenio sobre la formalización de acuerdos de intercambio de información con la Procuraduría General de la Nación. Se prevé nuevos convenios con la ANDJE, el ICBF, </a:t>
            </a:r>
            <a:r>
              <a:rPr lang="es-CO" sz="1000" dirty="0" err="1"/>
              <a:t>Minsalud</a:t>
            </a:r>
            <a:r>
              <a:rPr lang="es-CO" sz="1000" dirty="0"/>
              <a:t> y el Instituto Nacional de Medicina Legal. </a:t>
            </a:r>
            <a:endParaRPr lang="es-CO" sz="1000" dirty="0" smtClean="0"/>
          </a:p>
          <a:p>
            <a:pPr lvl="1" algn="just">
              <a:spcBef>
                <a:spcPts val="0"/>
              </a:spcBef>
            </a:pPr>
            <a:endParaRPr lang="es-CO" sz="1000" dirty="0" smtClean="0"/>
          </a:p>
          <a:p>
            <a:pPr lvl="1" algn="just">
              <a:spcBef>
                <a:spcPts val="0"/>
              </a:spcBef>
            </a:pPr>
            <a:endParaRPr lang="es-CO" sz="300" dirty="0"/>
          </a:p>
          <a:p>
            <a:pPr algn="just"/>
            <a:r>
              <a:rPr lang="es-CO" sz="1000" dirty="0"/>
              <a:t>(Producto </a:t>
            </a:r>
            <a:r>
              <a:rPr lang="es-CO" sz="1000" dirty="0" smtClean="0"/>
              <a:t>3)</a:t>
            </a:r>
            <a:r>
              <a:rPr lang="es-CO" sz="1000" dirty="0"/>
              <a:t>. De acuerdo con el avance en el Convenio 222 de 2019 y los procesos adicionales se alcanzará esta meta a fines de diciembre de 2019, no obstante se han realizado las siguientes actividades</a:t>
            </a:r>
            <a:r>
              <a:rPr lang="es-CO" sz="1000" dirty="0" smtClean="0"/>
              <a:t>:</a:t>
            </a:r>
          </a:p>
          <a:p>
            <a:pPr algn="just"/>
            <a:endParaRPr lang="es-CO" sz="900" dirty="0" smtClean="0"/>
          </a:p>
          <a:p>
            <a:pPr lvl="1" algn="just"/>
            <a:r>
              <a:rPr lang="es-CO" sz="1000" dirty="0"/>
              <a:t>En el mes de octubre se realizó seguimiento a los avances y operaciones realizadas por el equipo del proyecto con la realización del comité técnico operativo del Convenio 222 de 2019</a:t>
            </a:r>
            <a:r>
              <a:rPr lang="es-CO" sz="1000" dirty="0" smtClean="0"/>
              <a:t>.</a:t>
            </a:r>
          </a:p>
          <a:p>
            <a:pPr algn="just"/>
            <a:endParaRPr lang="es-CO" sz="200" dirty="0"/>
          </a:p>
          <a:p>
            <a:pPr algn="just"/>
            <a:endParaRPr lang="es-CO" sz="100" dirty="0"/>
          </a:p>
          <a:p>
            <a:pPr algn="just"/>
            <a:endParaRPr lang="es-CO" sz="200" dirty="0" smtClean="0"/>
          </a:p>
          <a:p>
            <a:pPr marL="0" indent="0" algn="just">
              <a:buNone/>
            </a:pPr>
            <a:r>
              <a:rPr lang="es-CO" sz="1000" dirty="0"/>
              <a:t>Avance de Indicadores de Gestión </a:t>
            </a:r>
            <a:r>
              <a:rPr lang="es-CO" sz="1000" dirty="0" smtClean="0"/>
              <a:t>Octubre </a:t>
            </a:r>
            <a:r>
              <a:rPr lang="es-CO" sz="1000" dirty="0"/>
              <a:t>:</a:t>
            </a:r>
          </a:p>
          <a:p>
            <a:pPr algn="just"/>
            <a:endParaRPr lang="es-CO" sz="400" dirty="0"/>
          </a:p>
          <a:p>
            <a:pPr algn="just"/>
            <a:r>
              <a:rPr lang="es-CO" sz="1000" dirty="0"/>
              <a:t>Los indicadores de gestión no tuvieron ningún avance en </a:t>
            </a:r>
            <a:r>
              <a:rPr lang="es-CO" sz="1000" dirty="0" smtClean="0"/>
              <a:t>el mes de Octubre.</a:t>
            </a:r>
            <a:endParaRPr lang="es-CO" sz="1000" dirty="0"/>
          </a:p>
          <a:p>
            <a:pPr algn="just"/>
            <a:endParaRPr lang="es-CO" sz="1000" dirty="0"/>
          </a:p>
          <a:p>
            <a:pPr algn="just"/>
            <a:endParaRPr lang="es-CO" sz="1000" dirty="0" smtClean="0"/>
          </a:p>
          <a:p>
            <a:pPr algn="just"/>
            <a:endParaRPr lang="es-CO" sz="1000" dirty="0" smtClean="0"/>
          </a:p>
          <a:p>
            <a:pPr marL="0" indent="0" algn="just">
              <a:buNone/>
            </a:pPr>
            <a:endParaRPr lang="es-CO" sz="600" dirty="0" smtClean="0"/>
          </a:p>
        </p:txBody>
      </p:sp>
    </p:spTree>
    <p:extLst>
      <p:ext uri="{BB962C8B-B14F-4D97-AF65-F5344CB8AC3E}">
        <p14:creationId xmlns:p14="http://schemas.microsoft.com/office/powerpoint/2010/main" val="3138947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6712" y="51470"/>
            <a:ext cx="5040560" cy="486363"/>
          </a:xfrm>
        </p:spPr>
        <p:txBody>
          <a:bodyPr>
            <a:noAutofit/>
          </a:bodyPr>
          <a:lstStyle/>
          <a:p>
            <a:r>
              <a:rPr lang="es-CO" sz="1400" dirty="0"/>
              <a:t>Fortalecimiento</a:t>
            </a:r>
            <a:r>
              <a:rPr lang="es-CO" sz="1400" dirty="0">
                <a:solidFill>
                  <a:srgbClr val="FF0000"/>
                </a:solidFill>
              </a:rPr>
              <a:t> </a:t>
            </a:r>
            <a:r>
              <a:rPr lang="es-CO" sz="1400" dirty="0"/>
              <a:t>institucional para la reforma a la justicia  nacional</a:t>
            </a:r>
          </a:p>
        </p:txBody>
      </p:sp>
      <p:graphicFrame>
        <p:nvGraphicFramePr>
          <p:cNvPr id="4" name="Diagrama 3"/>
          <p:cNvGraphicFramePr/>
          <p:nvPr>
            <p:extLst>
              <p:ext uri="{D42A27DB-BD31-4B8C-83A1-F6EECF244321}">
                <p14:modId xmlns:p14="http://schemas.microsoft.com/office/powerpoint/2010/main" val="2413190124"/>
              </p:ext>
            </p:extLst>
          </p:nvPr>
        </p:nvGraphicFramePr>
        <p:xfrm>
          <a:off x="116632" y="771550"/>
          <a:ext cx="30963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06166889"/>
              </p:ext>
            </p:extLst>
          </p:nvPr>
        </p:nvGraphicFramePr>
        <p:xfrm>
          <a:off x="116632" y="4299942"/>
          <a:ext cx="3096348" cy="365760"/>
        </p:xfrm>
        <a:graphic>
          <a:graphicData uri="http://schemas.openxmlformats.org/drawingml/2006/table">
            <a:tbl>
              <a:tblPr firstRow="1" bandRow="1">
                <a:tableStyleId>{5C22544A-7EE6-4342-B048-85BDC9FD1C3A}</a:tableStyleId>
              </a:tblPr>
              <a:tblGrid>
                <a:gridCol w="504056"/>
                <a:gridCol w="528060"/>
                <a:gridCol w="480052"/>
                <a:gridCol w="552064"/>
                <a:gridCol w="456048"/>
                <a:gridCol w="576068"/>
              </a:tblGrid>
              <a:tr h="288032">
                <a:tc>
                  <a:txBody>
                    <a:bodyPr/>
                    <a:lstStyle/>
                    <a:p>
                      <a:r>
                        <a:rPr lang="es-CO" sz="900" baseline="0" dirty="0" smtClean="0"/>
                        <a:t>2.548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96,72%</a:t>
                      </a:r>
                      <a:endParaRPr lang="es-CO" sz="900" dirty="0"/>
                    </a:p>
                  </a:txBody>
                  <a:tcPr anchor="ctr">
                    <a:cell3D prstMaterial="dkEdge">
                      <a:bevel w="77470" h="12700" prst="softRound"/>
                      <a:lightRig rig="flood" dir="t"/>
                    </a:cell3D>
                  </a:tcPr>
                </a:tc>
                <a:tc>
                  <a:txBody>
                    <a:bodyPr/>
                    <a:lstStyle/>
                    <a:p>
                      <a:r>
                        <a:rPr lang="es-CO" sz="900" baseline="0" dirty="0" smtClean="0"/>
                        <a:t>977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37,10 %</a:t>
                      </a:r>
                      <a:endParaRPr lang="es-CO" sz="900" dirty="0"/>
                    </a:p>
                  </a:txBody>
                  <a:tcPr anchor="ctr">
                    <a:cell3D prstMaterial="dkEdge">
                      <a:bevel w="77470" h="12700" prst="softRound"/>
                      <a:lightRig rig="flood" dir="t"/>
                    </a:cell3D>
                  </a:tcPr>
                </a:tc>
                <a:tc>
                  <a:txBody>
                    <a:bodyPr/>
                    <a:lstStyle/>
                    <a:p>
                      <a:r>
                        <a:rPr lang="es-CO" sz="900" baseline="0" dirty="0" smtClean="0"/>
                        <a:t>977 </a:t>
                      </a:r>
                      <a:r>
                        <a:rPr lang="es-CO" sz="900" dirty="0" err="1" smtClean="0"/>
                        <a:t>mlls</a:t>
                      </a:r>
                      <a:endParaRPr lang="es-CO" sz="900" dirty="0"/>
                    </a:p>
                  </a:txBody>
                  <a:tcPr anchor="ctr">
                    <a:cell3D prstMaterial="dkEdge">
                      <a:bevel w="77470" h="12700" prst="softRound"/>
                      <a:lightRig rig="flood" dir="t"/>
                    </a:cell3D>
                  </a:tcPr>
                </a:tc>
                <a:tc>
                  <a:txBody>
                    <a:bodyPr/>
                    <a:lstStyle/>
                    <a:p>
                      <a:r>
                        <a:rPr lang="es-CO" sz="900" dirty="0" smtClean="0"/>
                        <a:t>37,10%</a:t>
                      </a:r>
                      <a:endParaRPr lang="es-CO" sz="900" dirty="0"/>
                    </a:p>
                  </a:txBody>
                  <a:tcPr anchor="ctr">
                    <a:cell3D prstMaterial="dkEdge">
                      <a:bevel w="77470" h="12700" prst="softRound"/>
                      <a:lightRig rig="flood" dir="t"/>
                    </a:cell3D>
                  </a:tcPr>
                </a:tc>
              </a:tr>
            </a:tbl>
          </a:graphicData>
        </a:graphic>
      </p:graphicFrame>
      <p:sp>
        <p:nvSpPr>
          <p:cNvPr id="3" name="Marcador de número de diapositiva 2"/>
          <p:cNvSpPr>
            <a:spLocks noGrp="1"/>
          </p:cNvSpPr>
          <p:nvPr>
            <p:ph type="sldNum" sz="quarter" idx="4294967295"/>
          </p:nvPr>
        </p:nvSpPr>
        <p:spPr>
          <a:xfrm>
            <a:off x="116632" y="4731990"/>
            <a:ext cx="38630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58</a:t>
            </a:fld>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584930096"/>
              </p:ext>
            </p:extLst>
          </p:nvPr>
        </p:nvGraphicFramePr>
        <p:xfrm>
          <a:off x="3429000" y="771550"/>
          <a:ext cx="3312368" cy="389415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16169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7510" y="51025"/>
            <a:ext cx="5040560" cy="486363"/>
          </a:xfrm>
        </p:spPr>
        <p:txBody>
          <a:bodyPr>
            <a:noAutofit/>
          </a:bodyPr>
          <a:lstStyle/>
          <a:p>
            <a:r>
              <a:rPr lang="es-CO" sz="1400" dirty="0"/>
              <a:t>Fortalecimiento institucional para la reforma a la justicia  nacional</a:t>
            </a:r>
          </a:p>
        </p:txBody>
      </p:sp>
      <p:sp>
        <p:nvSpPr>
          <p:cNvPr id="9" name="Recortar rectángulo de esquina diagonal 8"/>
          <p:cNvSpPr/>
          <p:nvPr/>
        </p:nvSpPr>
        <p:spPr>
          <a:xfrm>
            <a:off x="692696" y="771550"/>
            <a:ext cx="2016224"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Productos</a:t>
            </a:r>
            <a:endParaRPr lang="es-CO" dirty="0"/>
          </a:p>
        </p:txBody>
      </p:sp>
      <p:sp>
        <p:nvSpPr>
          <p:cNvPr id="11" name="Recortar rectángulo de esquina diagonal 10"/>
          <p:cNvSpPr/>
          <p:nvPr/>
        </p:nvSpPr>
        <p:spPr>
          <a:xfrm>
            <a:off x="3789040" y="771550"/>
            <a:ext cx="2808312" cy="216024"/>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Indicadores de Gestión</a:t>
            </a:r>
            <a:endParaRPr lang="es-CO" dirty="0"/>
          </a:p>
        </p:txBody>
      </p:sp>
      <p:graphicFrame>
        <p:nvGraphicFramePr>
          <p:cNvPr id="3" name="Diagrama 2"/>
          <p:cNvGraphicFramePr/>
          <p:nvPr>
            <p:extLst>
              <p:ext uri="{D42A27DB-BD31-4B8C-83A1-F6EECF244321}">
                <p14:modId xmlns:p14="http://schemas.microsoft.com/office/powerpoint/2010/main" val="2522105557"/>
              </p:ext>
            </p:extLst>
          </p:nvPr>
        </p:nvGraphicFramePr>
        <p:xfrm>
          <a:off x="188640" y="1131590"/>
          <a:ext cx="3168352" cy="201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533258130"/>
              </p:ext>
            </p:extLst>
          </p:nvPr>
        </p:nvGraphicFramePr>
        <p:xfrm>
          <a:off x="3645024" y="1131590"/>
          <a:ext cx="3096344" cy="20137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ortar rectángulo de esquina diagonal 7"/>
          <p:cNvSpPr/>
          <p:nvPr/>
        </p:nvSpPr>
        <p:spPr>
          <a:xfrm>
            <a:off x="2634119" y="3291830"/>
            <a:ext cx="1348696" cy="20723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smtClean="0"/>
              <a:t>Alertas</a:t>
            </a:r>
            <a:endParaRPr lang="es-CO" sz="1100" dirty="0"/>
          </a:p>
        </p:txBody>
      </p:sp>
      <p:sp>
        <p:nvSpPr>
          <p:cNvPr id="15" name="Recortar rectángulo de esquina diagonal 14"/>
          <p:cNvSpPr/>
          <p:nvPr/>
        </p:nvSpPr>
        <p:spPr>
          <a:xfrm>
            <a:off x="3933613" y="3546505"/>
            <a:ext cx="977945" cy="195550"/>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Gestión</a:t>
            </a:r>
            <a:endParaRPr lang="es-CO" sz="1000" dirty="0"/>
          </a:p>
        </p:txBody>
      </p:sp>
      <p:sp>
        <p:nvSpPr>
          <p:cNvPr id="16" name="Recortar rectángulo de esquina diagonal 15"/>
          <p:cNvSpPr/>
          <p:nvPr/>
        </p:nvSpPr>
        <p:spPr>
          <a:xfrm>
            <a:off x="2899399" y="3540459"/>
            <a:ext cx="897934" cy="19555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físico</a:t>
            </a:r>
            <a:endParaRPr lang="es-CO" sz="1000" dirty="0"/>
          </a:p>
        </p:txBody>
      </p:sp>
      <p:sp>
        <p:nvSpPr>
          <p:cNvPr id="17" name="Recortar rectángulo de esquina diagonal 16"/>
          <p:cNvSpPr/>
          <p:nvPr/>
        </p:nvSpPr>
        <p:spPr>
          <a:xfrm>
            <a:off x="1610995" y="3536355"/>
            <a:ext cx="1175143" cy="195551"/>
          </a:xfrm>
          <a:prstGeom prst="snip2Diag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A. financiero</a:t>
            </a:r>
            <a:endParaRPr lang="es-CO" sz="1000" dirty="0"/>
          </a:p>
        </p:txBody>
      </p:sp>
      <p:sp>
        <p:nvSpPr>
          <p:cNvPr id="4" name="Marcador de número de diapositiva 3"/>
          <p:cNvSpPr>
            <a:spLocks noGrp="1"/>
          </p:cNvSpPr>
          <p:nvPr>
            <p:ph type="sldNum" sz="quarter" idx="4294967295"/>
          </p:nvPr>
        </p:nvSpPr>
        <p:spPr>
          <a:xfrm>
            <a:off x="290568" y="4803998"/>
            <a:ext cx="476942" cy="122760"/>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59</a:t>
            </a:fld>
            <a:endParaRPr lang="es-CO" sz="1200" dirty="0">
              <a:solidFill>
                <a:schemeClr val="tx1"/>
              </a:solidFill>
              <a:latin typeface="Arial" panose="020B0604020202020204" pitchFamily="34" charset="0"/>
              <a:cs typeface="Arial" panose="020B0604020202020204" pitchFamily="34" charset="0"/>
            </a:endParaRPr>
          </a:p>
        </p:txBody>
      </p:sp>
      <p:pic>
        <p:nvPicPr>
          <p:cNvPr id="24"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4147306" y="3841914"/>
            <a:ext cx="505830" cy="9558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sultado de imagen para semafor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3264" r="23817"/>
          <a:stretch/>
        </p:blipFill>
        <p:spPr bwMode="auto">
          <a:xfrm>
            <a:off x="3067186" y="3841914"/>
            <a:ext cx="505830" cy="9558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do de imagen para semafor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264" r="23817"/>
          <a:stretch/>
        </p:blipFill>
        <p:spPr bwMode="auto">
          <a:xfrm>
            <a:off x="1916832" y="3848226"/>
            <a:ext cx="503764" cy="951948"/>
          </a:xfrm>
          <a:prstGeom prst="rect">
            <a:avLst/>
          </a:prstGeom>
          <a:noFill/>
          <a:extLst>
            <a:ext uri="{909E8E84-426E-40DD-AFC4-6F175D3DCCD1}">
              <a14:hiddenFill xmlns:a14="http://schemas.microsoft.com/office/drawing/2010/main">
                <a:solidFill>
                  <a:srgbClr val="FFFFFF"/>
                </a:solidFill>
              </a14:hiddenFill>
            </a:ext>
          </a:extLst>
        </p:spPr>
      </p:pic>
      <p:sp>
        <p:nvSpPr>
          <p:cNvPr id="27" name="Elipse 26"/>
          <p:cNvSpPr/>
          <p:nvPr/>
        </p:nvSpPr>
        <p:spPr>
          <a:xfrm>
            <a:off x="2024174" y="4175501"/>
            <a:ext cx="300618" cy="2960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Elipse 27"/>
          <p:cNvSpPr/>
          <p:nvPr/>
        </p:nvSpPr>
        <p:spPr>
          <a:xfrm>
            <a:off x="3176627" y="4473480"/>
            <a:ext cx="304691" cy="3003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Elipse 28"/>
          <p:cNvSpPr/>
          <p:nvPr/>
        </p:nvSpPr>
        <p:spPr>
          <a:xfrm>
            <a:off x="3176627" y="3842212"/>
            <a:ext cx="302425" cy="31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p:cNvSpPr/>
          <p:nvPr/>
        </p:nvSpPr>
        <p:spPr>
          <a:xfrm>
            <a:off x="2039814" y="4497674"/>
            <a:ext cx="293904" cy="280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p:cNvSpPr/>
          <p:nvPr/>
        </p:nvSpPr>
        <p:spPr>
          <a:xfrm>
            <a:off x="4246248" y="3842752"/>
            <a:ext cx="299256" cy="311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p:cNvSpPr/>
          <p:nvPr/>
        </p:nvSpPr>
        <p:spPr>
          <a:xfrm>
            <a:off x="4265144" y="4160783"/>
            <a:ext cx="299256" cy="3107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p:cNvSpPr/>
          <p:nvPr/>
        </p:nvSpPr>
        <p:spPr>
          <a:xfrm>
            <a:off x="1760534" y="4777483"/>
            <a:ext cx="816359"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31</a:t>
            </a:r>
            <a:r>
              <a:rPr lang="es-ES" sz="1400" b="1" cap="none" spc="0" dirty="0" smtClean="0">
                <a:ln w="22225">
                  <a:solidFill>
                    <a:schemeClr val="accent2"/>
                  </a:solidFill>
                  <a:prstDash val="solid"/>
                </a:ln>
                <a:solidFill>
                  <a:schemeClr val="accent2">
                    <a:lumMod val="40000"/>
                    <a:lumOff val="60000"/>
                  </a:schemeClr>
                </a:solidFill>
                <a:effectLst/>
              </a:rPr>
              <a:t>,44%</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23" name="Rectángulo 22"/>
          <p:cNvSpPr/>
          <p:nvPr/>
        </p:nvSpPr>
        <p:spPr>
          <a:xfrm>
            <a:off x="2954542" y="4780258"/>
            <a:ext cx="762490"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57</a:t>
            </a:r>
            <a:r>
              <a:rPr lang="es-ES" sz="1400" b="1" cap="none" spc="0" dirty="0" smtClean="0">
                <a:ln w="22225">
                  <a:solidFill>
                    <a:schemeClr val="accent2"/>
                  </a:solidFill>
                  <a:prstDash val="solid"/>
                </a:ln>
                <a:solidFill>
                  <a:schemeClr val="accent2">
                    <a:lumMod val="40000"/>
                    <a:lumOff val="60000"/>
                  </a:schemeClr>
                </a:solidFill>
                <a:effectLst/>
              </a:rPr>
              <a:t>,00%</a:t>
            </a:r>
            <a:endParaRPr lang="es-ES" sz="1400" b="1" cap="none" spc="0" dirty="0">
              <a:ln w="22225">
                <a:solidFill>
                  <a:schemeClr val="accent2"/>
                </a:solidFill>
                <a:prstDash val="solid"/>
              </a:ln>
              <a:solidFill>
                <a:schemeClr val="accent2">
                  <a:lumMod val="40000"/>
                  <a:lumOff val="60000"/>
                </a:schemeClr>
              </a:solidFill>
              <a:effectLst/>
            </a:endParaRPr>
          </a:p>
        </p:txBody>
      </p:sp>
      <p:sp>
        <p:nvSpPr>
          <p:cNvPr id="34" name="Rectángulo 33"/>
          <p:cNvSpPr/>
          <p:nvPr/>
        </p:nvSpPr>
        <p:spPr>
          <a:xfrm>
            <a:off x="4014405" y="4773846"/>
            <a:ext cx="816359" cy="307777"/>
          </a:xfrm>
          <a:prstGeom prst="rect">
            <a:avLst/>
          </a:prstGeom>
          <a:noFill/>
        </p:spPr>
        <p:txBody>
          <a:bodyPr wrap="square" lIns="91440" tIns="45720" rIns="91440" bIns="45720">
            <a:spAutoFit/>
          </a:bodyPr>
          <a:lstStyle/>
          <a:p>
            <a:pPr algn="ctr"/>
            <a:r>
              <a:rPr lang="es-ES" sz="1400" b="1" dirty="0" smtClean="0">
                <a:ln w="22225">
                  <a:solidFill>
                    <a:schemeClr val="accent2"/>
                  </a:solidFill>
                  <a:prstDash val="solid"/>
                </a:ln>
                <a:solidFill>
                  <a:schemeClr val="accent2">
                    <a:lumMod val="40000"/>
                    <a:lumOff val="60000"/>
                  </a:schemeClr>
                </a:solidFill>
              </a:rPr>
              <a:t>100</a:t>
            </a:r>
            <a:r>
              <a:rPr lang="es-ES" sz="1400" b="1" cap="none" spc="0" dirty="0" smtClean="0">
                <a:ln w="22225">
                  <a:solidFill>
                    <a:schemeClr val="accent2"/>
                  </a:solidFill>
                  <a:prstDash val="solid"/>
                </a:ln>
                <a:solidFill>
                  <a:schemeClr val="accent2">
                    <a:lumMod val="40000"/>
                    <a:lumOff val="60000"/>
                  </a:schemeClr>
                </a:solidFill>
                <a:effectLst/>
              </a:rPr>
              <a:t>%</a:t>
            </a:r>
            <a:endParaRPr lang="es-ES" sz="1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59917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 Generales</a:t>
            </a:r>
            <a:endParaRPr lang="es-CO" dirty="0"/>
          </a:p>
        </p:txBody>
      </p:sp>
      <p:sp>
        <p:nvSpPr>
          <p:cNvPr id="3" name="Marcador de contenido 2"/>
          <p:cNvSpPr>
            <a:spLocks noGrp="1"/>
          </p:cNvSpPr>
          <p:nvPr>
            <p:ph idx="1"/>
          </p:nvPr>
        </p:nvSpPr>
        <p:spPr>
          <a:xfrm>
            <a:off x="188640" y="843558"/>
            <a:ext cx="6480720" cy="3923706"/>
          </a:xfrm>
        </p:spPr>
        <p:txBody>
          <a:bodyPr>
            <a:normAutofit lnSpcReduction="10000"/>
          </a:bodyPr>
          <a:lstStyle/>
          <a:p>
            <a:pPr algn="just"/>
            <a:r>
              <a:rPr lang="es-CO" dirty="0" smtClean="0"/>
              <a:t>El Ministerio de Justicia y del Derecho, para la vigencia 2019 maneja 14 proyectos de inversión con una apropiación vigente de $29.757 millones de pesos, de los cuales:</a:t>
            </a:r>
          </a:p>
          <a:p>
            <a:pPr algn="just"/>
            <a:r>
              <a:rPr lang="es-CO" dirty="0" smtClean="0"/>
              <a:t>1. El porcentaje de ejecución de recursos a 31 de Octubre es del 36,23% por concepto de obligados.</a:t>
            </a:r>
          </a:p>
          <a:p>
            <a:pPr algn="just"/>
            <a:r>
              <a:rPr lang="es-CO" dirty="0"/>
              <a:t>2</a:t>
            </a:r>
            <a:r>
              <a:rPr lang="es-CO" dirty="0" smtClean="0"/>
              <a:t>. El porcentaje de avance físico de los productos es del 35,3%.</a:t>
            </a:r>
          </a:p>
          <a:p>
            <a:pPr algn="just"/>
            <a:r>
              <a:rPr lang="es-CO" dirty="0"/>
              <a:t>3</a:t>
            </a:r>
            <a:r>
              <a:rPr lang="es-CO" dirty="0" smtClean="0"/>
              <a:t>. El porcentaje de avance de gestión es del 56,8%. </a:t>
            </a:r>
          </a:p>
          <a:p>
            <a:pPr algn="just"/>
            <a:r>
              <a:rPr lang="es-CO" dirty="0"/>
              <a:t>4</a:t>
            </a:r>
            <a:r>
              <a:rPr lang="es-CO" dirty="0" smtClean="0"/>
              <a:t>. A 31 de Octubre la ejecución de recursos apropiados (obligados) se encuentra por debajo del 40% del total asignado a proyectos de Inversión.</a:t>
            </a:r>
          </a:p>
          <a:p>
            <a:pPr algn="just"/>
            <a:r>
              <a:rPr lang="es-CO" dirty="0" smtClean="0"/>
              <a:t>5. Por concepto de avance físico por dependencia, la Dirección de Política Criminal se encuentra con el porcentaje mas alto de cumplimiento, con el Proyecto </a:t>
            </a:r>
            <a:r>
              <a:rPr lang="es-CO" dirty="0"/>
              <a:t>de Inversión “Fortalecimiento e implementación de la política criminal en el estado colombiano  </a:t>
            </a:r>
            <a:r>
              <a:rPr lang="es-CO" dirty="0" smtClean="0"/>
              <a:t>nacional”</a:t>
            </a:r>
            <a:endParaRPr lang="es-CO" dirty="0"/>
          </a:p>
          <a:p>
            <a:pPr algn="just"/>
            <a:endParaRPr lang="es-CO" dirty="0"/>
          </a:p>
          <a:p>
            <a:pPr algn="just"/>
            <a:endParaRPr lang="es-CO" dirty="0" smtClean="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6</a:t>
            </a:fld>
            <a:endParaRPr lang="es-CO">
              <a:solidFill>
                <a:prstClr val="black">
                  <a:tint val="75000"/>
                </a:prstClr>
              </a:solidFill>
            </a:endParaRPr>
          </a:p>
        </p:txBody>
      </p:sp>
    </p:spTree>
    <p:extLst>
      <p:ext uri="{BB962C8B-B14F-4D97-AF65-F5344CB8AC3E}">
        <p14:creationId xmlns:p14="http://schemas.microsoft.com/office/powerpoint/2010/main" val="147949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81128" y="4668215"/>
            <a:ext cx="2164268" cy="432854"/>
          </a:xfrm>
          <a:prstGeom prst="rect">
            <a:avLst/>
          </a:prstGeom>
        </p:spPr>
      </p:pic>
      <p:sp>
        <p:nvSpPr>
          <p:cNvPr id="2" name="Título 1"/>
          <p:cNvSpPr>
            <a:spLocks noGrp="1"/>
          </p:cNvSpPr>
          <p:nvPr>
            <p:ph type="title"/>
          </p:nvPr>
        </p:nvSpPr>
        <p:spPr/>
        <p:txBody>
          <a:bodyPr/>
          <a:lstStyle/>
          <a:p>
            <a:r>
              <a:rPr lang="es-CO" dirty="0" smtClean="0"/>
              <a:t>Observaciones del Proyecto</a:t>
            </a:r>
            <a:endParaRPr lang="es-CO" dirty="0"/>
          </a:p>
        </p:txBody>
      </p:sp>
      <p:sp>
        <p:nvSpPr>
          <p:cNvPr id="3" name="Marcador de contenido 2"/>
          <p:cNvSpPr>
            <a:spLocks noGrp="1"/>
          </p:cNvSpPr>
          <p:nvPr>
            <p:ph idx="1"/>
          </p:nvPr>
        </p:nvSpPr>
        <p:spPr>
          <a:xfrm>
            <a:off x="188640" y="611277"/>
            <a:ext cx="6480720" cy="4489791"/>
          </a:xfrm>
        </p:spPr>
        <p:txBody>
          <a:bodyPr>
            <a:noAutofit/>
          </a:bodyPr>
          <a:lstStyle/>
          <a:p>
            <a:pPr marL="0" indent="0" algn="just">
              <a:buNone/>
            </a:pPr>
            <a:r>
              <a:rPr lang="es-CO" sz="1000" dirty="0" smtClean="0"/>
              <a:t>Actividades realizadas : </a:t>
            </a:r>
          </a:p>
          <a:p>
            <a:pPr marL="0" indent="0" algn="just">
              <a:buNone/>
            </a:pPr>
            <a:endParaRPr lang="es-CO" sz="100" dirty="0" smtClean="0"/>
          </a:p>
          <a:p>
            <a:pPr algn="just">
              <a:spcBef>
                <a:spcPts val="0"/>
              </a:spcBef>
            </a:pPr>
            <a:r>
              <a:rPr lang="es-CO" sz="1000" dirty="0" smtClean="0"/>
              <a:t>(Producto 1) El producto </a:t>
            </a:r>
            <a:r>
              <a:rPr lang="es-CO" sz="1000" dirty="0"/>
              <a:t>está previsto para entrega a finales de la vigencia 2019. No obstante se avanzó en la generación de los siguientes insumos: </a:t>
            </a:r>
            <a:endParaRPr lang="es-CO" sz="1000" dirty="0" smtClean="0"/>
          </a:p>
          <a:p>
            <a:pPr algn="just">
              <a:spcBef>
                <a:spcPts val="0"/>
              </a:spcBef>
            </a:pPr>
            <a:endParaRPr lang="es-CO" sz="400" dirty="0" smtClean="0"/>
          </a:p>
          <a:p>
            <a:pPr lvl="1" algn="just">
              <a:spcBef>
                <a:spcPts val="0"/>
              </a:spcBef>
            </a:pPr>
            <a:r>
              <a:rPr lang="es-CO" sz="1000" dirty="0"/>
              <a:t>Documento  contentivo  de  propuestas  de modificaciones  para  el  mejoramiento  de  la iniciativa proyecto de Ley No 007-19C desde su primer debate</a:t>
            </a:r>
            <a:r>
              <a:rPr lang="es-CO" sz="1000" dirty="0" smtClean="0"/>
              <a:t>.</a:t>
            </a:r>
          </a:p>
          <a:p>
            <a:pPr lvl="1" algn="just">
              <a:spcBef>
                <a:spcPts val="0"/>
              </a:spcBef>
            </a:pPr>
            <a:r>
              <a:rPr lang="es-CO" sz="1000" dirty="0" smtClean="0"/>
              <a:t>Incorporación </a:t>
            </a:r>
            <a:r>
              <a:rPr lang="es-CO" sz="1000" dirty="0"/>
              <a:t>de la propuesta de artículos en materia de carrera judicial al texto del proyecto de reforma a la Ley 270 de 1996, Estatutaria de la Administración de Justicia</a:t>
            </a:r>
            <a:r>
              <a:rPr lang="es-CO" sz="1000" dirty="0" smtClean="0"/>
              <a:t>.</a:t>
            </a:r>
          </a:p>
          <a:p>
            <a:pPr lvl="1" algn="just">
              <a:spcBef>
                <a:spcPts val="0"/>
              </a:spcBef>
            </a:pPr>
            <a:r>
              <a:rPr lang="es-CO" sz="1000" dirty="0" smtClean="0"/>
              <a:t>Proyecto de </a:t>
            </a:r>
            <a:r>
              <a:rPr lang="es-CO" sz="1000" dirty="0"/>
              <a:t>Decreto que fortalece los temas de Ética para el ejercicio de la Abogacía.</a:t>
            </a:r>
            <a:endParaRPr lang="es-CO" sz="400" dirty="0" smtClean="0"/>
          </a:p>
          <a:p>
            <a:pPr algn="just">
              <a:spcBef>
                <a:spcPts val="0"/>
              </a:spcBef>
            </a:pPr>
            <a:endParaRPr lang="es-CO" sz="500" dirty="0"/>
          </a:p>
          <a:p>
            <a:pPr algn="just">
              <a:spcBef>
                <a:spcPts val="0"/>
              </a:spcBef>
            </a:pPr>
            <a:r>
              <a:rPr lang="es-CO" sz="1000" dirty="0" smtClean="0"/>
              <a:t>(</a:t>
            </a:r>
            <a:r>
              <a:rPr lang="es-CO" sz="1000" dirty="0"/>
              <a:t>Producto 2</a:t>
            </a:r>
            <a:r>
              <a:rPr lang="es-CO" sz="1000" dirty="0" smtClean="0"/>
              <a:t>)</a:t>
            </a:r>
            <a:r>
              <a:rPr lang="es-CO" sz="1000" dirty="0"/>
              <a:t> El producto está previsto para entrega a finales de la vigencia 2019. No obstante se avanzó en la generación de insumos :</a:t>
            </a:r>
          </a:p>
          <a:p>
            <a:pPr algn="just">
              <a:spcBef>
                <a:spcPts val="0"/>
              </a:spcBef>
            </a:pPr>
            <a:endParaRPr lang="es-CO" sz="300" dirty="0" smtClean="0"/>
          </a:p>
          <a:p>
            <a:pPr lvl="1" algn="just">
              <a:spcBef>
                <a:spcPts val="0"/>
              </a:spcBef>
            </a:pPr>
            <a:r>
              <a:rPr lang="es-CO" sz="1000" dirty="0"/>
              <a:t>Articulado para la resolución de registro calificado de programas profesionales en derecho armonizado con el Decreto 1330 de 2019 y el proyecto de resolución de condiciones de programa  que  adelanta  el  Ministerio  de  Educación  Nacional,  con  el  respectivo  cuadro comparativo y presentación</a:t>
            </a:r>
            <a:r>
              <a:rPr lang="es-CO" sz="1000" dirty="0" smtClean="0"/>
              <a:t>.</a:t>
            </a:r>
          </a:p>
          <a:p>
            <a:pPr lvl="1" algn="just">
              <a:spcBef>
                <a:spcPts val="0"/>
              </a:spcBef>
            </a:pPr>
            <a:r>
              <a:rPr lang="es-CO" sz="1000" dirty="0" smtClean="0"/>
              <a:t>Proyecto </a:t>
            </a:r>
            <a:r>
              <a:rPr lang="es-CO" sz="1000" dirty="0"/>
              <a:t>de Ley y exposición de motivos frente a la creación de la especialidad </a:t>
            </a:r>
            <a:r>
              <a:rPr lang="es-CO" sz="1000" dirty="0" err="1"/>
              <a:t>agraria,el</a:t>
            </a:r>
            <a:r>
              <a:rPr lang="es-CO" sz="1000" dirty="0"/>
              <a:t> cual fue trasladado para revisión y observaciones a la CSIVI</a:t>
            </a:r>
            <a:r>
              <a:rPr lang="es-CO" sz="1000" dirty="0" smtClean="0"/>
              <a:t>.</a:t>
            </a:r>
          </a:p>
          <a:p>
            <a:pPr algn="just"/>
            <a:endParaRPr lang="es-CO" sz="1000" dirty="0" smtClean="0"/>
          </a:p>
          <a:p>
            <a:pPr algn="just"/>
            <a:r>
              <a:rPr lang="es-CO" sz="1000" dirty="0" smtClean="0"/>
              <a:t>Avance </a:t>
            </a:r>
            <a:r>
              <a:rPr lang="es-CO" sz="1000" dirty="0"/>
              <a:t>de Indicadores de Gestión </a:t>
            </a:r>
            <a:r>
              <a:rPr lang="es-CO" sz="1000" dirty="0" smtClean="0"/>
              <a:t>Octubre </a:t>
            </a:r>
            <a:r>
              <a:rPr lang="es-CO" sz="1000" dirty="0"/>
              <a:t>:</a:t>
            </a:r>
          </a:p>
          <a:p>
            <a:pPr algn="just"/>
            <a:endParaRPr lang="es-CO" sz="300" dirty="0"/>
          </a:p>
          <a:p>
            <a:pPr algn="just"/>
            <a:r>
              <a:rPr lang="es-CO" sz="1000" dirty="0" smtClean="0"/>
              <a:t>No se evidencia avance en los indicadores de gestión del mes de Octubre.</a:t>
            </a:r>
            <a:endParaRPr lang="es-CO" sz="1000" dirty="0"/>
          </a:p>
          <a:p>
            <a:pPr algn="just"/>
            <a:endParaRPr lang="es-CO" sz="1000" dirty="0"/>
          </a:p>
          <a:p>
            <a:pPr algn="just"/>
            <a:endParaRPr lang="es-CO" sz="200" dirty="0" smtClean="0"/>
          </a:p>
        </p:txBody>
      </p:sp>
    </p:spTree>
    <p:extLst>
      <p:ext uri="{BB962C8B-B14F-4D97-AF65-F5344CB8AC3E}">
        <p14:creationId xmlns:p14="http://schemas.microsoft.com/office/powerpoint/2010/main" val="53890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5336" y="51470"/>
            <a:ext cx="4027326" cy="486363"/>
          </a:xfrm>
        </p:spPr>
        <p:txBody>
          <a:bodyPr>
            <a:normAutofit/>
          </a:bodyPr>
          <a:lstStyle/>
          <a:p>
            <a:r>
              <a:rPr lang="es-CO" dirty="0" smtClean="0"/>
              <a:t>Cuadro de mando – Proyectos de Inversión</a:t>
            </a:r>
            <a:endParaRPr lang="es-CO" dirty="0"/>
          </a:p>
        </p:txBody>
      </p:sp>
      <p:sp>
        <p:nvSpPr>
          <p:cNvPr id="4" name="Marcador de número de diapositiva 3"/>
          <p:cNvSpPr>
            <a:spLocks noGrp="1"/>
          </p:cNvSpPr>
          <p:nvPr>
            <p:ph type="sldNum" sz="quarter" idx="4294967295"/>
          </p:nvPr>
        </p:nvSpPr>
        <p:spPr>
          <a:xfrm>
            <a:off x="116632" y="4731990"/>
            <a:ext cx="4320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7</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434099634"/>
              </p:ext>
            </p:extLst>
          </p:nvPr>
        </p:nvGraphicFramePr>
        <p:xfrm>
          <a:off x="116632" y="699542"/>
          <a:ext cx="662473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p:cNvGrpSpPr/>
          <p:nvPr/>
        </p:nvGrpSpPr>
        <p:grpSpPr>
          <a:xfrm>
            <a:off x="116632" y="3817489"/>
            <a:ext cx="388763" cy="433542"/>
            <a:chOff x="8965" y="2942481"/>
            <a:chExt cx="388763" cy="433542"/>
          </a:xfrm>
          <a:scene3d>
            <a:camera prst="orthographicFront"/>
            <a:lightRig rig="flat" dir="t"/>
          </a:scene3d>
        </p:grpSpPr>
        <p:sp>
          <p:nvSpPr>
            <p:cNvPr id="7" name="Rectángulo redondeado 6"/>
            <p:cNvSpPr/>
            <p:nvPr/>
          </p:nvSpPr>
          <p:spPr>
            <a:xfrm>
              <a:off x="8965" y="2942481"/>
              <a:ext cx="388763"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4255"/>
              </a:schemeClr>
            </a:fillRef>
            <a:effectRef idx="2">
              <a:schemeClr val="accent1">
                <a:alpha val="90000"/>
                <a:hueOff val="0"/>
                <a:satOff val="0"/>
                <a:lumOff val="0"/>
                <a:alphaOff val="-4255"/>
              </a:schemeClr>
            </a:effectRef>
            <a:fontRef idx="minor">
              <a:schemeClr val="lt1"/>
            </a:fontRef>
          </p:style>
        </p:sp>
        <p:sp>
          <p:nvSpPr>
            <p:cNvPr id="8" name="Rectángulo 7"/>
            <p:cNvSpPr/>
            <p:nvPr/>
          </p:nvSpPr>
          <p:spPr>
            <a:xfrm>
              <a:off x="20351" y="2953867"/>
              <a:ext cx="365991" cy="4107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r>
                <a:rPr lang="es-CO" sz="1100" dirty="0"/>
                <a:t>7</a:t>
              </a:r>
              <a:endParaRPr lang="es-CO" sz="1100" kern="1200" dirty="0"/>
            </a:p>
          </p:txBody>
        </p:sp>
      </p:grpSp>
      <p:grpSp>
        <p:nvGrpSpPr>
          <p:cNvPr id="9" name="Grupo 8"/>
          <p:cNvGrpSpPr/>
          <p:nvPr/>
        </p:nvGrpSpPr>
        <p:grpSpPr>
          <a:xfrm>
            <a:off x="590332" y="3817489"/>
            <a:ext cx="1182484" cy="433542"/>
            <a:chOff x="473699" y="2950030"/>
            <a:chExt cx="1182484" cy="433542"/>
          </a:xfrm>
          <a:scene3d>
            <a:camera prst="orthographicFront"/>
            <a:lightRig rig="flat" dir="t"/>
          </a:scene3d>
        </p:grpSpPr>
        <p:sp>
          <p:nvSpPr>
            <p:cNvPr id="10" name="Rectángulo redondeado 9"/>
            <p:cNvSpPr/>
            <p:nvPr/>
          </p:nvSpPr>
          <p:spPr>
            <a:xfrm>
              <a:off x="473699" y="2950030"/>
              <a:ext cx="1182484"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9362"/>
              </a:schemeClr>
            </a:fillRef>
            <a:effectRef idx="2">
              <a:schemeClr val="accent1">
                <a:alpha val="90000"/>
                <a:hueOff val="0"/>
                <a:satOff val="0"/>
                <a:lumOff val="0"/>
                <a:alphaOff val="-9362"/>
              </a:schemeClr>
            </a:effectRef>
            <a:fontRef idx="minor">
              <a:schemeClr val="lt1"/>
            </a:fontRef>
          </p:style>
        </p:sp>
        <p:sp>
          <p:nvSpPr>
            <p:cNvPr id="11" name="Rectángulo 10"/>
            <p:cNvSpPr/>
            <p:nvPr/>
          </p:nvSpPr>
          <p:spPr>
            <a:xfrm>
              <a:off x="486397" y="2962728"/>
              <a:ext cx="1157088"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12" name="Grupo 11"/>
          <p:cNvGrpSpPr/>
          <p:nvPr/>
        </p:nvGrpSpPr>
        <p:grpSpPr>
          <a:xfrm>
            <a:off x="1857753" y="3815995"/>
            <a:ext cx="1136295" cy="433542"/>
            <a:chOff x="1744024" y="2950030"/>
            <a:chExt cx="1136295" cy="433542"/>
          </a:xfrm>
          <a:scene3d>
            <a:camera prst="orthographicFront"/>
            <a:lightRig rig="flat" dir="t"/>
          </a:scene3d>
        </p:grpSpPr>
        <p:sp>
          <p:nvSpPr>
            <p:cNvPr id="13" name="Rectángulo redondeado 12"/>
            <p:cNvSpPr/>
            <p:nvPr/>
          </p:nvSpPr>
          <p:spPr>
            <a:xfrm>
              <a:off x="1744024" y="2950030"/>
              <a:ext cx="1136295"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14468"/>
              </a:schemeClr>
            </a:fillRef>
            <a:effectRef idx="2">
              <a:schemeClr val="accent1">
                <a:alpha val="90000"/>
                <a:hueOff val="0"/>
                <a:satOff val="0"/>
                <a:lumOff val="0"/>
                <a:alphaOff val="-14468"/>
              </a:schemeClr>
            </a:effectRef>
            <a:fontRef idx="minor">
              <a:schemeClr val="lt1"/>
            </a:fontRef>
          </p:style>
          <p:txBody>
            <a:bodyPr/>
            <a:lstStyle/>
            <a:p>
              <a:pPr algn="ctr"/>
              <a:r>
                <a:rPr lang="es-CO" sz="700" dirty="0" smtClean="0"/>
                <a:t>Dirección de Política Criminal Penitenciaria y Carcelaria</a:t>
              </a:r>
              <a:endParaRPr lang="es-CO" sz="700" dirty="0"/>
            </a:p>
          </p:txBody>
        </p:sp>
        <p:sp>
          <p:nvSpPr>
            <p:cNvPr id="14" name="Rectángulo 13"/>
            <p:cNvSpPr/>
            <p:nvPr/>
          </p:nvSpPr>
          <p:spPr>
            <a:xfrm>
              <a:off x="1756722" y="2962728"/>
              <a:ext cx="1110899"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15" name="Grupo 14"/>
          <p:cNvGrpSpPr/>
          <p:nvPr/>
        </p:nvGrpSpPr>
        <p:grpSpPr>
          <a:xfrm>
            <a:off x="3167521" y="3815995"/>
            <a:ext cx="693527" cy="433542"/>
            <a:chOff x="3050691" y="2950834"/>
            <a:chExt cx="693527" cy="433542"/>
          </a:xfrm>
          <a:scene3d>
            <a:camera prst="orthographicFront"/>
            <a:lightRig rig="flat" dir="t"/>
          </a:scene3d>
        </p:grpSpPr>
        <p:sp>
          <p:nvSpPr>
            <p:cNvPr id="16" name="Rectángulo redondeado 15"/>
            <p:cNvSpPr/>
            <p:nvPr/>
          </p:nvSpPr>
          <p:spPr>
            <a:xfrm>
              <a:off x="3050691" y="2950834"/>
              <a:ext cx="693527"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19574"/>
              </a:schemeClr>
            </a:fillRef>
            <a:effectRef idx="2">
              <a:schemeClr val="accent1">
                <a:alpha val="90000"/>
                <a:hueOff val="0"/>
                <a:satOff val="0"/>
                <a:lumOff val="0"/>
                <a:alphaOff val="-19574"/>
              </a:schemeClr>
            </a:effectRef>
            <a:fontRef idx="minor">
              <a:schemeClr val="lt1"/>
            </a:fontRef>
          </p:style>
          <p:txBody>
            <a:bodyPr/>
            <a:lstStyle/>
            <a:p>
              <a:pPr algn="ctr"/>
              <a:r>
                <a:rPr lang="es-CO" sz="900" dirty="0" smtClean="0"/>
                <a:t>1.144 Millones</a:t>
              </a:r>
              <a:endParaRPr lang="es-CO" sz="900" dirty="0"/>
            </a:p>
          </p:txBody>
        </p:sp>
        <p:sp>
          <p:nvSpPr>
            <p:cNvPr id="17" name="Rectángulo 16"/>
            <p:cNvSpPr/>
            <p:nvPr/>
          </p:nvSpPr>
          <p:spPr>
            <a:xfrm>
              <a:off x="3063389" y="2963532"/>
              <a:ext cx="668131"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18" name="Grupo 17"/>
          <p:cNvGrpSpPr/>
          <p:nvPr/>
        </p:nvGrpSpPr>
        <p:grpSpPr>
          <a:xfrm>
            <a:off x="4103625" y="3815995"/>
            <a:ext cx="693527" cy="433542"/>
            <a:chOff x="3982618" y="2950834"/>
            <a:chExt cx="693527" cy="433542"/>
          </a:xfrm>
          <a:scene3d>
            <a:camera prst="orthographicFront"/>
            <a:lightRig rig="flat" dir="t"/>
          </a:scene3d>
        </p:grpSpPr>
        <p:sp>
          <p:nvSpPr>
            <p:cNvPr id="19" name="Rectángulo redondeado 18"/>
            <p:cNvSpPr/>
            <p:nvPr/>
          </p:nvSpPr>
          <p:spPr>
            <a:xfrm>
              <a:off x="3982618" y="2950834"/>
              <a:ext cx="693527"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4681"/>
              </a:schemeClr>
            </a:fillRef>
            <a:effectRef idx="2">
              <a:schemeClr val="accent1">
                <a:alpha val="90000"/>
                <a:hueOff val="0"/>
                <a:satOff val="0"/>
                <a:lumOff val="0"/>
                <a:alphaOff val="-24681"/>
              </a:schemeClr>
            </a:effectRef>
            <a:fontRef idx="minor">
              <a:schemeClr val="lt1"/>
            </a:fontRef>
          </p:style>
          <p:txBody>
            <a:bodyPr anchor="ctr" anchorCtr="0"/>
            <a:lstStyle/>
            <a:p>
              <a:pPr algn="ctr"/>
              <a:r>
                <a:rPr lang="es-CO" sz="900" dirty="0" smtClean="0"/>
                <a:t>716 Millones</a:t>
              </a:r>
              <a:endParaRPr lang="es-CO" sz="900" dirty="0"/>
            </a:p>
          </p:txBody>
        </p:sp>
        <p:sp>
          <p:nvSpPr>
            <p:cNvPr id="20" name="Rectángulo 19"/>
            <p:cNvSpPr/>
            <p:nvPr/>
          </p:nvSpPr>
          <p:spPr>
            <a:xfrm>
              <a:off x="3995316" y="2963532"/>
              <a:ext cx="668131"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1" name="Grupo 20"/>
          <p:cNvGrpSpPr/>
          <p:nvPr/>
        </p:nvGrpSpPr>
        <p:grpSpPr>
          <a:xfrm>
            <a:off x="5015165" y="3803297"/>
            <a:ext cx="427497" cy="433542"/>
            <a:chOff x="4900418" y="2950834"/>
            <a:chExt cx="414800" cy="433542"/>
          </a:xfrm>
          <a:scene3d>
            <a:camera prst="orthographicFront"/>
            <a:lightRig rig="flat" dir="t"/>
          </a:scene3d>
        </p:grpSpPr>
        <p:sp>
          <p:nvSpPr>
            <p:cNvPr id="22" name="Rectángulo redondeado 21"/>
            <p:cNvSpPr/>
            <p:nvPr/>
          </p:nvSpPr>
          <p:spPr>
            <a:xfrm>
              <a:off x="4900418" y="2950834"/>
              <a:ext cx="414800" cy="433542"/>
            </a:xfrm>
            <a:prstGeom prst="roundRect">
              <a:avLst>
                <a:gd name="adj" fmla="val 10000"/>
              </a:avLst>
            </a:prstGeom>
            <a:solidFill>
              <a:srgbClr val="C00000"/>
            </a:solid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9787"/>
              </a:schemeClr>
            </a:fillRef>
            <a:effectRef idx="2">
              <a:schemeClr val="accent1">
                <a:alpha val="90000"/>
                <a:hueOff val="0"/>
                <a:satOff val="0"/>
                <a:lumOff val="0"/>
                <a:alphaOff val="-29787"/>
              </a:schemeClr>
            </a:effectRef>
            <a:fontRef idx="minor">
              <a:schemeClr val="lt1"/>
            </a:fontRef>
          </p:style>
          <p:txBody>
            <a:bodyPr anchor="ctr" anchorCtr="0"/>
            <a:lstStyle/>
            <a:p>
              <a:pPr algn="ctr"/>
              <a:endParaRPr lang="es-CO" sz="600" dirty="0"/>
            </a:p>
          </p:txBody>
        </p:sp>
        <p:sp>
          <p:nvSpPr>
            <p:cNvPr id="23" name="Rectángulo 22"/>
            <p:cNvSpPr/>
            <p:nvPr/>
          </p:nvSpPr>
          <p:spPr>
            <a:xfrm>
              <a:off x="4900418" y="2963532"/>
              <a:ext cx="414799"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4" name="Grupo 23"/>
          <p:cNvGrpSpPr/>
          <p:nvPr/>
        </p:nvGrpSpPr>
        <p:grpSpPr>
          <a:xfrm>
            <a:off x="5627696" y="3795886"/>
            <a:ext cx="427497" cy="433542"/>
            <a:chOff x="5509303" y="2942481"/>
            <a:chExt cx="427497" cy="433542"/>
          </a:xfrm>
          <a:solidFill>
            <a:srgbClr val="C00000"/>
          </a:solidFill>
          <a:scene3d>
            <a:camera prst="orthographicFront">
              <a:rot lat="0" lon="0" rev="0"/>
            </a:camera>
            <a:lightRig rig="balanced" dir="t">
              <a:rot lat="0" lon="0" rev="8700000"/>
            </a:lightRig>
          </a:scene3d>
        </p:grpSpPr>
        <p:sp>
          <p:nvSpPr>
            <p:cNvPr id="25" name="Rectángulo redondeado 24"/>
            <p:cNvSpPr/>
            <p:nvPr/>
          </p:nvSpPr>
          <p:spPr>
            <a:xfrm>
              <a:off x="5509303" y="2942481"/>
              <a:ext cx="427497" cy="433542"/>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alpha val="90000"/>
                <a:hueOff val="0"/>
                <a:satOff val="0"/>
                <a:lumOff val="0"/>
                <a:alphaOff val="-34894"/>
              </a:schemeClr>
            </a:fillRef>
            <a:effectRef idx="2">
              <a:schemeClr val="accent1">
                <a:alpha val="90000"/>
                <a:hueOff val="0"/>
                <a:satOff val="0"/>
                <a:lumOff val="0"/>
                <a:alphaOff val="-34894"/>
              </a:schemeClr>
            </a:effectRef>
            <a:fontRef idx="minor">
              <a:schemeClr val="lt1"/>
            </a:fontRef>
          </p:style>
          <p:txBody>
            <a:bodyPr anchor="ctr" anchorCtr="0"/>
            <a:lstStyle/>
            <a:p>
              <a:pPr algn="ctr"/>
              <a:endParaRPr lang="es-CO" sz="900" dirty="0"/>
            </a:p>
          </p:txBody>
        </p:sp>
        <p:sp>
          <p:nvSpPr>
            <p:cNvPr id="26" name="Rectángulo 25"/>
            <p:cNvSpPr/>
            <p:nvPr/>
          </p:nvSpPr>
          <p:spPr>
            <a:xfrm>
              <a:off x="5522001" y="2955179"/>
              <a:ext cx="414799" cy="40814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7" name="Grupo 26"/>
          <p:cNvGrpSpPr/>
          <p:nvPr/>
        </p:nvGrpSpPr>
        <p:grpSpPr>
          <a:xfrm>
            <a:off x="6235656" y="3803297"/>
            <a:ext cx="440195" cy="433542"/>
            <a:chOff x="6126693" y="2950834"/>
            <a:chExt cx="440195" cy="433542"/>
          </a:xfrm>
          <a:solidFill>
            <a:srgbClr val="C00000"/>
          </a:solidFill>
          <a:scene3d>
            <a:camera prst="orthographicFront">
              <a:rot lat="0" lon="0" rev="0"/>
            </a:camera>
            <a:lightRig rig="balanced" dir="t">
              <a:rot lat="0" lon="0" rev="8700000"/>
            </a:lightRig>
          </a:scene3d>
        </p:grpSpPr>
        <p:sp>
          <p:nvSpPr>
            <p:cNvPr id="28" name="Rectángulo redondeado 27"/>
            <p:cNvSpPr/>
            <p:nvPr/>
          </p:nvSpPr>
          <p:spPr>
            <a:xfrm>
              <a:off x="6126693" y="2950834"/>
              <a:ext cx="440195" cy="433542"/>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anchor="ctr" anchorCtr="0"/>
            <a:lstStyle/>
            <a:p>
              <a:pPr algn="ctr"/>
              <a:endParaRPr lang="es-CO" sz="700" dirty="0"/>
            </a:p>
          </p:txBody>
        </p:sp>
        <p:sp>
          <p:nvSpPr>
            <p:cNvPr id="29" name="Rectángulo 28"/>
            <p:cNvSpPr/>
            <p:nvPr/>
          </p:nvSpPr>
          <p:spPr>
            <a:xfrm>
              <a:off x="6139391" y="2963532"/>
              <a:ext cx="414799" cy="40814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sp>
        <p:nvSpPr>
          <p:cNvPr id="3" name="Rectángulo 2"/>
          <p:cNvSpPr/>
          <p:nvPr/>
        </p:nvSpPr>
        <p:spPr>
          <a:xfrm>
            <a:off x="494009" y="3817489"/>
            <a:ext cx="1351046" cy="461665"/>
          </a:xfrm>
          <a:prstGeom prst="rect">
            <a:avLst/>
          </a:prstGeom>
        </p:spPr>
        <p:txBody>
          <a:bodyPr wrap="square">
            <a:spAutoFit/>
          </a:bodyPr>
          <a:lstStyle/>
          <a:p>
            <a:pPr algn="ctr"/>
            <a:r>
              <a:rPr lang="es-CO" sz="600" dirty="0">
                <a:solidFill>
                  <a:schemeClr val="bg1"/>
                </a:solidFill>
              </a:rPr>
              <a:t>Implementación del enfoque diferencial étnico en las condiciones de reclusión y tratamiento resocializador. Nacional</a:t>
            </a:r>
          </a:p>
        </p:txBody>
      </p:sp>
      <p:sp>
        <p:nvSpPr>
          <p:cNvPr id="30" name="CuadroTexto 29"/>
          <p:cNvSpPr txBox="1"/>
          <p:nvPr/>
        </p:nvSpPr>
        <p:spPr>
          <a:xfrm>
            <a:off x="908720" y="843558"/>
            <a:ext cx="576064" cy="215444"/>
          </a:xfrm>
          <a:prstGeom prst="rect">
            <a:avLst/>
          </a:prstGeom>
          <a:noFill/>
        </p:spPr>
        <p:txBody>
          <a:bodyPr wrap="square" rtlCol="0">
            <a:spAutoFit/>
          </a:bodyPr>
          <a:lstStyle/>
          <a:p>
            <a:r>
              <a:rPr lang="es-CO" sz="800" dirty="0" smtClean="0"/>
              <a:t>Proyecto</a:t>
            </a:r>
            <a:endParaRPr lang="es-CO" sz="800" dirty="0"/>
          </a:p>
        </p:txBody>
      </p:sp>
      <p:sp>
        <p:nvSpPr>
          <p:cNvPr id="31" name="CuadroTexto 30"/>
          <p:cNvSpPr txBox="1"/>
          <p:nvPr/>
        </p:nvSpPr>
        <p:spPr>
          <a:xfrm>
            <a:off x="2045246" y="843558"/>
            <a:ext cx="735682" cy="215444"/>
          </a:xfrm>
          <a:prstGeom prst="rect">
            <a:avLst/>
          </a:prstGeom>
          <a:noFill/>
        </p:spPr>
        <p:txBody>
          <a:bodyPr wrap="square" rtlCol="0">
            <a:spAutoFit/>
          </a:bodyPr>
          <a:lstStyle/>
          <a:p>
            <a:r>
              <a:rPr lang="es-CO" sz="800" dirty="0" smtClean="0"/>
              <a:t>Dependencia</a:t>
            </a:r>
            <a:endParaRPr lang="es-CO" sz="800" dirty="0"/>
          </a:p>
        </p:txBody>
      </p:sp>
      <p:sp>
        <p:nvSpPr>
          <p:cNvPr id="32" name="CuadroTexto 31"/>
          <p:cNvSpPr txBox="1"/>
          <p:nvPr/>
        </p:nvSpPr>
        <p:spPr>
          <a:xfrm>
            <a:off x="3153264" y="843558"/>
            <a:ext cx="707784" cy="215444"/>
          </a:xfrm>
          <a:prstGeom prst="rect">
            <a:avLst/>
          </a:prstGeom>
          <a:noFill/>
        </p:spPr>
        <p:txBody>
          <a:bodyPr wrap="square" rtlCol="0">
            <a:spAutoFit/>
          </a:bodyPr>
          <a:lstStyle/>
          <a:p>
            <a:r>
              <a:rPr lang="es-CO" sz="800" dirty="0" smtClean="0"/>
              <a:t>Apropiación</a:t>
            </a:r>
            <a:endParaRPr lang="es-CO" sz="800" dirty="0"/>
          </a:p>
        </p:txBody>
      </p:sp>
      <p:sp>
        <p:nvSpPr>
          <p:cNvPr id="33" name="CuadroTexto 32"/>
          <p:cNvSpPr txBox="1"/>
          <p:nvPr/>
        </p:nvSpPr>
        <p:spPr>
          <a:xfrm>
            <a:off x="4077970" y="843558"/>
            <a:ext cx="779390" cy="215444"/>
          </a:xfrm>
          <a:prstGeom prst="rect">
            <a:avLst/>
          </a:prstGeom>
          <a:noFill/>
        </p:spPr>
        <p:txBody>
          <a:bodyPr wrap="square" rtlCol="0">
            <a:spAutoFit/>
          </a:bodyPr>
          <a:lstStyle/>
          <a:p>
            <a:r>
              <a:rPr lang="es-CO" sz="800" dirty="0" smtClean="0"/>
              <a:t>Obligaciones</a:t>
            </a:r>
            <a:endParaRPr lang="es-CO" sz="800" dirty="0"/>
          </a:p>
        </p:txBody>
      </p:sp>
      <p:sp>
        <p:nvSpPr>
          <p:cNvPr id="34" name="CuadroTexto 33"/>
          <p:cNvSpPr txBox="1"/>
          <p:nvPr/>
        </p:nvSpPr>
        <p:spPr>
          <a:xfrm>
            <a:off x="5078304" y="839461"/>
            <a:ext cx="288520" cy="215444"/>
          </a:xfrm>
          <a:prstGeom prst="rect">
            <a:avLst/>
          </a:prstGeom>
          <a:noFill/>
        </p:spPr>
        <p:txBody>
          <a:bodyPr wrap="square" rtlCol="0">
            <a:spAutoFit/>
          </a:bodyPr>
          <a:lstStyle/>
          <a:p>
            <a:r>
              <a:rPr lang="es-CO" sz="800" dirty="0"/>
              <a:t>%</a:t>
            </a:r>
          </a:p>
        </p:txBody>
      </p:sp>
      <p:sp>
        <p:nvSpPr>
          <p:cNvPr id="35" name="CuadroTexto 34"/>
          <p:cNvSpPr txBox="1"/>
          <p:nvPr/>
        </p:nvSpPr>
        <p:spPr>
          <a:xfrm>
            <a:off x="5552772" y="794743"/>
            <a:ext cx="612532" cy="307777"/>
          </a:xfrm>
          <a:prstGeom prst="rect">
            <a:avLst/>
          </a:prstGeom>
          <a:noFill/>
        </p:spPr>
        <p:txBody>
          <a:bodyPr wrap="square" rtlCol="0">
            <a:spAutoFit/>
          </a:bodyPr>
          <a:lstStyle/>
          <a:p>
            <a:pPr algn="ctr"/>
            <a:r>
              <a:rPr lang="es-CO" sz="700" dirty="0" smtClean="0"/>
              <a:t>Avance Físico </a:t>
            </a:r>
            <a:endParaRPr lang="es-CO" sz="700" dirty="0"/>
          </a:p>
        </p:txBody>
      </p:sp>
      <p:sp>
        <p:nvSpPr>
          <p:cNvPr id="36" name="CuadroTexto 35"/>
          <p:cNvSpPr txBox="1"/>
          <p:nvPr/>
        </p:nvSpPr>
        <p:spPr>
          <a:xfrm>
            <a:off x="6165304" y="765075"/>
            <a:ext cx="601945" cy="307777"/>
          </a:xfrm>
          <a:prstGeom prst="rect">
            <a:avLst/>
          </a:prstGeom>
          <a:noFill/>
        </p:spPr>
        <p:txBody>
          <a:bodyPr wrap="square" rtlCol="0">
            <a:spAutoFit/>
          </a:bodyPr>
          <a:lstStyle/>
          <a:p>
            <a:pPr algn="ctr"/>
            <a:r>
              <a:rPr lang="es-CO" sz="700" dirty="0" smtClean="0"/>
              <a:t>Avance de Gestión</a:t>
            </a:r>
            <a:endParaRPr lang="es-CO" sz="700" dirty="0"/>
          </a:p>
        </p:txBody>
      </p:sp>
      <p:sp>
        <p:nvSpPr>
          <p:cNvPr id="37" name="CuadroTexto 36"/>
          <p:cNvSpPr txBox="1"/>
          <p:nvPr/>
        </p:nvSpPr>
        <p:spPr>
          <a:xfrm>
            <a:off x="134368" y="839460"/>
            <a:ext cx="353290" cy="215444"/>
          </a:xfrm>
          <a:prstGeom prst="rect">
            <a:avLst/>
          </a:prstGeom>
          <a:noFill/>
        </p:spPr>
        <p:txBody>
          <a:bodyPr wrap="square" rtlCol="0">
            <a:spAutoFit/>
          </a:bodyPr>
          <a:lstStyle/>
          <a:p>
            <a:r>
              <a:rPr lang="es-CO" sz="800" dirty="0" smtClean="0"/>
              <a:t>No</a:t>
            </a:r>
            <a:endParaRPr lang="es-CO" sz="800" dirty="0"/>
          </a:p>
        </p:txBody>
      </p:sp>
      <p:sp>
        <p:nvSpPr>
          <p:cNvPr id="38" name="Rectángulo redondeado 37"/>
          <p:cNvSpPr/>
          <p:nvPr/>
        </p:nvSpPr>
        <p:spPr>
          <a:xfrm>
            <a:off x="3135044" y="631632"/>
            <a:ext cx="1677482" cy="211926"/>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smtClean="0"/>
              <a:t>Avance Financiero</a:t>
            </a:r>
            <a:endParaRPr lang="es-CO" sz="800" dirty="0"/>
          </a:p>
        </p:txBody>
      </p:sp>
      <p:sp>
        <p:nvSpPr>
          <p:cNvPr id="39" name="CuadroTexto 38"/>
          <p:cNvSpPr txBox="1"/>
          <p:nvPr/>
        </p:nvSpPr>
        <p:spPr>
          <a:xfrm>
            <a:off x="4967241" y="3917350"/>
            <a:ext cx="540424" cy="230832"/>
          </a:xfrm>
          <a:prstGeom prst="rect">
            <a:avLst/>
          </a:prstGeom>
          <a:noFill/>
        </p:spPr>
        <p:txBody>
          <a:bodyPr wrap="square" rtlCol="0">
            <a:spAutoFit/>
          </a:bodyPr>
          <a:lstStyle/>
          <a:p>
            <a:r>
              <a:rPr lang="es-CO" sz="900" dirty="0" smtClean="0">
                <a:solidFill>
                  <a:schemeClr val="bg1"/>
                </a:solidFill>
              </a:rPr>
              <a:t>9,60%</a:t>
            </a:r>
            <a:endParaRPr lang="es-CO" sz="900" dirty="0">
              <a:solidFill>
                <a:schemeClr val="bg1"/>
              </a:solidFill>
            </a:endParaRPr>
          </a:p>
        </p:txBody>
      </p:sp>
      <p:sp>
        <p:nvSpPr>
          <p:cNvPr id="40" name="CuadroTexto 39"/>
          <p:cNvSpPr txBox="1"/>
          <p:nvPr/>
        </p:nvSpPr>
        <p:spPr>
          <a:xfrm>
            <a:off x="6210411" y="3911991"/>
            <a:ext cx="540938" cy="230832"/>
          </a:xfrm>
          <a:prstGeom prst="rect">
            <a:avLst/>
          </a:prstGeom>
          <a:noFill/>
        </p:spPr>
        <p:txBody>
          <a:bodyPr wrap="square" rtlCol="0">
            <a:spAutoFit/>
          </a:bodyPr>
          <a:lstStyle/>
          <a:p>
            <a:r>
              <a:rPr lang="es-CO" sz="900" dirty="0" smtClean="0">
                <a:solidFill>
                  <a:schemeClr val="bg1"/>
                </a:solidFill>
              </a:rPr>
              <a:t>8,25%</a:t>
            </a:r>
            <a:endParaRPr lang="es-CO" sz="900" dirty="0">
              <a:solidFill>
                <a:schemeClr val="bg1"/>
              </a:solidFill>
            </a:endParaRPr>
          </a:p>
        </p:txBody>
      </p:sp>
      <p:sp>
        <p:nvSpPr>
          <p:cNvPr id="41" name="CuadroTexto 40"/>
          <p:cNvSpPr txBox="1"/>
          <p:nvPr/>
        </p:nvSpPr>
        <p:spPr>
          <a:xfrm>
            <a:off x="5611907" y="3904652"/>
            <a:ext cx="494262" cy="230832"/>
          </a:xfrm>
          <a:prstGeom prst="rect">
            <a:avLst/>
          </a:prstGeom>
          <a:noFill/>
        </p:spPr>
        <p:txBody>
          <a:bodyPr wrap="square" rtlCol="0">
            <a:spAutoFit/>
          </a:bodyPr>
          <a:lstStyle/>
          <a:p>
            <a:r>
              <a:rPr lang="es-CO" sz="900" dirty="0" smtClean="0">
                <a:solidFill>
                  <a:schemeClr val="bg1"/>
                </a:solidFill>
              </a:rPr>
              <a:t>8,00%</a:t>
            </a:r>
            <a:endParaRPr lang="es-CO" sz="900" dirty="0">
              <a:solidFill>
                <a:schemeClr val="bg1"/>
              </a:solidFill>
            </a:endParaRPr>
          </a:p>
        </p:txBody>
      </p:sp>
    </p:spTree>
    <p:extLst>
      <p:ext uri="{BB962C8B-B14F-4D97-AF65-F5344CB8AC3E}">
        <p14:creationId xmlns:p14="http://schemas.microsoft.com/office/powerpoint/2010/main" val="239600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5336" y="51470"/>
            <a:ext cx="4027326" cy="486363"/>
          </a:xfrm>
        </p:spPr>
        <p:txBody>
          <a:bodyPr>
            <a:normAutofit/>
          </a:bodyPr>
          <a:lstStyle/>
          <a:p>
            <a:r>
              <a:rPr lang="es-CO" dirty="0" smtClean="0"/>
              <a:t>Cuadro de mando – Proyectos de Inversión</a:t>
            </a:r>
            <a:endParaRPr lang="es-CO" dirty="0"/>
          </a:p>
        </p:txBody>
      </p:sp>
      <p:sp>
        <p:nvSpPr>
          <p:cNvPr id="4" name="Marcador de número de diapositiva 3"/>
          <p:cNvSpPr>
            <a:spLocks noGrp="1"/>
          </p:cNvSpPr>
          <p:nvPr>
            <p:ph type="sldNum" sz="quarter" idx="4294967295"/>
          </p:nvPr>
        </p:nvSpPr>
        <p:spPr>
          <a:xfrm>
            <a:off x="116632" y="4731990"/>
            <a:ext cx="432048"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8</a:t>
            </a:fld>
            <a:endParaRPr lang="es-CO" sz="1200">
              <a:solidFill>
                <a:schemeClr val="tx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049050987"/>
              </p:ext>
            </p:extLst>
          </p:nvPr>
        </p:nvGraphicFramePr>
        <p:xfrm>
          <a:off x="116632" y="699542"/>
          <a:ext cx="6624736" cy="3951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CuadroTexto 29"/>
          <p:cNvSpPr txBox="1"/>
          <p:nvPr/>
        </p:nvSpPr>
        <p:spPr>
          <a:xfrm>
            <a:off x="908720" y="843558"/>
            <a:ext cx="576064" cy="215444"/>
          </a:xfrm>
          <a:prstGeom prst="rect">
            <a:avLst/>
          </a:prstGeom>
          <a:noFill/>
        </p:spPr>
        <p:txBody>
          <a:bodyPr wrap="square" rtlCol="0">
            <a:spAutoFit/>
          </a:bodyPr>
          <a:lstStyle/>
          <a:p>
            <a:r>
              <a:rPr lang="es-CO" sz="800" dirty="0" smtClean="0"/>
              <a:t>Proyecto</a:t>
            </a:r>
            <a:endParaRPr lang="es-CO" sz="800" dirty="0"/>
          </a:p>
        </p:txBody>
      </p:sp>
      <p:sp>
        <p:nvSpPr>
          <p:cNvPr id="31" name="CuadroTexto 30"/>
          <p:cNvSpPr txBox="1"/>
          <p:nvPr/>
        </p:nvSpPr>
        <p:spPr>
          <a:xfrm>
            <a:off x="2045246" y="843558"/>
            <a:ext cx="735682" cy="215444"/>
          </a:xfrm>
          <a:prstGeom prst="rect">
            <a:avLst/>
          </a:prstGeom>
          <a:noFill/>
        </p:spPr>
        <p:txBody>
          <a:bodyPr wrap="square" rtlCol="0">
            <a:spAutoFit/>
          </a:bodyPr>
          <a:lstStyle/>
          <a:p>
            <a:r>
              <a:rPr lang="es-CO" sz="800" dirty="0" smtClean="0"/>
              <a:t>Dependencia</a:t>
            </a:r>
            <a:endParaRPr lang="es-CO" sz="800" dirty="0"/>
          </a:p>
        </p:txBody>
      </p:sp>
      <p:sp>
        <p:nvSpPr>
          <p:cNvPr id="32" name="CuadroTexto 31"/>
          <p:cNvSpPr txBox="1"/>
          <p:nvPr/>
        </p:nvSpPr>
        <p:spPr>
          <a:xfrm>
            <a:off x="3153264" y="843558"/>
            <a:ext cx="707784" cy="215444"/>
          </a:xfrm>
          <a:prstGeom prst="rect">
            <a:avLst/>
          </a:prstGeom>
          <a:noFill/>
        </p:spPr>
        <p:txBody>
          <a:bodyPr wrap="square" rtlCol="0">
            <a:spAutoFit/>
          </a:bodyPr>
          <a:lstStyle/>
          <a:p>
            <a:r>
              <a:rPr lang="es-CO" sz="800" dirty="0" smtClean="0"/>
              <a:t>Apropiación</a:t>
            </a:r>
            <a:endParaRPr lang="es-CO" sz="800" dirty="0"/>
          </a:p>
        </p:txBody>
      </p:sp>
      <p:sp>
        <p:nvSpPr>
          <p:cNvPr id="33" name="CuadroTexto 32"/>
          <p:cNvSpPr txBox="1"/>
          <p:nvPr/>
        </p:nvSpPr>
        <p:spPr>
          <a:xfrm>
            <a:off x="4077970" y="843558"/>
            <a:ext cx="779390" cy="215444"/>
          </a:xfrm>
          <a:prstGeom prst="rect">
            <a:avLst/>
          </a:prstGeom>
          <a:noFill/>
        </p:spPr>
        <p:txBody>
          <a:bodyPr wrap="square" rtlCol="0">
            <a:spAutoFit/>
          </a:bodyPr>
          <a:lstStyle/>
          <a:p>
            <a:r>
              <a:rPr lang="es-CO" sz="800" dirty="0" smtClean="0"/>
              <a:t>Obligaciones</a:t>
            </a:r>
            <a:endParaRPr lang="es-CO" sz="800" dirty="0"/>
          </a:p>
        </p:txBody>
      </p:sp>
      <p:sp>
        <p:nvSpPr>
          <p:cNvPr id="34" name="CuadroTexto 33"/>
          <p:cNvSpPr txBox="1"/>
          <p:nvPr/>
        </p:nvSpPr>
        <p:spPr>
          <a:xfrm>
            <a:off x="5078304" y="839461"/>
            <a:ext cx="288520" cy="215444"/>
          </a:xfrm>
          <a:prstGeom prst="rect">
            <a:avLst/>
          </a:prstGeom>
          <a:noFill/>
        </p:spPr>
        <p:txBody>
          <a:bodyPr wrap="square" rtlCol="0">
            <a:spAutoFit/>
          </a:bodyPr>
          <a:lstStyle/>
          <a:p>
            <a:r>
              <a:rPr lang="es-CO" sz="800" dirty="0"/>
              <a:t>%</a:t>
            </a:r>
          </a:p>
        </p:txBody>
      </p:sp>
      <p:sp>
        <p:nvSpPr>
          <p:cNvPr id="35" name="CuadroTexto 34"/>
          <p:cNvSpPr txBox="1"/>
          <p:nvPr/>
        </p:nvSpPr>
        <p:spPr>
          <a:xfrm>
            <a:off x="5543674" y="777370"/>
            <a:ext cx="612532" cy="307777"/>
          </a:xfrm>
          <a:prstGeom prst="rect">
            <a:avLst/>
          </a:prstGeom>
          <a:noFill/>
        </p:spPr>
        <p:txBody>
          <a:bodyPr wrap="square" rtlCol="0">
            <a:spAutoFit/>
          </a:bodyPr>
          <a:lstStyle/>
          <a:p>
            <a:pPr algn="ctr"/>
            <a:r>
              <a:rPr lang="es-CO" sz="700" dirty="0" smtClean="0"/>
              <a:t>Avance Físico</a:t>
            </a:r>
            <a:endParaRPr lang="es-CO" sz="700" dirty="0"/>
          </a:p>
        </p:txBody>
      </p:sp>
      <p:sp>
        <p:nvSpPr>
          <p:cNvPr id="36" name="CuadroTexto 35"/>
          <p:cNvSpPr txBox="1"/>
          <p:nvPr/>
        </p:nvSpPr>
        <p:spPr>
          <a:xfrm>
            <a:off x="6156206" y="777370"/>
            <a:ext cx="601945" cy="307777"/>
          </a:xfrm>
          <a:prstGeom prst="rect">
            <a:avLst/>
          </a:prstGeom>
          <a:noFill/>
        </p:spPr>
        <p:txBody>
          <a:bodyPr wrap="square" rtlCol="0">
            <a:spAutoFit/>
          </a:bodyPr>
          <a:lstStyle/>
          <a:p>
            <a:pPr algn="ctr"/>
            <a:r>
              <a:rPr lang="es-CO" sz="700" dirty="0" smtClean="0"/>
              <a:t>Avance de Gestión</a:t>
            </a:r>
            <a:endParaRPr lang="es-CO" sz="700" dirty="0"/>
          </a:p>
        </p:txBody>
      </p:sp>
      <p:sp>
        <p:nvSpPr>
          <p:cNvPr id="37" name="CuadroTexto 36"/>
          <p:cNvSpPr txBox="1"/>
          <p:nvPr/>
        </p:nvSpPr>
        <p:spPr>
          <a:xfrm>
            <a:off x="134368" y="839460"/>
            <a:ext cx="353290" cy="215444"/>
          </a:xfrm>
          <a:prstGeom prst="rect">
            <a:avLst/>
          </a:prstGeom>
          <a:noFill/>
        </p:spPr>
        <p:txBody>
          <a:bodyPr wrap="square" rtlCol="0">
            <a:spAutoFit/>
          </a:bodyPr>
          <a:lstStyle/>
          <a:p>
            <a:r>
              <a:rPr lang="es-CO" sz="800" dirty="0" smtClean="0"/>
              <a:t>No</a:t>
            </a:r>
            <a:endParaRPr lang="es-CO" sz="800" dirty="0"/>
          </a:p>
        </p:txBody>
      </p:sp>
      <p:sp>
        <p:nvSpPr>
          <p:cNvPr id="38" name="Rectángulo redondeado 37"/>
          <p:cNvSpPr/>
          <p:nvPr/>
        </p:nvSpPr>
        <p:spPr>
          <a:xfrm>
            <a:off x="3135044" y="633471"/>
            <a:ext cx="1677482" cy="211926"/>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smtClean="0"/>
              <a:t>Avance Financiero</a:t>
            </a:r>
            <a:endParaRPr lang="es-CO" sz="800" dirty="0"/>
          </a:p>
        </p:txBody>
      </p:sp>
      <p:grpSp>
        <p:nvGrpSpPr>
          <p:cNvPr id="14" name="Grupo 13"/>
          <p:cNvGrpSpPr/>
          <p:nvPr/>
        </p:nvGrpSpPr>
        <p:grpSpPr>
          <a:xfrm>
            <a:off x="116632" y="4071220"/>
            <a:ext cx="388763" cy="433542"/>
            <a:chOff x="8965" y="2942481"/>
            <a:chExt cx="388763" cy="433542"/>
          </a:xfrm>
          <a:scene3d>
            <a:camera prst="orthographicFront"/>
            <a:lightRig rig="flat" dir="t"/>
          </a:scene3d>
        </p:grpSpPr>
        <p:sp>
          <p:nvSpPr>
            <p:cNvPr id="15" name="Rectángulo redondeado 14"/>
            <p:cNvSpPr/>
            <p:nvPr/>
          </p:nvSpPr>
          <p:spPr>
            <a:xfrm>
              <a:off x="8965" y="2942481"/>
              <a:ext cx="388763"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4255"/>
              </a:schemeClr>
            </a:fillRef>
            <a:effectRef idx="2">
              <a:schemeClr val="accent1">
                <a:alpha val="90000"/>
                <a:hueOff val="0"/>
                <a:satOff val="0"/>
                <a:lumOff val="0"/>
                <a:alphaOff val="-4255"/>
              </a:schemeClr>
            </a:effectRef>
            <a:fontRef idx="minor">
              <a:schemeClr val="lt1"/>
            </a:fontRef>
          </p:style>
        </p:sp>
        <p:sp>
          <p:nvSpPr>
            <p:cNvPr id="16" name="Rectángulo 15"/>
            <p:cNvSpPr/>
            <p:nvPr/>
          </p:nvSpPr>
          <p:spPr>
            <a:xfrm>
              <a:off x="20351" y="2953867"/>
              <a:ext cx="365991" cy="4107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r>
                <a:rPr lang="es-CO" sz="1100" dirty="0" smtClean="0"/>
                <a:t>14</a:t>
              </a:r>
              <a:endParaRPr lang="es-CO" sz="1100" kern="1200" dirty="0"/>
            </a:p>
          </p:txBody>
        </p:sp>
      </p:grpSp>
      <p:grpSp>
        <p:nvGrpSpPr>
          <p:cNvPr id="17" name="Grupo 16"/>
          <p:cNvGrpSpPr/>
          <p:nvPr/>
        </p:nvGrpSpPr>
        <p:grpSpPr>
          <a:xfrm>
            <a:off x="590332" y="4071220"/>
            <a:ext cx="1182484" cy="433542"/>
            <a:chOff x="473699" y="2950030"/>
            <a:chExt cx="1182484" cy="433542"/>
          </a:xfrm>
          <a:scene3d>
            <a:camera prst="orthographicFront"/>
            <a:lightRig rig="flat" dir="t"/>
          </a:scene3d>
        </p:grpSpPr>
        <p:sp>
          <p:nvSpPr>
            <p:cNvPr id="18" name="Rectángulo redondeado 17"/>
            <p:cNvSpPr/>
            <p:nvPr/>
          </p:nvSpPr>
          <p:spPr>
            <a:xfrm>
              <a:off x="473699" y="2950030"/>
              <a:ext cx="1182484"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9362"/>
              </a:schemeClr>
            </a:fillRef>
            <a:effectRef idx="2">
              <a:schemeClr val="accent1">
                <a:alpha val="90000"/>
                <a:hueOff val="0"/>
                <a:satOff val="0"/>
                <a:lumOff val="0"/>
                <a:alphaOff val="-9362"/>
              </a:schemeClr>
            </a:effectRef>
            <a:fontRef idx="minor">
              <a:schemeClr val="lt1"/>
            </a:fontRef>
          </p:style>
        </p:sp>
        <p:sp>
          <p:nvSpPr>
            <p:cNvPr id="19" name="Rectángulo 18"/>
            <p:cNvSpPr/>
            <p:nvPr/>
          </p:nvSpPr>
          <p:spPr>
            <a:xfrm>
              <a:off x="486397" y="2962728"/>
              <a:ext cx="1157088"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0" name="Grupo 19"/>
          <p:cNvGrpSpPr/>
          <p:nvPr/>
        </p:nvGrpSpPr>
        <p:grpSpPr>
          <a:xfrm>
            <a:off x="1857752" y="4081635"/>
            <a:ext cx="1136295" cy="433542"/>
            <a:chOff x="1744023" y="2961939"/>
            <a:chExt cx="1136295" cy="433542"/>
          </a:xfrm>
          <a:scene3d>
            <a:camera prst="orthographicFront"/>
            <a:lightRig rig="flat" dir="t"/>
          </a:scene3d>
        </p:grpSpPr>
        <p:sp>
          <p:nvSpPr>
            <p:cNvPr id="21" name="Rectángulo redondeado 20"/>
            <p:cNvSpPr/>
            <p:nvPr/>
          </p:nvSpPr>
          <p:spPr>
            <a:xfrm>
              <a:off x="1744023" y="2961939"/>
              <a:ext cx="1136295"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14468"/>
              </a:schemeClr>
            </a:fillRef>
            <a:effectRef idx="2">
              <a:schemeClr val="accent1">
                <a:alpha val="90000"/>
                <a:hueOff val="0"/>
                <a:satOff val="0"/>
                <a:lumOff val="0"/>
                <a:alphaOff val="-14468"/>
              </a:schemeClr>
            </a:effectRef>
            <a:fontRef idx="minor">
              <a:schemeClr val="lt1"/>
            </a:fontRef>
          </p:style>
          <p:txBody>
            <a:bodyPr/>
            <a:lstStyle/>
            <a:p>
              <a:pPr algn="ctr"/>
              <a:r>
                <a:rPr lang="es-CO" sz="900" dirty="0" smtClean="0"/>
                <a:t>Dirección de Justicia Formal</a:t>
              </a:r>
              <a:endParaRPr lang="es-CO" sz="900" dirty="0"/>
            </a:p>
          </p:txBody>
        </p:sp>
        <p:sp>
          <p:nvSpPr>
            <p:cNvPr id="22" name="Rectángulo 21"/>
            <p:cNvSpPr/>
            <p:nvPr/>
          </p:nvSpPr>
          <p:spPr>
            <a:xfrm>
              <a:off x="1756722" y="2962728"/>
              <a:ext cx="1110899"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3" name="Grupo 22"/>
          <p:cNvGrpSpPr/>
          <p:nvPr/>
        </p:nvGrpSpPr>
        <p:grpSpPr>
          <a:xfrm>
            <a:off x="3167521" y="4069726"/>
            <a:ext cx="693527" cy="433542"/>
            <a:chOff x="3050691" y="2950834"/>
            <a:chExt cx="693527" cy="433542"/>
          </a:xfrm>
          <a:scene3d>
            <a:camera prst="orthographicFront"/>
            <a:lightRig rig="flat" dir="t"/>
          </a:scene3d>
        </p:grpSpPr>
        <p:sp>
          <p:nvSpPr>
            <p:cNvPr id="24" name="Rectángulo redondeado 23"/>
            <p:cNvSpPr/>
            <p:nvPr/>
          </p:nvSpPr>
          <p:spPr>
            <a:xfrm>
              <a:off x="3050691" y="2950834"/>
              <a:ext cx="693527"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19574"/>
              </a:schemeClr>
            </a:fillRef>
            <a:effectRef idx="2">
              <a:schemeClr val="accent1">
                <a:alpha val="90000"/>
                <a:hueOff val="0"/>
                <a:satOff val="0"/>
                <a:lumOff val="0"/>
                <a:alphaOff val="-19574"/>
              </a:schemeClr>
            </a:effectRef>
            <a:fontRef idx="minor">
              <a:schemeClr val="lt1"/>
            </a:fontRef>
          </p:style>
          <p:txBody>
            <a:bodyPr/>
            <a:lstStyle/>
            <a:p>
              <a:pPr algn="ctr"/>
              <a:r>
                <a:rPr lang="es-CO" sz="900" dirty="0" smtClean="0"/>
                <a:t>2.635 Millones</a:t>
              </a:r>
              <a:endParaRPr lang="es-CO" sz="900" dirty="0"/>
            </a:p>
          </p:txBody>
        </p:sp>
        <p:sp>
          <p:nvSpPr>
            <p:cNvPr id="25" name="Rectángulo 24"/>
            <p:cNvSpPr/>
            <p:nvPr/>
          </p:nvSpPr>
          <p:spPr>
            <a:xfrm>
              <a:off x="3063389" y="2963532"/>
              <a:ext cx="668131"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6" name="Grupo 25"/>
          <p:cNvGrpSpPr/>
          <p:nvPr/>
        </p:nvGrpSpPr>
        <p:grpSpPr>
          <a:xfrm>
            <a:off x="4103625" y="4069726"/>
            <a:ext cx="693527" cy="433542"/>
            <a:chOff x="3982618" y="2950834"/>
            <a:chExt cx="693527" cy="433542"/>
          </a:xfrm>
          <a:scene3d>
            <a:camera prst="orthographicFront"/>
            <a:lightRig rig="flat" dir="t"/>
          </a:scene3d>
        </p:grpSpPr>
        <p:sp>
          <p:nvSpPr>
            <p:cNvPr id="27" name="Rectángulo redondeado 26"/>
            <p:cNvSpPr/>
            <p:nvPr/>
          </p:nvSpPr>
          <p:spPr>
            <a:xfrm>
              <a:off x="3982618" y="2950834"/>
              <a:ext cx="693527" cy="433542"/>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4681"/>
              </a:schemeClr>
            </a:fillRef>
            <a:effectRef idx="2">
              <a:schemeClr val="accent1">
                <a:alpha val="90000"/>
                <a:hueOff val="0"/>
                <a:satOff val="0"/>
                <a:lumOff val="0"/>
                <a:alphaOff val="-24681"/>
              </a:schemeClr>
            </a:effectRef>
            <a:fontRef idx="minor">
              <a:schemeClr val="lt1"/>
            </a:fontRef>
          </p:style>
          <p:txBody>
            <a:bodyPr anchor="ctr" anchorCtr="0"/>
            <a:lstStyle/>
            <a:p>
              <a:pPr algn="ctr"/>
              <a:r>
                <a:rPr lang="es-CO" sz="900" dirty="0" smtClean="0"/>
                <a:t>80 Millones</a:t>
              </a:r>
              <a:endParaRPr lang="es-CO" sz="900" dirty="0"/>
            </a:p>
          </p:txBody>
        </p:sp>
        <p:sp>
          <p:nvSpPr>
            <p:cNvPr id="28" name="Rectángulo 27"/>
            <p:cNvSpPr/>
            <p:nvPr/>
          </p:nvSpPr>
          <p:spPr>
            <a:xfrm>
              <a:off x="3995316" y="2963532"/>
              <a:ext cx="668131"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29" name="Grupo 28"/>
          <p:cNvGrpSpPr/>
          <p:nvPr/>
        </p:nvGrpSpPr>
        <p:grpSpPr>
          <a:xfrm>
            <a:off x="5015165" y="4057028"/>
            <a:ext cx="427497" cy="433542"/>
            <a:chOff x="4900418" y="2950834"/>
            <a:chExt cx="414800" cy="433542"/>
          </a:xfrm>
          <a:scene3d>
            <a:camera prst="orthographicFront"/>
            <a:lightRig rig="flat" dir="t"/>
          </a:scene3d>
        </p:grpSpPr>
        <p:sp>
          <p:nvSpPr>
            <p:cNvPr id="39" name="Rectángulo redondeado 38"/>
            <p:cNvSpPr/>
            <p:nvPr/>
          </p:nvSpPr>
          <p:spPr>
            <a:xfrm>
              <a:off x="4900418" y="2950834"/>
              <a:ext cx="414800" cy="433542"/>
            </a:xfrm>
            <a:prstGeom prst="roundRect">
              <a:avLst>
                <a:gd name="adj" fmla="val 10000"/>
              </a:avLst>
            </a:prstGeom>
            <a:solidFill>
              <a:srgbClr val="C00000"/>
            </a:solid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9787"/>
              </a:schemeClr>
            </a:fillRef>
            <a:effectRef idx="2">
              <a:schemeClr val="accent1">
                <a:alpha val="90000"/>
                <a:hueOff val="0"/>
                <a:satOff val="0"/>
                <a:lumOff val="0"/>
                <a:alphaOff val="-29787"/>
              </a:schemeClr>
            </a:effectRef>
            <a:fontRef idx="minor">
              <a:schemeClr val="lt1"/>
            </a:fontRef>
          </p:style>
          <p:txBody>
            <a:bodyPr anchor="ctr" anchorCtr="0"/>
            <a:lstStyle/>
            <a:p>
              <a:pPr algn="ctr"/>
              <a:endParaRPr lang="es-CO" sz="600" dirty="0"/>
            </a:p>
          </p:txBody>
        </p:sp>
        <p:sp>
          <p:nvSpPr>
            <p:cNvPr id="40" name="Rectángulo 39"/>
            <p:cNvSpPr/>
            <p:nvPr/>
          </p:nvSpPr>
          <p:spPr>
            <a:xfrm>
              <a:off x="4900418" y="2963532"/>
              <a:ext cx="414799" cy="4081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41" name="Grupo 40"/>
          <p:cNvGrpSpPr/>
          <p:nvPr/>
        </p:nvGrpSpPr>
        <p:grpSpPr>
          <a:xfrm>
            <a:off x="5627696" y="4049617"/>
            <a:ext cx="427497" cy="433542"/>
            <a:chOff x="5509303" y="2942481"/>
            <a:chExt cx="427497" cy="433542"/>
          </a:xfrm>
          <a:solidFill>
            <a:srgbClr val="FFC000"/>
          </a:solidFill>
          <a:scene3d>
            <a:camera prst="orthographicFront">
              <a:rot lat="0" lon="0" rev="0"/>
            </a:camera>
            <a:lightRig rig="balanced" dir="t">
              <a:rot lat="0" lon="0" rev="8700000"/>
            </a:lightRig>
          </a:scene3d>
        </p:grpSpPr>
        <p:sp>
          <p:nvSpPr>
            <p:cNvPr id="42" name="Rectángulo redondeado 41"/>
            <p:cNvSpPr/>
            <p:nvPr/>
          </p:nvSpPr>
          <p:spPr>
            <a:xfrm>
              <a:off x="5509303" y="2942481"/>
              <a:ext cx="427497" cy="433542"/>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alpha val="90000"/>
                <a:hueOff val="0"/>
                <a:satOff val="0"/>
                <a:lumOff val="0"/>
                <a:alphaOff val="-34894"/>
              </a:schemeClr>
            </a:fillRef>
            <a:effectRef idx="2">
              <a:schemeClr val="accent1">
                <a:alpha val="90000"/>
                <a:hueOff val="0"/>
                <a:satOff val="0"/>
                <a:lumOff val="0"/>
                <a:alphaOff val="-34894"/>
              </a:schemeClr>
            </a:effectRef>
            <a:fontRef idx="minor">
              <a:schemeClr val="lt1"/>
            </a:fontRef>
          </p:style>
          <p:txBody>
            <a:bodyPr anchor="ctr" anchorCtr="0"/>
            <a:lstStyle/>
            <a:p>
              <a:pPr algn="ctr"/>
              <a:endParaRPr lang="es-CO" sz="900" dirty="0"/>
            </a:p>
          </p:txBody>
        </p:sp>
        <p:sp>
          <p:nvSpPr>
            <p:cNvPr id="43" name="Rectángulo 42"/>
            <p:cNvSpPr/>
            <p:nvPr/>
          </p:nvSpPr>
          <p:spPr>
            <a:xfrm>
              <a:off x="5522001" y="2955179"/>
              <a:ext cx="414799" cy="40814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grpSp>
        <p:nvGrpSpPr>
          <p:cNvPr id="44" name="Grupo 43"/>
          <p:cNvGrpSpPr/>
          <p:nvPr/>
        </p:nvGrpSpPr>
        <p:grpSpPr>
          <a:xfrm>
            <a:off x="6235656" y="4057028"/>
            <a:ext cx="440195" cy="433542"/>
            <a:chOff x="6126693" y="2950834"/>
            <a:chExt cx="440195" cy="433542"/>
          </a:xfrm>
          <a:solidFill>
            <a:srgbClr val="98B954"/>
          </a:solidFill>
          <a:scene3d>
            <a:camera prst="orthographicFront">
              <a:rot lat="0" lon="0" rev="0"/>
            </a:camera>
            <a:lightRig rig="balanced" dir="t">
              <a:rot lat="0" lon="0" rev="8700000"/>
            </a:lightRig>
          </a:scene3d>
        </p:grpSpPr>
        <p:sp>
          <p:nvSpPr>
            <p:cNvPr id="45" name="Rectángulo redondeado 44"/>
            <p:cNvSpPr/>
            <p:nvPr/>
          </p:nvSpPr>
          <p:spPr>
            <a:xfrm>
              <a:off x="6126693" y="2950834"/>
              <a:ext cx="440195" cy="433542"/>
            </a:xfrm>
            <a:prstGeom prst="roundRect">
              <a:avLst>
                <a:gd name="adj" fmla="val 10000"/>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anchor="ctr" anchorCtr="0"/>
            <a:lstStyle/>
            <a:p>
              <a:pPr algn="ctr"/>
              <a:endParaRPr lang="es-CO" sz="700" dirty="0"/>
            </a:p>
          </p:txBody>
        </p:sp>
        <p:sp>
          <p:nvSpPr>
            <p:cNvPr id="46" name="Rectángulo 45"/>
            <p:cNvSpPr/>
            <p:nvPr/>
          </p:nvSpPr>
          <p:spPr>
            <a:xfrm>
              <a:off x="6139391" y="2963532"/>
              <a:ext cx="414799" cy="40814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lvl="0" algn="ctr" defTabSz="222250">
                <a:lnSpc>
                  <a:spcPct val="90000"/>
                </a:lnSpc>
                <a:spcBef>
                  <a:spcPct val="0"/>
                </a:spcBef>
                <a:spcAft>
                  <a:spcPct val="35000"/>
                </a:spcAft>
              </a:pPr>
              <a:endParaRPr lang="es-CO" sz="500" kern="1200" dirty="0"/>
            </a:p>
          </p:txBody>
        </p:sp>
      </p:grpSp>
      <p:sp>
        <p:nvSpPr>
          <p:cNvPr id="47" name="Rectángulo 46"/>
          <p:cNvSpPr/>
          <p:nvPr/>
        </p:nvSpPr>
        <p:spPr>
          <a:xfrm>
            <a:off x="505395" y="4100468"/>
            <a:ext cx="1351046" cy="415498"/>
          </a:xfrm>
          <a:prstGeom prst="rect">
            <a:avLst/>
          </a:prstGeom>
        </p:spPr>
        <p:txBody>
          <a:bodyPr wrap="square">
            <a:spAutoFit/>
          </a:bodyPr>
          <a:lstStyle/>
          <a:p>
            <a:pPr algn="ctr"/>
            <a:r>
              <a:rPr lang="es-CO" sz="700" dirty="0">
                <a:solidFill>
                  <a:schemeClr val="bg1"/>
                </a:solidFill>
              </a:rPr>
              <a:t>Fortalecimiento institucional para la reforma a la justicia  nacional</a:t>
            </a:r>
          </a:p>
        </p:txBody>
      </p:sp>
      <p:sp>
        <p:nvSpPr>
          <p:cNvPr id="48" name="CuadroTexto 47"/>
          <p:cNvSpPr txBox="1"/>
          <p:nvPr/>
        </p:nvSpPr>
        <p:spPr>
          <a:xfrm>
            <a:off x="4972650" y="4162774"/>
            <a:ext cx="562529" cy="230832"/>
          </a:xfrm>
          <a:prstGeom prst="rect">
            <a:avLst/>
          </a:prstGeom>
          <a:noFill/>
        </p:spPr>
        <p:txBody>
          <a:bodyPr wrap="square" rtlCol="0">
            <a:spAutoFit/>
          </a:bodyPr>
          <a:lstStyle/>
          <a:p>
            <a:r>
              <a:rPr lang="es-CO" sz="900" dirty="0" smtClean="0">
                <a:solidFill>
                  <a:schemeClr val="bg1"/>
                </a:solidFill>
              </a:rPr>
              <a:t>37,10%</a:t>
            </a:r>
            <a:endParaRPr lang="es-CO" sz="900" dirty="0">
              <a:solidFill>
                <a:schemeClr val="bg1"/>
              </a:solidFill>
            </a:endParaRPr>
          </a:p>
        </p:txBody>
      </p:sp>
      <p:sp>
        <p:nvSpPr>
          <p:cNvPr id="49" name="CuadroTexto 48"/>
          <p:cNvSpPr txBox="1"/>
          <p:nvPr/>
        </p:nvSpPr>
        <p:spPr>
          <a:xfrm>
            <a:off x="6248354" y="4156762"/>
            <a:ext cx="494262" cy="230832"/>
          </a:xfrm>
          <a:prstGeom prst="rect">
            <a:avLst/>
          </a:prstGeom>
          <a:noFill/>
        </p:spPr>
        <p:txBody>
          <a:bodyPr wrap="square" rtlCol="0">
            <a:spAutoFit/>
          </a:bodyPr>
          <a:lstStyle/>
          <a:p>
            <a:r>
              <a:rPr lang="es-CO" sz="900" dirty="0" smtClean="0">
                <a:solidFill>
                  <a:schemeClr val="bg1"/>
                </a:solidFill>
              </a:rPr>
              <a:t>100%</a:t>
            </a:r>
            <a:endParaRPr lang="es-CO" sz="900" dirty="0">
              <a:solidFill>
                <a:schemeClr val="bg1"/>
              </a:solidFill>
            </a:endParaRPr>
          </a:p>
        </p:txBody>
      </p:sp>
      <p:sp>
        <p:nvSpPr>
          <p:cNvPr id="50" name="CuadroTexto 49"/>
          <p:cNvSpPr txBox="1"/>
          <p:nvPr/>
        </p:nvSpPr>
        <p:spPr>
          <a:xfrm>
            <a:off x="5577449" y="4158383"/>
            <a:ext cx="641424" cy="230832"/>
          </a:xfrm>
          <a:prstGeom prst="rect">
            <a:avLst/>
          </a:prstGeom>
          <a:noFill/>
        </p:spPr>
        <p:txBody>
          <a:bodyPr wrap="square" rtlCol="0">
            <a:spAutoFit/>
          </a:bodyPr>
          <a:lstStyle/>
          <a:p>
            <a:r>
              <a:rPr lang="es-CO" sz="900" dirty="0" smtClean="0">
                <a:solidFill>
                  <a:schemeClr val="bg1"/>
                </a:solidFill>
              </a:rPr>
              <a:t>57,00%</a:t>
            </a:r>
            <a:endParaRPr lang="es-CO" sz="900" dirty="0">
              <a:solidFill>
                <a:schemeClr val="bg1"/>
              </a:solidFill>
            </a:endParaRPr>
          </a:p>
        </p:txBody>
      </p:sp>
    </p:spTree>
    <p:extLst>
      <p:ext uri="{BB962C8B-B14F-4D97-AF65-F5344CB8AC3E}">
        <p14:creationId xmlns:p14="http://schemas.microsoft.com/office/powerpoint/2010/main" val="2148939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Avance por Dependencia</a:t>
            </a:r>
            <a:endParaRPr lang="es-CO" dirty="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9</a:t>
            </a:fld>
            <a:endParaRPr lang="es-CO">
              <a:solidFill>
                <a:prstClr val="black">
                  <a:tint val="75000"/>
                </a:prstClr>
              </a:solidFill>
            </a:endParaRPr>
          </a:p>
        </p:txBody>
      </p:sp>
      <p:sp>
        <p:nvSpPr>
          <p:cNvPr id="3" name="Rectángulo 2"/>
          <p:cNvSpPr/>
          <p:nvPr/>
        </p:nvSpPr>
        <p:spPr>
          <a:xfrm>
            <a:off x="4725144" y="4659982"/>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7" name="Gráfico 6"/>
          <p:cNvGraphicFramePr>
            <a:graphicFrameLocks/>
          </p:cNvGraphicFramePr>
          <p:nvPr>
            <p:extLst>
              <p:ext uri="{D42A27DB-BD31-4B8C-83A1-F6EECF244321}">
                <p14:modId xmlns:p14="http://schemas.microsoft.com/office/powerpoint/2010/main" val="2220711060"/>
              </p:ext>
            </p:extLst>
          </p:nvPr>
        </p:nvGraphicFramePr>
        <p:xfrm>
          <a:off x="0" y="530634"/>
          <a:ext cx="7776864"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5345866"/>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0FBA7F62C14F041A0FB3EFC7596E368" ma:contentTypeVersion="1" ma:contentTypeDescription="Crear nuevo documento." ma:contentTypeScope="" ma:versionID="348b18b5fc41e64fad00b1cd561ffcbc">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2TV4CCKVFCYA-1167877901-46</_dlc_DocId>
    <_dlc_DocIdUrl xmlns="81cc8fc0-8d1e-4295-8f37-5d076116407c">
      <Url>https://www.minjusticia.gov.co/ministerio/_layouts/15/DocIdRedir.aspx?ID=2TV4CCKVFCYA-1167877901-46</Url>
      <Description>2TV4CCKVFCYA-1167877901-46</Description>
    </_dlc_DocIdUrl>
  </documentManagement>
</p:properties>
</file>

<file path=customXml/itemProps1.xml><?xml version="1.0" encoding="utf-8"?>
<ds:datastoreItem xmlns:ds="http://schemas.openxmlformats.org/officeDocument/2006/customXml" ds:itemID="{C680FDA4-1D6A-4A17-9879-0874C702D32B}"/>
</file>

<file path=customXml/itemProps2.xml><?xml version="1.0" encoding="utf-8"?>
<ds:datastoreItem xmlns:ds="http://schemas.openxmlformats.org/officeDocument/2006/customXml" ds:itemID="{58D95686-E48A-4AEE-A37E-DC7795ED488E}"/>
</file>

<file path=customXml/itemProps3.xml><?xml version="1.0" encoding="utf-8"?>
<ds:datastoreItem xmlns:ds="http://schemas.openxmlformats.org/officeDocument/2006/customXml" ds:itemID="{AA78CB49-FAAE-4AE1-8C08-B04D0D5EA158}"/>
</file>

<file path=customXml/itemProps4.xml><?xml version="1.0" encoding="utf-8"?>
<ds:datastoreItem xmlns:ds="http://schemas.openxmlformats.org/officeDocument/2006/customXml" ds:itemID="{79AE6A71-F189-44C6-82B2-E37195501412}"/>
</file>

<file path=docProps/app.xml><?xml version="1.0" encoding="utf-8"?>
<Properties xmlns="http://schemas.openxmlformats.org/officeDocument/2006/extended-properties" xmlns:vt="http://schemas.openxmlformats.org/officeDocument/2006/docPropsVTypes">
  <TotalTime>28927</TotalTime>
  <Words>6282</Words>
  <Application>Microsoft Office PowerPoint</Application>
  <PresentationFormat>Personalizado</PresentationFormat>
  <Paragraphs>1433</Paragraphs>
  <Slides>60</Slides>
  <Notes>39</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60</vt:i4>
      </vt:variant>
    </vt:vector>
  </HeadingPairs>
  <TitlesOfParts>
    <vt:vector size="64" baseType="lpstr">
      <vt:lpstr>Arial</vt:lpstr>
      <vt:lpstr>Calibri</vt:lpstr>
      <vt:lpstr>1_Tema de Office</vt:lpstr>
      <vt:lpstr>2_Tema de Office</vt:lpstr>
      <vt:lpstr>Presentación de PowerPoint</vt:lpstr>
      <vt:lpstr>Presentación de PowerPoint</vt:lpstr>
      <vt:lpstr>Datos a tener en cuenta</vt:lpstr>
      <vt:lpstr>Datos a tener en cuenta</vt:lpstr>
      <vt:lpstr>Avance del Ministerio de Justicia y del Derecho</vt:lpstr>
      <vt:lpstr>Conclusiones Generales</vt:lpstr>
      <vt:lpstr>Cuadro de mando – Proyectos de Inversión</vt:lpstr>
      <vt:lpstr>Cuadro de mando – Proyectos de Inversión</vt:lpstr>
      <vt:lpstr>Avance por Dependencia</vt:lpstr>
      <vt:lpstr>Avance Físico de Producto por Proyecto de Inversión</vt:lpstr>
      <vt:lpstr>Avance Financiero por Proyecto de Inversión</vt:lpstr>
      <vt:lpstr>Avance Gestión por Proyecto de Inversión</vt:lpstr>
      <vt:lpstr>Presentación de PowerPoint</vt:lpstr>
      <vt:lpstr>Fortalecimiento del principio de seguridad jurídica, nacional</vt:lpstr>
      <vt:lpstr>Fortalecimiento del principio de seguridad jurídica, nacional</vt:lpstr>
      <vt:lpstr>Observaciones del Proyecto </vt:lpstr>
      <vt:lpstr> Fortalecimiento de la gestión sectorial en la administración de justicia formal nacional</vt:lpstr>
      <vt:lpstr>Fortalecimiento de la gestión sectorial en la administración de justicia formal nacional</vt:lpstr>
      <vt:lpstr>Fortalecimiento de la gestión sectorial en la administración de justicia formal nacional</vt:lpstr>
      <vt:lpstr>Observaciones del Proyecto</vt:lpstr>
      <vt:lpstr>Fortalecimiento del sistema centralizado de estadísticas e información en justicia  nacional</vt:lpstr>
      <vt:lpstr>Fortalecimiento del sistema centralizado de estadísticas e información en justicia  nacional</vt:lpstr>
      <vt:lpstr>Observaciones del Proyecto</vt:lpstr>
      <vt:lpstr>Fortalecimiento del acceso a la justicia  donación AECID  nacional</vt:lpstr>
      <vt:lpstr>Fortalecimiento del acceso a la justicia  donación AECID  nacional</vt:lpstr>
      <vt:lpstr>Observaciones del Proyecto</vt:lpstr>
      <vt:lpstr>Protección de los derechos de las víctimas en el acceso a los Mecanismos de Justicia Transicional, nacional</vt:lpstr>
      <vt:lpstr>Presentación de PowerPoint</vt:lpstr>
      <vt:lpstr>Protección de los derechos de las víctimas en el acceso a los mecanismos de justicia transicional, nacional</vt:lpstr>
      <vt:lpstr>Observaciones del Proyecto</vt:lpstr>
      <vt:lpstr>Fortalecimiento de capacidades institucionales y organizativas para el acceso a la justicia de los pueblos étnicos en Colombia nacional</vt:lpstr>
      <vt:lpstr>Fortalecimiento de capacidades institucionales y organizativas para el acceso a la justicia de los pueblos étnicos en Colombia nacional</vt:lpstr>
      <vt:lpstr>Observaciones del Proyecto</vt:lpstr>
      <vt:lpstr>Implementación del enfoque diferencial étnico en las condiciones de reclusión y tratamiento resocializador. Nacional</vt:lpstr>
      <vt:lpstr>Implementación del enfoque diferencial étnico en las condiciones de reclusión y tratamiento resocializador. Nacional</vt:lpstr>
      <vt:lpstr>Observaciones del Proyecto</vt:lpstr>
      <vt:lpstr>Fortalecimiento de la territorialización de la política criminal contra el crimen organizado y la corrupción  nacional</vt:lpstr>
      <vt:lpstr>Fortalecimiento de la territorialización de la política criminal contra el crimen organizado y la corrupción  nacional</vt:lpstr>
      <vt:lpstr>Observaciones del Proyecto</vt:lpstr>
      <vt:lpstr>Apoyo en la implementación de los modelos locales y regionales de  acceso a la justicia   nacional</vt:lpstr>
      <vt:lpstr>Apoyo en la implementación de los modelos locales y regionales de  acceso a la justicia   nacional</vt:lpstr>
      <vt:lpstr>Observaciones del Proyecto</vt:lpstr>
      <vt:lpstr>Actualización y adecuación del marco de referencia de arquitectura empresarial para la gestión TIC del Ministerio de Justicia y del Derecho  Bogotá</vt:lpstr>
      <vt:lpstr>Actualización y adecuación del marco de referencia de arquitectura empresarial para la gestión TIC del Ministerio de Justicia y del Derecho  Bogotá</vt:lpstr>
      <vt:lpstr>Observaciones del Proyecto</vt:lpstr>
      <vt:lpstr>Apoyo en la implementación de los métodos de resolución de conflictos en el nivel nacional y territorial  nacional</vt:lpstr>
      <vt:lpstr>Apoyo en la implementación de los métodos de resolución de conflictos en el nivel nacional y territorial  nacional</vt:lpstr>
      <vt:lpstr>Apoyo en la implementación de los métodos de resolución de conflictos en el nivel nacional y territorial  nacional</vt:lpstr>
      <vt:lpstr>Observaciones del Proyecto</vt:lpstr>
      <vt:lpstr>Observaciones del Proyecto</vt:lpstr>
      <vt:lpstr>Fortalecimiento e implementación de la política criminal en el estado colombiano  nacional</vt:lpstr>
      <vt:lpstr>Fortalecimiento e implementación de la política criminal en el estado colombiano  nacional</vt:lpstr>
      <vt:lpstr>Fortalecimiento e implementación de la política criminal en el estado colombiano  nacional</vt:lpstr>
      <vt:lpstr>Observaciones del Proyecto</vt:lpstr>
      <vt:lpstr>Fortalecimiento del intercambio de información en el sistema de información interinstitucional de justicia transicional a nivel nacional </vt:lpstr>
      <vt:lpstr>Fortalecimiento del intercambio de información en el sistema de información interinstitucional de justicia transicional a nivel nacional </vt:lpstr>
      <vt:lpstr>Observaciones del Proyecto</vt:lpstr>
      <vt:lpstr>Fortalecimiento institucional para la reforma a la justicia  nacional</vt:lpstr>
      <vt:lpstr>Fortalecimiento institucional para la reforma a la justicia  nacional</vt:lpstr>
      <vt:lpstr>Observaciones del Proyecto</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FERNANDO VIVEROS GUEVARA</dc:creator>
  <cp:lastModifiedBy>MONICA PAOLA CIFUENTES CHALARCA</cp:lastModifiedBy>
  <cp:revision>1478</cp:revision>
  <cp:lastPrinted>2019-11-19T16:54:24Z</cp:lastPrinted>
  <dcterms:created xsi:type="dcterms:W3CDTF">2016-05-04T14:40:28Z</dcterms:created>
  <dcterms:modified xsi:type="dcterms:W3CDTF">2019-11-21T16:34:46Z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0x01010020FBA7F62C14F041A0FB3EFC7596E368</vt:lpwstr>
  </property>
  <property fmtid="{D5CDD505-2E9C-101B-9397-08002B2CF9AE}" pid="3" name="_dlc_DocIdItemGuid">
    <vt:lpwstr>663dc0dc-6e7e-4ab6-82c8-5bf6ce33e9d4</vt:lpwstr>
  </property>
</Properties>
</file>