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handoutMasterIdLst>
    <p:handoutMasterId r:id="rId25"/>
  </p:handoutMasterIdLst>
  <p:sldIdLst>
    <p:sldId id="256" r:id="rId6"/>
    <p:sldId id="257" r:id="rId7"/>
    <p:sldId id="268" r:id="rId8"/>
    <p:sldId id="269" r:id="rId9"/>
    <p:sldId id="270" r:id="rId10"/>
    <p:sldId id="284" r:id="rId11"/>
    <p:sldId id="271" r:id="rId12"/>
    <p:sldId id="272" r:id="rId13"/>
    <p:sldId id="273" r:id="rId14"/>
    <p:sldId id="274" r:id="rId15"/>
    <p:sldId id="277" r:id="rId16"/>
    <p:sldId id="275" r:id="rId17"/>
    <p:sldId id="276" r:id="rId18"/>
    <p:sldId id="279" r:id="rId19"/>
    <p:sldId id="280" r:id="rId20"/>
    <p:sldId id="281" r:id="rId21"/>
    <p:sldId id="282" r:id="rId22"/>
    <p:sldId id="283" r:id="rId23"/>
    <p:sldId id="267" r:id="rId2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5083"/>
    <a:srgbClr val="93BB54"/>
    <a:srgbClr val="C49E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19CE25-012F-A142-8794-B5BF748035B7}" v="47" dt="2025-07-08T21:29:05.7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39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5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ISTIAN CAMILO MORALES REYES" userId="ddb7b067-be5f-4d02-a802-86154050386a" providerId="ADAL" clId="{5119CE25-012F-A142-8794-B5BF748035B7}"/>
    <pc:docChg chg="undo custSel modSld sldOrd">
      <pc:chgData name="CRISTIAN CAMILO MORALES REYES" userId="ddb7b067-be5f-4d02-a802-86154050386a" providerId="ADAL" clId="{5119CE25-012F-A142-8794-B5BF748035B7}" dt="2025-07-08T21:29:09.961" v="260" actId="1076"/>
      <pc:docMkLst>
        <pc:docMk/>
      </pc:docMkLst>
      <pc:sldChg chg="modSp mod">
        <pc:chgData name="CRISTIAN CAMILO MORALES REYES" userId="ddb7b067-be5f-4d02-a802-86154050386a" providerId="ADAL" clId="{5119CE25-012F-A142-8794-B5BF748035B7}" dt="2025-07-08T21:04:46.312" v="1" actId="20577"/>
        <pc:sldMkLst>
          <pc:docMk/>
          <pc:sldMk cId="1482975956" sldId="257"/>
        </pc:sldMkLst>
        <pc:spChg chg="mod">
          <ac:chgData name="CRISTIAN CAMILO MORALES REYES" userId="ddb7b067-be5f-4d02-a802-86154050386a" providerId="ADAL" clId="{5119CE25-012F-A142-8794-B5BF748035B7}" dt="2025-07-08T21:04:46.312" v="1" actId="20577"/>
          <ac:spMkLst>
            <pc:docMk/>
            <pc:sldMk cId="1482975956" sldId="257"/>
            <ac:spMk id="6" creationId="{50703695-DCC9-2B2B-CE25-CD632F0261C9}"/>
          </ac:spMkLst>
        </pc:spChg>
      </pc:sldChg>
      <pc:sldChg chg="modSp mod">
        <pc:chgData name="CRISTIAN CAMILO MORALES REYES" userId="ddb7b067-be5f-4d02-a802-86154050386a" providerId="ADAL" clId="{5119CE25-012F-A142-8794-B5BF748035B7}" dt="2025-07-08T21:05:28.576" v="5" actId="1076"/>
        <pc:sldMkLst>
          <pc:docMk/>
          <pc:sldMk cId="2733121837" sldId="269"/>
        </pc:sldMkLst>
        <pc:spChg chg="mod">
          <ac:chgData name="CRISTIAN CAMILO MORALES REYES" userId="ddb7b067-be5f-4d02-a802-86154050386a" providerId="ADAL" clId="{5119CE25-012F-A142-8794-B5BF748035B7}" dt="2025-07-08T21:05:28.576" v="5" actId="1076"/>
          <ac:spMkLst>
            <pc:docMk/>
            <pc:sldMk cId="2733121837" sldId="269"/>
            <ac:spMk id="6" creationId="{00000000-0000-0000-0000-000000000000}"/>
          </ac:spMkLst>
        </pc:spChg>
      </pc:sldChg>
      <pc:sldChg chg="modSp">
        <pc:chgData name="CRISTIAN CAMILO MORALES REYES" userId="ddb7b067-be5f-4d02-a802-86154050386a" providerId="ADAL" clId="{5119CE25-012F-A142-8794-B5BF748035B7}" dt="2025-07-08T21:06:05.289" v="6" actId="1076"/>
        <pc:sldMkLst>
          <pc:docMk/>
          <pc:sldMk cId="2406340387" sldId="270"/>
        </pc:sldMkLst>
        <pc:picChg chg="mod">
          <ac:chgData name="CRISTIAN CAMILO MORALES REYES" userId="ddb7b067-be5f-4d02-a802-86154050386a" providerId="ADAL" clId="{5119CE25-012F-A142-8794-B5BF748035B7}" dt="2025-07-08T21:06:05.289" v="6" actId="1076"/>
          <ac:picMkLst>
            <pc:docMk/>
            <pc:sldMk cId="2406340387" sldId="270"/>
            <ac:picMk id="12294" creationId="{00000000-0000-0000-0000-000000000000}"/>
          </ac:picMkLst>
        </pc:picChg>
      </pc:sldChg>
      <pc:sldChg chg="modSp mod">
        <pc:chgData name="CRISTIAN CAMILO MORALES REYES" userId="ddb7b067-be5f-4d02-a802-86154050386a" providerId="ADAL" clId="{5119CE25-012F-A142-8794-B5BF748035B7}" dt="2025-07-08T21:09:24.439" v="40" actId="20577"/>
        <pc:sldMkLst>
          <pc:docMk/>
          <pc:sldMk cId="1908037318" sldId="271"/>
        </pc:sldMkLst>
        <pc:spChg chg="mod">
          <ac:chgData name="CRISTIAN CAMILO MORALES REYES" userId="ddb7b067-be5f-4d02-a802-86154050386a" providerId="ADAL" clId="{5119CE25-012F-A142-8794-B5BF748035B7}" dt="2025-07-08T21:08:44.821" v="30" actId="20577"/>
          <ac:spMkLst>
            <pc:docMk/>
            <pc:sldMk cId="1908037318" sldId="271"/>
            <ac:spMk id="13319" creationId="{00000000-0000-0000-0000-000000000000}"/>
          </ac:spMkLst>
        </pc:spChg>
        <pc:spChg chg="mod">
          <ac:chgData name="CRISTIAN CAMILO MORALES REYES" userId="ddb7b067-be5f-4d02-a802-86154050386a" providerId="ADAL" clId="{5119CE25-012F-A142-8794-B5BF748035B7}" dt="2025-07-08T21:09:24.439" v="40" actId="20577"/>
          <ac:spMkLst>
            <pc:docMk/>
            <pc:sldMk cId="1908037318" sldId="271"/>
            <ac:spMk id="13320" creationId="{00000000-0000-0000-0000-000000000000}"/>
          </ac:spMkLst>
        </pc:spChg>
      </pc:sldChg>
      <pc:sldChg chg="modSp mod">
        <pc:chgData name="CRISTIAN CAMILO MORALES REYES" userId="ddb7b067-be5f-4d02-a802-86154050386a" providerId="ADAL" clId="{5119CE25-012F-A142-8794-B5BF748035B7}" dt="2025-07-08T21:10:06.147" v="60" actId="20577"/>
        <pc:sldMkLst>
          <pc:docMk/>
          <pc:sldMk cId="3934979547" sldId="272"/>
        </pc:sldMkLst>
        <pc:spChg chg="mod">
          <ac:chgData name="CRISTIAN CAMILO MORALES REYES" userId="ddb7b067-be5f-4d02-a802-86154050386a" providerId="ADAL" clId="{5119CE25-012F-A142-8794-B5BF748035B7}" dt="2025-07-08T21:09:58.159" v="46" actId="20577"/>
          <ac:spMkLst>
            <pc:docMk/>
            <pc:sldMk cId="3934979547" sldId="272"/>
            <ac:spMk id="14344" creationId="{00000000-0000-0000-0000-000000000000}"/>
          </ac:spMkLst>
        </pc:spChg>
        <pc:spChg chg="mod">
          <ac:chgData name="CRISTIAN CAMILO MORALES REYES" userId="ddb7b067-be5f-4d02-a802-86154050386a" providerId="ADAL" clId="{5119CE25-012F-A142-8794-B5BF748035B7}" dt="2025-07-08T21:10:06.147" v="60" actId="20577"/>
          <ac:spMkLst>
            <pc:docMk/>
            <pc:sldMk cId="3934979547" sldId="272"/>
            <ac:spMk id="14345" creationId="{00000000-0000-0000-0000-000000000000}"/>
          </ac:spMkLst>
        </pc:spChg>
      </pc:sldChg>
      <pc:sldChg chg="addSp delSp modSp mod">
        <pc:chgData name="CRISTIAN CAMILO MORALES REYES" userId="ddb7b067-be5f-4d02-a802-86154050386a" providerId="ADAL" clId="{5119CE25-012F-A142-8794-B5BF748035B7}" dt="2025-07-08T21:15:36.741" v="78" actId="1076"/>
        <pc:sldMkLst>
          <pc:docMk/>
          <pc:sldMk cId="850715983" sldId="273"/>
        </pc:sldMkLst>
        <pc:picChg chg="del">
          <ac:chgData name="CRISTIAN CAMILO MORALES REYES" userId="ddb7b067-be5f-4d02-a802-86154050386a" providerId="ADAL" clId="{5119CE25-012F-A142-8794-B5BF748035B7}" dt="2025-07-08T21:10:20.119" v="61" actId="478"/>
          <ac:picMkLst>
            <pc:docMk/>
            <pc:sldMk cId="850715983" sldId="273"/>
            <ac:picMk id="3" creationId="{00000000-0000-0000-0000-000000000000}"/>
          </ac:picMkLst>
        </pc:picChg>
        <pc:picChg chg="del">
          <ac:chgData name="CRISTIAN CAMILO MORALES REYES" userId="ddb7b067-be5f-4d02-a802-86154050386a" providerId="ADAL" clId="{5119CE25-012F-A142-8794-B5BF748035B7}" dt="2025-07-08T21:10:21.720" v="62" actId="478"/>
          <ac:picMkLst>
            <pc:docMk/>
            <pc:sldMk cId="850715983" sldId="273"/>
            <ac:picMk id="6" creationId="{00000000-0000-0000-0000-000000000000}"/>
          </ac:picMkLst>
        </pc:picChg>
        <pc:picChg chg="add mod">
          <ac:chgData name="CRISTIAN CAMILO MORALES REYES" userId="ddb7b067-be5f-4d02-a802-86154050386a" providerId="ADAL" clId="{5119CE25-012F-A142-8794-B5BF748035B7}" dt="2025-07-08T21:15:35.717" v="77" actId="1076"/>
          <ac:picMkLst>
            <pc:docMk/>
            <pc:sldMk cId="850715983" sldId="273"/>
            <ac:picMk id="7" creationId="{F5FB58CF-31F4-8AC1-21DD-79AF9900BC2C}"/>
          </ac:picMkLst>
        </pc:picChg>
        <pc:picChg chg="add mod">
          <ac:chgData name="CRISTIAN CAMILO MORALES REYES" userId="ddb7b067-be5f-4d02-a802-86154050386a" providerId="ADAL" clId="{5119CE25-012F-A142-8794-B5BF748035B7}" dt="2025-07-08T21:15:36.741" v="78" actId="1076"/>
          <ac:picMkLst>
            <pc:docMk/>
            <pc:sldMk cId="850715983" sldId="273"/>
            <ac:picMk id="2050" creationId="{1326DFA8-735A-1A17-0C14-EE8E1D0EFF4F}"/>
          </ac:picMkLst>
        </pc:picChg>
      </pc:sldChg>
      <pc:sldChg chg="modSp mod">
        <pc:chgData name="CRISTIAN CAMILO MORALES REYES" userId="ddb7b067-be5f-4d02-a802-86154050386a" providerId="ADAL" clId="{5119CE25-012F-A142-8794-B5BF748035B7}" dt="2025-07-08T21:16:11.122" v="93" actId="1076"/>
        <pc:sldMkLst>
          <pc:docMk/>
          <pc:sldMk cId="2309428977" sldId="274"/>
        </pc:sldMkLst>
        <pc:spChg chg="mod">
          <ac:chgData name="CRISTIAN CAMILO MORALES REYES" userId="ddb7b067-be5f-4d02-a802-86154050386a" providerId="ADAL" clId="{5119CE25-012F-A142-8794-B5BF748035B7}" dt="2025-07-08T21:16:04.847" v="86" actId="20577"/>
          <ac:spMkLst>
            <pc:docMk/>
            <pc:sldMk cId="2309428977" sldId="274"/>
            <ac:spMk id="16392" creationId="{00000000-0000-0000-0000-000000000000}"/>
          </ac:spMkLst>
        </pc:spChg>
        <pc:spChg chg="mod">
          <ac:chgData name="CRISTIAN CAMILO MORALES REYES" userId="ddb7b067-be5f-4d02-a802-86154050386a" providerId="ADAL" clId="{5119CE25-012F-A142-8794-B5BF748035B7}" dt="2025-07-08T21:16:08.870" v="92" actId="20577"/>
          <ac:spMkLst>
            <pc:docMk/>
            <pc:sldMk cId="2309428977" sldId="274"/>
            <ac:spMk id="16393" creationId="{00000000-0000-0000-0000-000000000000}"/>
          </ac:spMkLst>
        </pc:spChg>
        <pc:picChg chg="mod">
          <ac:chgData name="CRISTIAN CAMILO MORALES REYES" userId="ddb7b067-be5f-4d02-a802-86154050386a" providerId="ADAL" clId="{5119CE25-012F-A142-8794-B5BF748035B7}" dt="2025-07-08T21:16:11.122" v="93" actId="1076"/>
          <ac:picMkLst>
            <pc:docMk/>
            <pc:sldMk cId="2309428977" sldId="274"/>
            <ac:picMk id="16390" creationId="{00000000-0000-0000-0000-000000000000}"/>
          </ac:picMkLst>
        </pc:picChg>
      </pc:sldChg>
      <pc:sldChg chg="addSp delSp modSp mod">
        <pc:chgData name="CRISTIAN CAMILO MORALES REYES" userId="ddb7b067-be5f-4d02-a802-86154050386a" providerId="ADAL" clId="{5119CE25-012F-A142-8794-B5BF748035B7}" dt="2025-07-08T21:18:16.351" v="108" actId="1076"/>
        <pc:sldMkLst>
          <pc:docMk/>
          <pc:sldMk cId="405563371" sldId="275"/>
        </pc:sldMkLst>
        <pc:spChg chg="mod">
          <ac:chgData name="CRISTIAN CAMILO MORALES REYES" userId="ddb7b067-be5f-4d02-a802-86154050386a" providerId="ADAL" clId="{5119CE25-012F-A142-8794-B5BF748035B7}" dt="2025-07-08T21:17:43.083" v="100" actId="20577"/>
          <ac:spMkLst>
            <pc:docMk/>
            <pc:sldMk cId="405563371" sldId="275"/>
            <ac:spMk id="5" creationId="{00000000-0000-0000-0000-000000000000}"/>
          </ac:spMkLst>
        </pc:spChg>
        <pc:spChg chg="add del">
          <ac:chgData name="CRISTIAN CAMILO MORALES REYES" userId="ddb7b067-be5f-4d02-a802-86154050386a" providerId="ADAL" clId="{5119CE25-012F-A142-8794-B5BF748035B7}" dt="2025-07-08T21:17:18.644" v="96" actId="22"/>
          <ac:spMkLst>
            <pc:docMk/>
            <pc:sldMk cId="405563371" sldId="275"/>
            <ac:spMk id="12" creationId="{F331ABBB-F76B-F5C4-9869-39D221465FFB}"/>
          </ac:spMkLst>
        </pc:spChg>
        <pc:picChg chg="del">
          <ac:chgData name="CRISTIAN CAMILO MORALES REYES" userId="ddb7b067-be5f-4d02-a802-86154050386a" providerId="ADAL" clId="{5119CE25-012F-A142-8794-B5BF748035B7}" dt="2025-07-08T21:17:16.453" v="94" actId="478"/>
          <ac:picMkLst>
            <pc:docMk/>
            <pc:sldMk cId="405563371" sldId="275"/>
            <ac:picMk id="11" creationId="{00000000-0000-0000-0000-000000000000}"/>
          </ac:picMkLst>
        </pc:picChg>
        <pc:picChg chg="add mod">
          <ac:chgData name="CRISTIAN CAMILO MORALES REYES" userId="ddb7b067-be5f-4d02-a802-86154050386a" providerId="ADAL" clId="{5119CE25-012F-A142-8794-B5BF748035B7}" dt="2025-07-08T21:18:16.351" v="108" actId="1076"/>
          <ac:picMkLst>
            <pc:docMk/>
            <pc:sldMk cId="405563371" sldId="275"/>
            <ac:picMk id="3074" creationId="{259DCD17-6720-B220-01B8-605F3380311B}"/>
          </ac:picMkLst>
        </pc:picChg>
      </pc:sldChg>
      <pc:sldChg chg="modSp mod">
        <pc:chgData name="CRISTIAN CAMILO MORALES REYES" userId="ddb7b067-be5f-4d02-a802-86154050386a" providerId="ADAL" clId="{5119CE25-012F-A142-8794-B5BF748035B7}" dt="2025-07-08T21:23:32.058" v="153" actId="20577"/>
        <pc:sldMkLst>
          <pc:docMk/>
          <pc:sldMk cId="901654427" sldId="276"/>
        </pc:sldMkLst>
        <pc:graphicFrameChg chg="modGraphic">
          <ac:chgData name="CRISTIAN CAMILO MORALES REYES" userId="ddb7b067-be5f-4d02-a802-86154050386a" providerId="ADAL" clId="{5119CE25-012F-A142-8794-B5BF748035B7}" dt="2025-07-08T21:23:32.058" v="153" actId="20577"/>
          <ac:graphicFrameMkLst>
            <pc:docMk/>
            <pc:sldMk cId="901654427" sldId="276"/>
            <ac:graphicFrameMk id="11" creationId="{00000000-0000-0000-0000-000000000000}"/>
          </ac:graphicFrameMkLst>
        </pc:graphicFrameChg>
      </pc:sldChg>
      <pc:sldChg chg="addSp delSp modSp mod ord">
        <pc:chgData name="CRISTIAN CAMILO MORALES REYES" userId="ddb7b067-be5f-4d02-a802-86154050386a" providerId="ADAL" clId="{5119CE25-012F-A142-8794-B5BF748035B7}" dt="2025-07-08T21:20:12.950" v="132" actId="1076"/>
        <pc:sldMkLst>
          <pc:docMk/>
          <pc:sldMk cId="583018797" sldId="277"/>
        </pc:sldMkLst>
        <pc:picChg chg="del">
          <ac:chgData name="CRISTIAN CAMILO MORALES REYES" userId="ddb7b067-be5f-4d02-a802-86154050386a" providerId="ADAL" clId="{5119CE25-012F-A142-8794-B5BF748035B7}" dt="2025-07-08T21:19:06.258" v="113" actId="478"/>
          <ac:picMkLst>
            <pc:docMk/>
            <pc:sldMk cId="583018797" sldId="277"/>
            <ac:picMk id="3" creationId="{00000000-0000-0000-0000-000000000000}"/>
          </ac:picMkLst>
        </pc:picChg>
        <pc:picChg chg="del">
          <ac:chgData name="CRISTIAN CAMILO MORALES REYES" userId="ddb7b067-be5f-4d02-a802-86154050386a" providerId="ADAL" clId="{5119CE25-012F-A142-8794-B5BF748035B7}" dt="2025-07-08T21:19:04.458" v="112" actId="478"/>
          <ac:picMkLst>
            <pc:docMk/>
            <pc:sldMk cId="583018797" sldId="277"/>
            <ac:picMk id="5" creationId="{00000000-0000-0000-0000-000000000000}"/>
          </ac:picMkLst>
        </pc:picChg>
        <pc:picChg chg="del">
          <ac:chgData name="CRISTIAN CAMILO MORALES REYES" userId="ddb7b067-be5f-4d02-a802-86154050386a" providerId="ADAL" clId="{5119CE25-012F-A142-8794-B5BF748035B7}" dt="2025-07-08T21:19:06.922" v="114" actId="478"/>
          <ac:picMkLst>
            <pc:docMk/>
            <pc:sldMk cId="583018797" sldId="277"/>
            <ac:picMk id="6" creationId="{00000000-0000-0000-0000-000000000000}"/>
          </ac:picMkLst>
        </pc:picChg>
        <pc:picChg chg="add del mod">
          <ac:chgData name="CRISTIAN CAMILO MORALES REYES" userId="ddb7b067-be5f-4d02-a802-86154050386a" providerId="ADAL" clId="{5119CE25-012F-A142-8794-B5BF748035B7}" dt="2025-07-08T21:19:55.595" v="123" actId="478"/>
          <ac:picMkLst>
            <pc:docMk/>
            <pc:sldMk cId="583018797" sldId="277"/>
            <ac:picMk id="7" creationId="{51EC14C9-D795-E845-ACA2-64D6E97FA347}"/>
          </ac:picMkLst>
        </pc:picChg>
        <pc:picChg chg="add mod">
          <ac:chgData name="CRISTIAN CAMILO MORALES REYES" userId="ddb7b067-be5f-4d02-a802-86154050386a" providerId="ADAL" clId="{5119CE25-012F-A142-8794-B5BF748035B7}" dt="2025-07-08T21:20:12.950" v="132" actId="1076"/>
          <ac:picMkLst>
            <pc:docMk/>
            <pc:sldMk cId="583018797" sldId="277"/>
            <ac:picMk id="9" creationId="{6929672D-F7EB-1994-8C42-F671BC812CEE}"/>
          </ac:picMkLst>
        </pc:picChg>
        <pc:picChg chg="add mod">
          <ac:chgData name="CRISTIAN CAMILO MORALES REYES" userId="ddb7b067-be5f-4d02-a802-86154050386a" providerId="ADAL" clId="{5119CE25-012F-A142-8794-B5BF748035B7}" dt="2025-07-08T21:20:12.023" v="131" actId="1076"/>
          <ac:picMkLst>
            <pc:docMk/>
            <pc:sldMk cId="583018797" sldId="277"/>
            <ac:picMk id="4098" creationId="{38FAD0B6-0175-407A-50BF-ED69863ECDF2}"/>
          </ac:picMkLst>
        </pc:picChg>
      </pc:sldChg>
      <pc:sldChg chg="modSp mod">
        <pc:chgData name="CRISTIAN CAMILO MORALES REYES" userId="ddb7b067-be5f-4d02-a802-86154050386a" providerId="ADAL" clId="{5119CE25-012F-A142-8794-B5BF748035B7}" dt="2025-07-08T21:24:44.794" v="190" actId="1076"/>
        <pc:sldMkLst>
          <pc:docMk/>
          <pc:sldMk cId="2558936417" sldId="279"/>
        </pc:sldMkLst>
        <pc:spChg chg="mod">
          <ac:chgData name="CRISTIAN CAMILO MORALES REYES" userId="ddb7b067-be5f-4d02-a802-86154050386a" providerId="ADAL" clId="{5119CE25-012F-A142-8794-B5BF748035B7}" dt="2025-07-08T21:24:18.598" v="159" actId="20577"/>
          <ac:spMkLst>
            <pc:docMk/>
            <pc:sldMk cId="2558936417" sldId="279"/>
            <ac:spMk id="21511" creationId="{00000000-0000-0000-0000-000000000000}"/>
          </ac:spMkLst>
        </pc:spChg>
        <pc:spChg chg="mod">
          <ac:chgData name="CRISTIAN CAMILO MORALES REYES" userId="ddb7b067-be5f-4d02-a802-86154050386a" providerId="ADAL" clId="{5119CE25-012F-A142-8794-B5BF748035B7}" dt="2025-07-08T21:24:43.516" v="189" actId="14100"/>
          <ac:spMkLst>
            <pc:docMk/>
            <pc:sldMk cId="2558936417" sldId="279"/>
            <ac:spMk id="21513" creationId="{00000000-0000-0000-0000-000000000000}"/>
          </ac:spMkLst>
        </pc:spChg>
        <pc:spChg chg="mod">
          <ac:chgData name="CRISTIAN CAMILO MORALES REYES" userId="ddb7b067-be5f-4d02-a802-86154050386a" providerId="ADAL" clId="{5119CE25-012F-A142-8794-B5BF748035B7}" dt="2025-07-08T21:24:33.864" v="174" actId="1076"/>
          <ac:spMkLst>
            <pc:docMk/>
            <pc:sldMk cId="2558936417" sldId="279"/>
            <ac:spMk id="21514" creationId="{00000000-0000-0000-0000-000000000000}"/>
          </ac:spMkLst>
        </pc:spChg>
        <pc:picChg chg="mod">
          <ac:chgData name="CRISTIAN CAMILO MORALES REYES" userId="ddb7b067-be5f-4d02-a802-86154050386a" providerId="ADAL" clId="{5119CE25-012F-A142-8794-B5BF748035B7}" dt="2025-07-08T21:24:44.794" v="190" actId="1076"/>
          <ac:picMkLst>
            <pc:docMk/>
            <pc:sldMk cId="2558936417" sldId="279"/>
            <ac:picMk id="21510" creationId="{00000000-0000-0000-0000-000000000000}"/>
          </ac:picMkLst>
        </pc:picChg>
      </pc:sldChg>
      <pc:sldChg chg="addSp delSp modSp mod ord">
        <pc:chgData name="CRISTIAN CAMILO MORALES REYES" userId="ddb7b067-be5f-4d02-a802-86154050386a" providerId="ADAL" clId="{5119CE25-012F-A142-8794-B5BF748035B7}" dt="2025-07-08T21:27:10.490" v="210" actId="14100"/>
        <pc:sldMkLst>
          <pc:docMk/>
          <pc:sldMk cId="2527014022" sldId="280"/>
        </pc:sldMkLst>
        <pc:picChg chg="del">
          <ac:chgData name="CRISTIAN CAMILO MORALES REYES" userId="ddb7b067-be5f-4d02-a802-86154050386a" providerId="ADAL" clId="{5119CE25-012F-A142-8794-B5BF748035B7}" dt="2025-07-08T21:25:08.562" v="191" actId="478"/>
          <ac:picMkLst>
            <pc:docMk/>
            <pc:sldMk cId="2527014022" sldId="280"/>
            <ac:picMk id="5" creationId="{00000000-0000-0000-0000-000000000000}"/>
          </ac:picMkLst>
        </pc:picChg>
        <pc:picChg chg="del">
          <ac:chgData name="CRISTIAN CAMILO MORALES REYES" userId="ddb7b067-be5f-4d02-a802-86154050386a" providerId="ADAL" clId="{5119CE25-012F-A142-8794-B5BF748035B7}" dt="2025-07-08T21:26:26.223" v="202" actId="478"/>
          <ac:picMkLst>
            <pc:docMk/>
            <pc:sldMk cId="2527014022" sldId="280"/>
            <ac:picMk id="6" creationId="{00000000-0000-0000-0000-000000000000}"/>
          </ac:picMkLst>
        </pc:picChg>
        <pc:picChg chg="del">
          <ac:chgData name="CRISTIAN CAMILO MORALES REYES" userId="ddb7b067-be5f-4d02-a802-86154050386a" providerId="ADAL" clId="{5119CE25-012F-A142-8794-B5BF748035B7}" dt="2025-07-08T21:26:15.993" v="198" actId="478"/>
          <ac:picMkLst>
            <pc:docMk/>
            <pc:sldMk cId="2527014022" sldId="280"/>
            <ac:picMk id="7" creationId="{00000000-0000-0000-0000-000000000000}"/>
          </ac:picMkLst>
        </pc:picChg>
        <pc:picChg chg="add mod">
          <ac:chgData name="CRISTIAN CAMILO MORALES REYES" userId="ddb7b067-be5f-4d02-a802-86154050386a" providerId="ADAL" clId="{5119CE25-012F-A142-8794-B5BF748035B7}" dt="2025-07-08T21:27:06.969" v="208" actId="1076"/>
          <ac:picMkLst>
            <pc:docMk/>
            <pc:sldMk cId="2527014022" sldId="280"/>
            <ac:picMk id="9" creationId="{314A4954-FA4B-0F86-44C4-2B6DD3CFCA0D}"/>
          </ac:picMkLst>
        </pc:picChg>
        <pc:picChg chg="add mod">
          <ac:chgData name="CRISTIAN CAMILO MORALES REYES" userId="ddb7b067-be5f-4d02-a802-86154050386a" providerId="ADAL" clId="{5119CE25-012F-A142-8794-B5BF748035B7}" dt="2025-07-08T21:27:10.490" v="210" actId="14100"/>
          <ac:picMkLst>
            <pc:docMk/>
            <pc:sldMk cId="2527014022" sldId="280"/>
            <ac:picMk id="5122" creationId="{A4C6292E-2FB3-B605-2B8C-2C64CC13A761}"/>
          </ac:picMkLst>
        </pc:picChg>
      </pc:sldChg>
      <pc:sldChg chg="modSp mod">
        <pc:chgData name="CRISTIAN CAMILO MORALES REYES" userId="ddb7b067-be5f-4d02-a802-86154050386a" providerId="ADAL" clId="{5119CE25-012F-A142-8794-B5BF748035B7}" dt="2025-07-08T21:27:48.265" v="213" actId="1076"/>
        <pc:sldMkLst>
          <pc:docMk/>
          <pc:sldMk cId="3436377693" sldId="281"/>
        </pc:sldMkLst>
        <pc:spChg chg="mod">
          <ac:chgData name="CRISTIAN CAMILO MORALES REYES" userId="ddb7b067-be5f-4d02-a802-86154050386a" providerId="ADAL" clId="{5119CE25-012F-A142-8794-B5BF748035B7}" dt="2025-07-08T21:27:48.265" v="213" actId="1076"/>
          <ac:spMkLst>
            <pc:docMk/>
            <pc:sldMk cId="3436377693" sldId="281"/>
            <ac:spMk id="6" creationId="{00000000-0000-0000-0000-000000000000}"/>
          </ac:spMkLst>
        </pc:spChg>
      </pc:sldChg>
      <pc:sldChg chg="modSp mod">
        <pc:chgData name="CRISTIAN CAMILO MORALES REYES" userId="ddb7b067-be5f-4d02-a802-86154050386a" providerId="ADAL" clId="{5119CE25-012F-A142-8794-B5BF748035B7}" dt="2025-07-08T21:29:00.502" v="257" actId="20577"/>
        <pc:sldMkLst>
          <pc:docMk/>
          <pc:sldMk cId="270200840" sldId="282"/>
        </pc:sldMkLst>
        <pc:spChg chg="mod">
          <ac:chgData name="CRISTIAN CAMILO MORALES REYES" userId="ddb7b067-be5f-4d02-a802-86154050386a" providerId="ADAL" clId="{5119CE25-012F-A142-8794-B5BF748035B7}" dt="2025-07-08T21:29:00.502" v="257" actId="20577"/>
          <ac:spMkLst>
            <pc:docMk/>
            <pc:sldMk cId="270200840" sldId="282"/>
            <ac:spMk id="5" creationId="{00000000-0000-0000-0000-000000000000}"/>
          </ac:spMkLst>
        </pc:spChg>
      </pc:sldChg>
      <pc:sldChg chg="modSp mod">
        <pc:chgData name="CRISTIAN CAMILO MORALES REYES" userId="ddb7b067-be5f-4d02-a802-86154050386a" providerId="ADAL" clId="{5119CE25-012F-A142-8794-B5BF748035B7}" dt="2025-07-08T21:29:09.961" v="260" actId="1076"/>
        <pc:sldMkLst>
          <pc:docMk/>
          <pc:sldMk cId="1350250396" sldId="283"/>
        </pc:sldMkLst>
        <pc:spChg chg="mod">
          <ac:chgData name="CRISTIAN CAMILO MORALES REYES" userId="ddb7b067-be5f-4d02-a802-86154050386a" providerId="ADAL" clId="{5119CE25-012F-A142-8794-B5BF748035B7}" dt="2025-07-08T21:29:09.961" v="260" actId="1076"/>
          <ac:spMkLst>
            <pc:docMk/>
            <pc:sldMk cId="1350250396" sldId="283"/>
            <ac:spMk id="6" creationId="{00000000-0000-0000-0000-000000000000}"/>
          </ac:spMkLst>
        </pc:spChg>
        <pc:picChg chg="mod">
          <ac:chgData name="CRISTIAN CAMILO MORALES REYES" userId="ddb7b067-be5f-4d02-a802-86154050386a" providerId="ADAL" clId="{5119CE25-012F-A142-8794-B5BF748035B7}" dt="2025-07-08T21:29:05.721" v="258" actId="1076"/>
          <ac:picMkLst>
            <pc:docMk/>
            <pc:sldMk cId="1350250396" sldId="283"/>
            <ac:picMk id="25603" creationId="{00000000-0000-0000-0000-000000000000}"/>
          </ac:picMkLst>
        </pc:picChg>
      </pc:sldChg>
      <pc:sldChg chg="addSp delSp modSp mod">
        <pc:chgData name="CRISTIAN CAMILO MORALES REYES" userId="ddb7b067-be5f-4d02-a802-86154050386a" providerId="ADAL" clId="{5119CE25-012F-A142-8794-B5BF748035B7}" dt="2025-07-08T21:08:19.938" v="28" actId="1036"/>
        <pc:sldMkLst>
          <pc:docMk/>
          <pc:sldMk cId="331335137" sldId="284"/>
        </pc:sldMkLst>
        <pc:spChg chg="add del mod">
          <ac:chgData name="CRISTIAN CAMILO MORALES REYES" userId="ddb7b067-be5f-4d02-a802-86154050386a" providerId="ADAL" clId="{5119CE25-012F-A142-8794-B5BF748035B7}" dt="2025-07-08T21:07:17.675" v="16"/>
          <ac:spMkLst>
            <pc:docMk/>
            <pc:sldMk cId="331335137" sldId="284"/>
            <ac:spMk id="2" creationId="{9578ABEF-71EE-6F49-5AF8-C0842E95F476}"/>
          </ac:spMkLst>
        </pc:spChg>
        <pc:spChg chg="mod">
          <ac:chgData name="CRISTIAN CAMILO MORALES REYES" userId="ddb7b067-be5f-4d02-a802-86154050386a" providerId="ADAL" clId="{5119CE25-012F-A142-8794-B5BF748035B7}" dt="2025-07-08T21:08:19.938" v="28" actId="1036"/>
          <ac:spMkLst>
            <pc:docMk/>
            <pc:sldMk cId="331335137" sldId="284"/>
            <ac:spMk id="12291" creationId="{00000000-0000-0000-0000-000000000000}"/>
          </ac:spMkLst>
        </pc:spChg>
        <pc:graphicFrameChg chg="del mod">
          <ac:chgData name="CRISTIAN CAMILO MORALES REYES" userId="ddb7b067-be5f-4d02-a802-86154050386a" providerId="ADAL" clId="{5119CE25-012F-A142-8794-B5BF748035B7}" dt="2025-07-08T21:06:19.733" v="8" actId="478"/>
          <ac:graphicFrameMkLst>
            <pc:docMk/>
            <pc:sldMk cId="331335137" sldId="284"/>
            <ac:graphicFrameMk id="3" creationId="{00000000-0000-0000-0000-000000000000}"/>
          </ac:graphicFrameMkLst>
        </pc:graphicFrameChg>
        <pc:graphicFrameChg chg="del mod modGraphic">
          <ac:chgData name="CRISTIAN CAMILO MORALES REYES" userId="ddb7b067-be5f-4d02-a802-86154050386a" providerId="ADAL" clId="{5119CE25-012F-A142-8794-B5BF748035B7}" dt="2025-07-08T21:06:27.344" v="11" actId="478"/>
          <ac:graphicFrameMkLst>
            <pc:docMk/>
            <pc:sldMk cId="331335137" sldId="284"/>
            <ac:graphicFrameMk id="5" creationId="{00000000-0000-0000-0000-000000000000}"/>
          </ac:graphicFrameMkLst>
        </pc:graphicFrameChg>
        <pc:graphicFrameChg chg="add mod modGraphic">
          <ac:chgData name="CRISTIAN CAMILO MORALES REYES" userId="ddb7b067-be5f-4d02-a802-86154050386a" providerId="ADAL" clId="{5119CE25-012F-A142-8794-B5BF748035B7}" dt="2025-07-08T21:08:15.929" v="24" actId="1076"/>
          <ac:graphicFrameMkLst>
            <pc:docMk/>
            <pc:sldMk cId="331335137" sldId="284"/>
            <ac:graphicFrameMk id="6" creationId="{094D834D-26FB-90F7-F98A-BA6C6C5906B3}"/>
          </ac:graphicFrameMkLst>
        </pc:graphicFrameChg>
        <pc:graphicFrameChg chg="add mod modGraphic">
          <ac:chgData name="CRISTIAN CAMILO MORALES REYES" userId="ddb7b067-be5f-4d02-a802-86154050386a" providerId="ADAL" clId="{5119CE25-012F-A142-8794-B5BF748035B7}" dt="2025-07-08T21:08:13.904" v="23" actId="1076"/>
          <ac:graphicFrameMkLst>
            <pc:docMk/>
            <pc:sldMk cId="331335137" sldId="284"/>
            <ac:graphicFrameMk id="7" creationId="{2113E406-67D3-0CF5-D91A-CC57A0E2DAE0}"/>
          </ac:graphicFrameMkLst>
        </pc:graphicFrameChg>
      </pc:sldChg>
    </pc:docChg>
  </pc:docChgLst>
  <pc:docChgLst>
    <pc:chgData name="CRISTIAN CAMILO MORALES REYES" userId="S::cristian.morales@minjusticia.gov.co::ddb7b067-be5f-4d02-a802-86154050386a" providerId="AD" clId="Web-{E8ED07BD-22C7-E01E-59FE-02255E3F63AB}"/>
    <pc:docChg chg="modSld">
      <pc:chgData name="CRISTIAN CAMILO MORALES REYES" userId="S::cristian.morales@minjusticia.gov.co::ddb7b067-be5f-4d02-a802-86154050386a" providerId="AD" clId="Web-{E8ED07BD-22C7-E01E-59FE-02255E3F63AB}" dt="2025-03-04T20:25:33.725" v="7" actId="1076"/>
      <pc:docMkLst>
        <pc:docMk/>
      </pc:docMkLst>
      <pc:sldChg chg="modSp">
        <pc:chgData name="CRISTIAN CAMILO MORALES REYES" userId="S::cristian.morales@minjusticia.gov.co::ddb7b067-be5f-4d02-a802-86154050386a" providerId="AD" clId="Web-{E8ED07BD-22C7-E01E-59FE-02255E3F63AB}" dt="2025-03-04T20:24:09.519" v="2" actId="14100"/>
        <pc:sldMkLst>
          <pc:docMk/>
          <pc:sldMk cId="850715983" sldId="273"/>
        </pc:sldMkLst>
      </pc:sldChg>
      <pc:sldChg chg="delSp modSp">
        <pc:chgData name="CRISTIAN CAMILO MORALES REYES" userId="S::cristian.morales@minjusticia.gov.co::ddb7b067-be5f-4d02-a802-86154050386a" providerId="AD" clId="Web-{E8ED07BD-22C7-E01E-59FE-02255E3F63AB}" dt="2025-03-04T20:25:33.725" v="7" actId="1076"/>
        <pc:sldMkLst>
          <pc:docMk/>
          <pc:sldMk cId="583018797" sldId="27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DE8F55E-3564-59E0-6AB4-0A68F5993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C491CA-AD82-21DA-B6AF-104C3C6492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5CE21-4FFD-43E4-9BE1-44B69E389DE4}" type="datetimeFigureOut">
              <a:rPr lang="es-CO" smtClean="0"/>
              <a:t>8/07/25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018EA8-D50D-6048-06A1-98CC923A5F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885154-3EB1-CC47-4591-C970E8A90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97CF-0428-44F3-9C91-0685A4FB6EB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0061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D64394-963E-D625-32AA-BDFC76B6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8/07/25</a:t>
            </a:fld>
            <a:endParaRPr lang="es-CO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F68054-34D7-9279-DFD5-715512BF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16C35A-4761-CBE9-49AD-2C3A4928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‹#›</a:t>
            </a:fld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3806064-D094-DA86-6C22-C9CFC529A6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3175" y="2139929"/>
            <a:ext cx="1925649" cy="178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6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A0128F-3548-EBBF-BD29-1EB1D2457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611771-8F44-52FC-9741-53E17FE37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0D0EFA-890A-CDAE-F1B6-CDA7C84A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8/07/25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03C958-22C5-59D4-D584-C88407A5F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441F80-8960-189A-2E8E-15505E6A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‹#›</a:t>
            </a:fld>
            <a:endParaRPr lang="es-CO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FA9D7E4-7BA0-40B7-FF99-DD7B5CDE5C94}"/>
              </a:ext>
            </a:extLst>
          </p:cNvPr>
          <p:cNvSpPr/>
          <p:nvPr userDrawn="1"/>
        </p:nvSpPr>
        <p:spPr>
          <a:xfrm>
            <a:off x="0" y="6721474"/>
            <a:ext cx="12192000" cy="136525"/>
          </a:xfrm>
          <a:prstGeom prst="rect">
            <a:avLst/>
          </a:prstGeom>
          <a:solidFill>
            <a:srgbClr val="2550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46970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31F210-8371-C703-B82E-47C593C78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15A348-98B3-3879-5E17-CB0127E648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F33D3A-1132-9B1A-B962-CD60ABDB6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E0D49E-7178-69A3-8F58-4D4C48A6C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8/07/25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CC090-A935-39EC-1352-2703D7774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F37035-180E-0152-1228-EECA44274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26693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CAB338-F339-66BE-83C6-7A3F6FECC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935FC1-EFEA-9E70-C955-E0F46AFA9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2A0A90-FD8F-D098-9E3C-8B3903C7E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0F47486-611C-6371-6BFF-C8AADB90A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5A5BFE2-9B56-F9FE-1317-1698B3D8A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58251A3-C7BF-3DF9-1006-6349C94FA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8/07/25</a:t>
            </a:fld>
            <a:endParaRPr lang="es-CO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44687DF-C287-0B90-0384-AC46566F9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B92D22D-0268-7F05-56E0-5963F89C2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57333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5FE461-F01D-222B-4C7C-57D2AA865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CFB908D-19D2-F83C-4039-D58C06ECA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8/07/25</a:t>
            </a:fld>
            <a:endParaRPr lang="es-CO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7D68EF-BFF2-A72E-07EE-5E72D7A47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38FE25A-BF2A-CF99-7E87-C956434B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71424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B9DC9B7-1E4F-7D26-4BD7-745061F4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8/07/25</a:t>
            </a:fld>
            <a:endParaRPr lang="es-CO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F5816B9-11D6-2A5A-0FD1-DB0FC94DB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3A788D0-F4D3-2B6C-9239-17F58235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62749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911F9C-4982-DC10-47A7-6087D7976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2D4D84-B18F-DC4C-91BD-C2D2452F6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Verdana" panose="020B0604030504040204" pitchFamily="34" charset="0"/>
              </a:defRPr>
            </a:lvl1pPr>
            <a:lvl2pPr>
              <a:defRPr sz="2800">
                <a:latin typeface="Verdana" panose="020B0604030504040204" pitchFamily="34" charset="0"/>
              </a:defRPr>
            </a:lvl2pPr>
            <a:lvl3pPr>
              <a:defRPr sz="2400">
                <a:latin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4A5BCA-21FB-4F80-5D90-71B92FADA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C4DC66-6DB7-E14E-1352-1E2E2ED4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8/07/25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AEA652-EF40-005F-FF90-AD253E40D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9AB725-99AA-BB55-8E39-F039EB14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096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E65C95-5503-7D88-003E-0E2E5F911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3AC4D1E-48F0-A1F3-F9C4-7B875CE887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F0E517-DE99-33E7-2751-3A45597C8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892408-C707-58E8-CE35-B1C506B77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8/07/25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5293AC-92C2-E7E4-0ECB-1F609042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B57530-0A48-7CB0-27F9-91E06553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52666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5C3E2-E170-9268-25A1-AE60BCD4A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DC4665-0C8C-E09A-7C93-4DB3CB0A6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63F176-85B0-9D54-437B-996F56A1D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8/07/25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9FF4C6-8C08-CBB4-3CE2-59E6FA53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D7E2D5-E6C7-D872-FB2D-BAF97048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28054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BAB6635-A1FA-05FB-BAB0-2B865D525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6005000-C67B-39FC-C963-1BE222E2F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77B06B-FF69-1B1F-5058-EED75F49A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8/07/25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1E3432-7CD9-B690-69AF-9AB3EC20F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FBBF71-D1BB-B37A-0A5C-4B7A1432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8226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8/07/25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‹#›</a:t>
            </a:fld>
            <a:endParaRPr lang="es-CO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9AFD091-953C-4B8E-5508-A2D6A3D77D1D}"/>
              </a:ext>
            </a:extLst>
          </p:cNvPr>
          <p:cNvSpPr/>
          <p:nvPr userDrawn="1"/>
        </p:nvSpPr>
        <p:spPr>
          <a:xfrm>
            <a:off x="0" y="819253"/>
            <a:ext cx="12192000" cy="5219493"/>
          </a:xfrm>
          <a:prstGeom prst="rect">
            <a:avLst/>
          </a:prstGeom>
          <a:solidFill>
            <a:srgbClr val="2550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F034B77-FCF3-74B5-36E1-A8762C30A5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13"/>
          <a:stretch/>
        </p:blipFill>
        <p:spPr>
          <a:xfrm>
            <a:off x="4991310" y="6261739"/>
            <a:ext cx="2209380" cy="16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55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8/07/25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‹#›</a:t>
            </a:fld>
            <a:endParaRPr lang="es-CO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663A175-52FA-6661-1F93-E14E5215D728}"/>
              </a:ext>
            </a:extLst>
          </p:cNvPr>
          <p:cNvSpPr/>
          <p:nvPr userDrawn="1"/>
        </p:nvSpPr>
        <p:spPr>
          <a:xfrm>
            <a:off x="0" y="6721474"/>
            <a:ext cx="12192000" cy="136525"/>
          </a:xfrm>
          <a:prstGeom prst="rect">
            <a:avLst/>
          </a:prstGeom>
          <a:solidFill>
            <a:srgbClr val="2550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7220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8/07/25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‹#›</a:t>
            </a:fld>
            <a:endParaRPr lang="es-CO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32AACA3-EE5B-D2A7-8374-77B760538B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2720" y="159440"/>
            <a:ext cx="506558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7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8/07/25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‹#›</a:t>
            </a:fld>
            <a:endParaRPr lang="es-CO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32AACA3-EE5B-D2A7-8374-77B760538B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920" y="159440"/>
            <a:ext cx="506558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72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8/07/25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‹#›</a:t>
            </a:fld>
            <a:endParaRPr lang="es-CO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32AACA3-EE5B-D2A7-8374-77B760538B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00520" y="159440"/>
            <a:ext cx="506558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23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8/07/25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‹#›</a:t>
            </a:fld>
            <a:endParaRPr lang="es-CO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32AACA3-EE5B-D2A7-8374-77B760538B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2720" y="6251575"/>
            <a:ext cx="506558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03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8/07/25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‹#›</a:t>
            </a:fld>
            <a:endParaRPr lang="es-CO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32AACA3-EE5B-D2A7-8374-77B760538B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920" y="6251575"/>
            <a:ext cx="506558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129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8/07/25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‹#›</a:t>
            </a:fld>
            <a:endParaRPr lang="es-CO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32AACA3-EE5B-D2A7-8374-77B760538B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00520" y="6251575"/>
            <a:ext cx="506558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91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F842174-351A-5C35-E775-1CDC59E1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D2E68F-9A0D-D89E-ED06-73EDB9E63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A95696-420C-C45E-6F3E-ED258E8D8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8/07/25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EF4216-2A8E-0656-28FD-6CAD51853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FEC2FF-6B1B-D345-F657-95FAADED4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2606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0" r:id="rId3"/>
    <p:sldLayoutId id="214748365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50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minjusticia.gov.co/Portals/0/2020/Participe/Anexo_cronograma%20de%20actividades%20del%20plan%20de%20participacion_2020.xlsx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justicia.gov.co/Portals/0/Participe_2020/Anexo%201_%20Consolidado%20de%20respuestas%20a%20ciudadanos_campana_MinJusticiaTeEscucha_2020.xls?ver=2020-03-11-160822-377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096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206974" y="6639984"/>
            <a:ext cx="1778051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CO" sz="1100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11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48425" y="1170109"/>
            <a:ext cx="11757328" cy="461665"/>
          </a:xfrm>
          <a:prstGeom prst="rect">
            <a:avLst/>
          </a:prstGeom>
        </p:spPr>
        <p:txBody>
          <a:bodyPr numCol="2">
            <a:spAutoFit/>
          </a:bodyPr>
          <a:lstStyle/>
          <a:p>
            <a:pPr marR="43179" algn="just">
              <a:buClr>
                <a:srgbClr val="000000"/>
              </a:buClr>
              <a:tabLst>
                <a:tab pos="4631151" algn="l"/>
                <a:tab pos="5476950" algn="l"/>
                <a:tab pos="6207605" algn="l"/>
                <a:tab pos="6660560" algn="l"/>
                <a:tab pos="7383595" algn="l"/>
                <a:tab pos="7794218" algn="l"/>
              </a:tabLst>
              <a:defRPr/>
            </a:pPr>
            <a:endParaRPr lang="es-CO" sz="2400" kern="0" dirty="0">
              <a:solidFill>
                <a:srgbClr val="292929"/>
              </a:solidFill>
              <a:latin typeface="Gadugi" panose="020B0502040204020203" pitchFamily="34" charset="0"/>
              <a:ea typeface="Arial"/>
              <a:cs typeface="Arial"/>
              <a:sym typeface="Arial"/>
            </a:endParaRPr>
          </a:p>
          <a:p>
            <a:pPr marR="43179" algn="just">
              <a:buClr>
                <a:srgbClr val="000000"/>
              </a:buClr>
              <a:tabLst>
                <a:tab pos="4631151" algn="l"/>
                <a:tab pos="5476950" algn="l"/>
                <a:tab pos="6207605" algn="l"/>
                <a:tab pos="6660560" algn="l"/>
                <a:tab pos="7383595" algn="l"/>
                <a:tab pos="7794218" algn="l"/>
              </a:tabLst>
              <a:defRPr/>
            </a:pPr>
            <a:endParaRPr lang="es-CO" sz="2400" kern="0" dirty="0">
              <a:latin typeface="Gadugi" panose="020B0502040204020203" pitchFamily="34" charset="0"/>
              <a:ea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8467" y="961017"/>
            <a:ext cx="11757328" cy="379656"/>
          </a:xfrm>
          <a:prstGeom prst="rect">
            <a:avLst/>
          </a:prstGeom>
        </p:spPr>
        <p:txBody>
          <a:bodyPr numCol="2">
            <a:spAutoFit/>
          </a:bodyPr>
          <a:lstStyle/>
          <a:p>
            <a:pPr marR="43179" algn="just">
              <a:buClr>
                <a:srgbClr val="000000"/>
              </a:buClr>
              <a:tabLst>
                <a:tab pos="4631151" algn="l"/>
                <a:tab pos="5476950" algn="l"/>
                <a:tab pos="6207605" algn="l"/>
                <a:tab pos="6660560" algn="l"/>
                <a:tab pos="7383595" algn="l"/>
                <a:tab pos="7794218" algn="l"/>
              </a:tabLst>
              <a:defRPr/>
            </a:pPr>
            <a:endParaRPr lang="es-CO" sz="1867" kern="0" dirty="0">
              <a:solidFill>
                <a:srgbClr val="292929"/>
              </a:solidFill>
              <a:latin typeface="+mj-lt"/>
              <a:ea typeface="Arial"/>
              <a:cs typeface="Arial"/>
              <a:sym typeface="Arial"/>
            </a:endParaRPr>
          </a:p>
          <a:p>
            <a:pPr marR="43179" algn="just">
              <a:buClr>
                <a:srgbClr val="000000"/>
              </a:buClr>
              <a:tabLst>
                <a:tab pos="4631151" algn="l"/>
                <a:tab pos="5476950" algn="l"/>
                <a:tab pos="6207605" algn="l"/>
                <a:tab pos="6660560" algn="l"/>
                <a:tab pos="7383595" algn="l"/>
                <a:tab pos="7794218" algn="l"/>
              </a:tabLst>
              <a:defRPr/>
            </a:pPr>
            <a:endParaRPr lang="es-CO" sz="1867" kern="0" dirty="0">
              <a:latin typeface="+mj-lt"/>
              <a:ea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6" name="Rectángulo 2"/>
          <p:cNvSpPr>
            <a:spLocks noChangeArrowheads="1"/>
          </p:cNvSpPr>
          <p:nvPr/>
        </p:nvSpPr>
        <p:spPr bwMode="auto">
          <a:xfrm>
            <a:off x="234951" y="1001185"/>
            <a:ext cx="117221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es-CO" altLang="es-CO" sz="2400" b="1" dirty="0">
                <a:latin typeface="+mj-lt"/>
              </a:rPr>
              <a:t>3.3 Desarrollo del diálogo</a:t>
            </a:r>
          </a:p>
        </p:txBody>
      </p:sp>
      <p:pic>
        <p:nvPicPr>
          <p:cNvPr id="16390" name="Diagrama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3273" y="1694935"/>
            <a:ext cx="9939868" cy="4538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1285" r="50421" b="11884"/>
          <a:stretch>
            <a:fillRect/>
          </a:stretch>
        </p:blipFill>
        <p:spPr bwMode="auto">
          <a:xfrm>
            <a:off x="8574618" y="1873251"/>
            <a:ext cx="3526367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CuadroTexto 7"/>
          <p:cNvSpPr txBox="1">
            <a:spLocks noChangeArrowheads="1"/>
          </p:cNvSpPr>
          <p:nvPr/>
        </p:nvSpPr>
        <p:spPr bwMode="auto">
          <a:xfrm>
            <a:off x="662518" y="2978151"/>
            <a:ext cx="1731433" cy="6669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s-CO" altLang="es-CO" sz="1867" dirty="0"/>
              <a:t>2 de mayo del 2025</a:t>
            </a:r>
          </a:p>
        </p:txBody>
      </p:sp>
      <p:sp>
        <p:nvSpPr>
          <p:cNvPr id="16393" name="CuadroTexto 8"/>
          <p:cNvSpPr txBox="1">
            <a:spLocks noChangeArrowheads="1"/>
          </p:cNvSpPr>
          <p:nvPr/>
        </p:nvSpPr>
        <p:spPr bwMode="auto">
          <a:xfrm>
            <a:off x="3471334" y="2971800"/>
            <a:ext cx="1784351" cy="6669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s-CO" altLang="es-CO" sz="1867" dirty="0"/>
              <a:t>23 de mayo </a:t>
            </a:r>
          </a:p>
          <a:p>
            <a:r>
              <a:rPr lang="es-CO" altLang="es-CO" sz="1867" dirty="0"/>
              <a:t>del 2025</a:t>
            </a:r>
          </a:p>
        </p:txBody>
      </p:sp>
      <p:sp>
        <p:nvSpPr>
          <p:cNvPr id="16394" name="CuadroTexto 9"/>
          <p:cNvSpPr txBox="1">
            <a:spLocks noChangeArrowheads="1"/>
          </p:cNvSpPr>
          <p:nvPr/>
        </p:nvSpPr>
        <p:spPr bwMode="auto">
          <a:xfrm>
            <a:off x="6434667" y="3088218"/>
            <a:ext cx="1623484" cy="3046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s-CO" altLang="es-CO" sz="1600" dirty="0" err="1"/>
              <a:t>Mailing</a:t>
            </a:r>
            <a:r>
              <a:rPr lang="es-CO" altLang="es-CO" sz="1600" dirty="0"/>
              <a:t> masivo interno, pagina web, intranet y redes sociales</a:t>
            </a:r>
          </a:p>
          <a:p>
            <a:endParaRPr lang="es-CO" altLang="es-CO" sz="1600" dirty="0"/>
          </a:p>
          <a:p>
            <a:endParaRPr lang="es-CO" altLang="es-CO" sz="1600" dirty="0"/>
          </a:p>
          <a:p>
            <a:endParaRPr lang="es-CO" altLang="es-CO" sz="1600" dirty="0"/>
          </a:p>
          <a:p>
            <a:endParaRPr lang="es-CO" altLang="es-CO" sz="1600" dirty="0"/>
          </a:p>
          <a:p>
            <a:endParaRPr lang="es-CO" altLang="es-CO" sz="1600" dirty="0"/>
          </a:p>
          <a:p>
            <a:endParaRPr lang="es-CO" altLang="es-CO" sz="1600" dirty="0"/>
          </a:p>
          <a:p>
            <a:endParaRPr lang="es-CO" altLang="es-CO" sz="1600" dirty="0"/>
          </a:p>
          <a:p>
            <a:endParaRPr lang="es-CO" altLang="es-CO" sz="1600" dirty="0"/>
          </a:p>
        </p:txBody>
      </p:sp>
    </p:spTree>
    <p:extLst>
      <p:ext uri="{BB962C8B-B14F-4D97-AF65-F5344CB8AC3E}">
        <p14:creationId xmlns:p14="http://schemas.microsoft.com/office/powerpoint/2010/main" val="2309428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206974" y="6639984"/>
            <a:ext cx="1778051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CO" sz="1100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11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pic>
        <p:nvPicPr>
          <p:cNvPr id="4098" name="Picture 2" descr="Co-creación de Datos Abiertos Minjusticia 2025.&#10;&#10;Vota por el conjunto de datos que más de interese.&#10;&#10;El más votado será publicado en datos.gov.co&#10;&#10;El futuro es abierto.">
            <a:extLst>
              <a:ext uri="{FF2B5EF4-FFF2-40B4-BE49-F238E27FC236}">
                <a16:creationId xmlns:a16="http://schemas.microsoft.com/office/drawing/2014/main" id="{38FAD0B6-0175-407A-50BF-ED69863EC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855" y="1026697"/>
            <a:ext cx="3476310" cy="434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erson standing next to a magnifying glass&#10;&#10;AI-generated content may be incorrect.">
            <a:extLst>
              <a:ext uri="{FF2B5EF4-FFF2-40B4-BE49-F238E27FC236}">
                <a16:creationId xmlns:a16="http://schemas.microsoft.com/office/drawing/2014/main" id="{6929672D-F7EB-1994-8C42-F671BC812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337" y="2031829"/>
            <a:ext cx="5837808" cy="233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018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206974" y="6639984"/>
            <a:ext cx="1778051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CO" sz="1100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11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48425" y="1170109"/>
            <a:ext cx="11757328" cy="461665"/>
          </a:xfrm>
          <a:prstGeom prst="rect">
            <a:avLst/>
          </a:prstGeom>
        </p:spPr>
        <p:txBody>
          <a:bodyPr numCol="2">
            <a:spAutoFit/>
          </a:bodyPr>
          <a:lstStyle/>
          <a:p>
            <a:pPr marR="43179" algn="just">
              <a:buClr>
                <a:srgbClr val="000000"/>
              </a:buClr>
              <a:tabLst>
                <a:tab pos="4631151" algn="l"/>
                <a:tab pos="5476950" algn="l"/>
                <a:tab pos="6207605" algn="l"/>
                <a:tab pos="6660560" algn="l"/>
                <a:tab pos="7383595" algn="l"/>
                <a:tab pos="7794218" algn="l"/>
              </a:tabLst>
              <a:defRPr/>
            </a:pPr>
            <a:endParaRPr lang="es-CO" sz="2400" kern="0" dirty="0">
              <a:solidFill>
                <a:srgbClr val="292929"/>
              </a:solidFill>
              <a:latin typeface="Gadugi" panose="020B0502040204020203" pitchFamily="34" charset="0"/>
              <a:ea typeface="Arial"/>
              <a:cs typeface="Arial"/>
              <a:sym typeface="Arial"/>
            </a:endParaRPr>
          </a:p>
          <a:p>
            <a:pPr marR="43179" algn="just">
              <a:buClr>
                <a:srgbClr val="000000"/>
              </a:buClr>
              <a:tabLst>
                <a:tab pos="4631151" algn="l"/>
                <a:tab pos="5476950" algn="l"/>
                <a:tab pos="6207605" algn="l"/>
                <a:tab pos="6660560" algn="l"/>
                <a:tab pos="7383595" algn="l"/>
                <a:tab pos="7794218" algn="l"/>
              </a:tabLst>
              <a:defRPr/>
            </a:pPr>
            <a:endParaRPr lang="es-CO" sz="2400" kern="0" dirty="0">
              <a:latin typeface="Gadugi" panose="020B0502040204020203" pitchFamily="34" charset="0"/>
              <a:ea typeface="Arial" panose="020B0604020202020204" pitchFamily="34" charset="0"/>
              <a:cs typeface="Arial"/>
              <a:sym typeface="Arial"/>
            </a:endParaRPr>
          </a:p>
        </p:txBody>
      </p:sp>
      <p:pic>
        <p:nvPicPr>
          <p:cNvPr id="17412" name="Imagen 9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2" t="13158" r="6335" b="17482"/>
          <a:stretch>
            <a:fillRect/>
          </a:stretch>
        </p:blipFill>
        <p:spPr bwMode="auto">
          <a:xfrm>
            <a:off x="2834217" y="1553633"/>
            <a:ext cx="6790267" cy="4834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5"/>
          <p:cNvSpPr txBox="1">
            <a:spLocks noChangeArrowheads="1"/>
          </p:cNvSpPr>
          <p:nvPr/>
        </p:nvSpPr>
        <p:spPr bwMode="auto">
          <a:xfrm>
            <a:off x="3862918" y="3266018"/>
            <a:ext cx="4760383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es-CO" altLang="es-CO" sz="1600" dirty="0">
                <a:latin typeface="+mj-lt"/>
              </a:rPr>
              <a:t>Se recibió un </a:t>
            </a:r>
            <a:r>
              <a:rPr lang="es-CO" altLang="es-CO" sz="1600" b="1" dirty="0">
                <a:latin typeface="+mj-lt"/>
              </a:rPr>
              <a:t>total de</a:t>
            </a:r>
            <a:r>
              <a:rPr lang="es-CO" altLang="es-CO" sz="1600" b="1" dirty="0">
                <a:solidFill>
                  <a:srgbClr val="FF9900"/>
                </a:solidFill>
                <a:latin typeface="+mj-lt"/>
              </a:rPr>
              <a:t> 90</a:t>
            </a:r>
            <a:r>
              <a:rPr lang="es-CO" altLang="es-CO" sz="1600" b="1" dirty="0">
                <a:latin typeface="+mj-lt"/>
              </a:rPr>
              <a:t> participaciones </a:t>
            </a:r>
            <a:r>
              <a:rPr lang="es-CO" altLang="es-CO" sz="1600" dirty="0">
                <a:latin typeface="+mj-lt"/>
              </a:rPr>
              <a:t>de la ciudadanía.</a:t>
            </a:r>
          </a:p>
          <a:p>
            <a:pPr algn="just">
              <a:defRPr/>
            </a:pPr>
            <a:endParaRPr lang="es-CO" altLang="es-CO" sz="1600" dirty="0">
              <a:latin typeface="+mj-lt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8467" y="961017"/>
            <a:ext cx="11757328" cy="379656"/>
          </a:xfrm>
          <a:prstGeom prst="rect">
            <a:avLst/>
          </a:prstGeom>
        </p:spPr>
        <p:txBody>
          <a:bodyPr numCol="2">
            <a:spAutoFit/>
          </a:bodyPr>
          <a:lstStyle/>
          <a:p>
            <a:pPr marR="43179" algn="just">
              <a:buClr>
                <a:srgbClr val="000000"/>
              </a:buClr>
              <a:tabLst>
                <a:tab pos="4631151" algn="l"/>
                <a:tab pos="5476950" algn="l"/>
                <a:tab pos="6207605" algn="l"/>
                <a:tab pos="6660560" algn="l"/>
                <a:tab pos="7383595" algn="l"/>
                <a:tab pos="7794218" algn="l"/>
              </a:tabLst>
              <a:defRPr/>
            </a:pPr>
            <a:endParaRPr lang="es-CO" sz="1867" kern="0" dirty="0">
              <a:solidFill>
                <a:srgbClr val="292929"/>
              </a:solidFill>
              <a:latin typeface="+mj-lt"/>
              <a:ea typeface="Arial"/>
              <a:cs typeface="Arial"/>
              <a:sym typeface="Arial"/>
            </a:endParaRPr>
          </a:p>
          <a:p>
            <a:pPr marR="43179" algn="just">
              <a:buClr>
                <a:srgbClr val="000000"/>
              </a:buClr>
              <a:tabLst>
                <a:tab pos="4631151" algn="l"/>
                <a:tab pos="5476950" algn="l"/>
                <a:tab pos="6207605" algn="l"/>
                <a:tab pos="6660560" algn="l"/>
                <a:tab pos="7383595" algn="l"/>
                <a:tab pos="7794218" algn="l"/>
              </a:tabLst>
              <a:defRPr/>
            </a:pPr>
            <a:endParaRPr lang="es-CO" sz="1867" kern="0" dirty="0">
              <a:latin typeface="+mj-lt"/>
              <a:ea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10" name="Rectángulo 2"/>
          <p:cNvSpPr>
            <a:spLocks noChangeArrowheads="1"/>
          </p:cNvSpPr>
          <p:nvPr/>
        </p:nvSpPr>
        <p:spPr bwMode="auto">
          <a:xfrm>
            <a:off x="234951" y="1001185"/>
            <a:ext cx="117221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es-CO" altLang="es-CO" sz="2400" b="1" dirty="0">
                <a:latin typeface="+mj-lt"/>
              </a:rPr>
              <a:t>3.3 Desarrollo del diálogo</a:t>
            </a:r>
          </a:p>
        </p:txBody>
      </p:sp>
      <p:sp>
        <p:nvSpPr>
          <p:cNvPr id="3" name="AutoShape 1" descr="data:image/png;base64,iVBORw0KGgoAAAANSUhEUgAAA1sAAALGCAYAAACzs4ssAAAAAXNSR0IArs4c6QAAIABJREFUeF7snQV4FNcaht/dBIlB0OJSClRuKVQotJSWUrS4u7uWBI0SQiBYgODuLoVipRSHAkWKW/ECxQJx3937zG422SQbIyEE+u99crfL7sw5854zM+eb/5zvV10+d0eHvISAEBACQkAICAEhIASEgBAQAkIgQwmo9GJLBSiSS6UCnY4UPytVSO1v07rvhL+XslJuj5QYv40MlQ6blj6bEqPkvpeyUnddMMtQZei/mcLwLS5Lfw5nRp/XN5aUla7721vKUDmR9dfcTOiHb3VZqRhjped+ZRzD6RlKWS89Vn0bx01Kf5Djei1jatWlc3d0see1UXOl8K5vq1T+Nr2/k7LSz/ptZBgzfM+UfihlxYyx0nHOC8P0MXwbz2HjlIr03iNSu70wTN+9RM7h9J3DMRLcoFfTcS1N7fbSXulrL7lepL+fCkMThjKNMEMjhbIzISAEhIAQEAJCQAgIASEgBISAIZiYVGTLyCeppyjJPTVJzbap3T6hMs7IfZt7upTaeiW1bWq3f9uOy3ThnymbN729kuv/qW3rl+0rr7LsV7nvlLi8yrJf5b7/K8dlPGdTehKfEed2ZraX8ZqbEfV+nX0hYdlv43GZHuPb1F5yXHEj7/Sc++nZNqVz1/j92zZGe1uP640Ze0pkS2S3EBACQkAICAEhIASEgBAQAkIg4wmoLp29rTMuIFSpVOj0CyoNCyuT/Kz3x0jlb1PaV0rfS1kpt8d/kaH+MU0yfTQlJmn5XspK3XXBDFNVzPVE//TpFbfXW12Wgi8tfTY11/Gk2kvKStf9Td8P30aGMedwpvTDt7isVI2xMuBc18+oeMnrQFqv1W9lWTL2lLFnUjrnZfqGRLYyXsHKHoWAEBACQkAICAEhIASEgBAQAvEiW3EWmeYjW7Hfm1F1qd42iSc2SW6vtFGsDW8K9UrrvhPs11BU/IjdKytbjivJpyapYp5EpCRV2ybztM/s9jFlvZJ9m9RFv385rnhPY9PCPGFkKy3bmnuSm6rtM6G9EkZKUlWvtPZx035ocm16lddDOS6jNXf89zQzz6z2ShBteqX9MME1N81M0jBmMGSm0MVGjt+m4zKNbMlxpXH8KGO09I3RYiL8r/LcjXffzuLtZcizJS8hIASEgBAQAkJACAgBISAEhIAQyFAChsiWvISAEBACQkAICAEhIASEgBAQAkIgQwmoLp29Y1jvaky0Z/THSOazkpHPsCAyJsqYhm2lLAO3TGGoM7Tr21iWclhKNu5X3g9jHkVIWek414VhuvupciLr+3om9PlMLyuN95+03kOMv9cfl5T10vdt/TU3kxhKWWkbk5nr18IwfQwzZdwUc05JWem4Nr8p41yJbGWoeJWdCQEhIASEgBAQAkJACAgBISAE9ATiIltxju8J11Em+qzf0GRNr1arQ61WHrmqsLBQozI8g42LlhkjXy/xHhOYyZB9mUsua5ocT8qKeXr+Eu1kZJtZDPVP7dJRz5T6QsLEzFJW+vqGtFf6+mtmnVfGOeVpOT/Sc27IcaXvvMrM9pJzOH3ncEpJwtNzHpk7X6W90tdecm16c65NKV0H1SoVik7R6bRotEoozHC2JfTIS+3nhBoooc+Z2c9pjWzp3W2M+Rti3rVaLTa2Ochlb4uNrZX+T15CQAgIASEgBISAEBACQkAICIHXSSAyIoqQ4FCCAkIJDAhBqwW1Wm2IOhmdoBP8d0bWN8YgI7XPMQ1J8gx6S6dXihaWauzz2lKgoD3Zc2TLyLrJvoSAEBACQkAICAEhIASEgBAQAukmoOiX588C8HvqT3hYNAa9pY7JvGOIdqUc00vNb+LrqjS5EcZGtbQ6NIosVOnIX9CeQkXy6acPyksICAEhIASEgBAQAkJACAgBIZBVCQT4B3H/7lOiojRYqBWxpQgtw2Rf00hXRtU/mciWsQgz0wZ1OqKjNNjns6VYiYJkz26ZUfWR/QgBISAEhIAQEAJCQAgIASEgBF4ZgadPXvDg7lNUajXKui6VyjTCldIqS6VaSa20NNVPhgiX6uJftw3W7wkNMkzs3PW71M8dNEwh1GiisbBQUeq9ItjlsnllIGTHQkAICAEhIASEgBAQAkJACAiBjCZw/cpdQoLCsbCwNBj9GSNbivgyTXdhopESWfUno59i9VV8gwxTTzl9kTECKy66pYiuyMhI7HJZU6J0IXJa5cjoY5f9CQEhIASEgBAQAkJACAgBISAEXgkBJXj06OFTHtx7Svbs2WMjW4ZphMZphUavwzhNZKiMeb0UV9H43ycd2TJVcfqIluFPcR6MCI+kYOE8lCxdSB9+k5cQEAJCQAgIASEgBISAEBACQuBNIRAUGMyl83fIkSN7TOoqtd40Q6dT6SNd5mzc9VLL3IzA5FJopRTZUnzplZep2AoLC6dYyYIUK/HOm8JT6ikEhIAQEAJCQAgIASEgBISAENATUIJHZ05cxco6J2q1hV5ExZllGN0JjbDMZZQ1951ejsWs6TJ8r49sJcfcNK+WEtVS/kJDwyhVpjBFixeU5hICQkAICAEhIASEgBAQAkJACLxRBDQaLccPn8fKykqfd0v5exXOhClavxvFllanRRcjtkJCwij1bmGKSmTrjepUUlkhIASEgBAQAkJACAgBISAEFMM/LccOn8Pa2spgAa93JjQILn1EyiThcXp4pTKyZUhgHBfZCqHUe0UpVlymEaYHvmwrBISAEBACQkAICAEhIASEQOYTUMTWH4f+wtrKWj+N0BDdMppjxOXeSm/NUhXZMl2vpdVqCAkNpVSZIhQrXii95cv2QkAICAEhIASEgBAQAkJACAiBTCUQK7asrbGIEVvGaYSm0wnTWynVxb9uKf4ZSSbnUgwy4oktjZaQ0BBKK5GtEiK20tsAsr0QEAJCQAgIASEgBISAEBACmUtAEVtHD57RR7YsLAyRLWNyY9Mkx/ETGCt1TFo3mUt2nKL1uzJ90CC2tCjrtpSKhYaI2Mrc7iClCQEhIASEgBAQAkJACAgBIZBRBPRi69AZrHNaY2FpoV+vpQguRUwZkhwbHAlNLeD1Uiut1u+pjWxpY3JsaTUag9gqq0S2CmfU8cp+hIAQEAJCQAgIASEgBISAEBACmUJAo9Fw9MAZrK2tUVtYGtZs6Q0yFEFleE8cxXrZyJZxEqEZpRYvsqWNiWzJNMJM6QRSiBAQAkJACAgBISAEhIAQEAIZT8Agtv7Siy3jNMJEka0EGileZCsZ/aSPhhm/N0S2knop2ZMNa7aMToT6PFsS2cr4Fpc9CgEhIASEgBAQAkJACAgBIZApBOJFtmLdCI3rthImNTatUvykxYkr+xJJjZMWW2KQkSm9QQoRAkJACAgBISAEhIAQEAJCIMMIxIktGxPr97jExhmYZ8s0spVQqZlGtozRLVmzlWGtLDsSAkJACAgBISAEhIAQEAJCINMJGMTWaaytFbGlrNlSjDGSimyZaqTEesngQmh8SWQr0xtTChQCQkAICAEhIASEgBAQAkIg6xAwXbMVl9T4FUS2Lpy5pUvOwjA5g4ziJcWNMOt0GamJEBACQkAICAEhIASEgBAQAqkhYJxGaGWSZ+v1Wr9rZRphahpOfiMEhIAQEAJCQAgIASEgBIRA1iYQ3yAjxvpdP40wg63f9ZGtl7R+l8hW1u5EUjshIASEgBAQAkJACAgBISAEEhPQi639Z7DKHOv3WLlllF2xNYqzfjeNbIXGJDUWN0LpvEJACAgBISAEhIAQEAJCQAi8WQSSjmwptu9G6/ekNJJiiJG0fjIYZhi+VymRreTQKLbvSVm/S2TrzepUUlshIASEgBAQAkJACAgBISAEQBFbR/af0Sc1fqUGGRcVsZVoHmHcvEKdNiapsTGxsUZDaGgIpd8rSjExyJC+KgSEgBAQAkJACAgBISAEhMAbRiDW+t3KBrWFifU7alRqlV4eJdJI+n9TgU6X+Lsk9JREtt6wjiHVFQJCQAgIASEgBISAEBACQiB9BDI5smVUaInfJbKVvoaUrYWAEBACQkAICAEhIASEgBDIWgRi12xZWcdEttSGpMZK8CrmPS6KFaOR4kW2ktZPhsiX4XuJbGWtdpfaCAEhIASEgBAQAkJACAgBIfCKCWRaZMvUIMOcp4Y2xiBDiXBptVo0Wi2hISF6N0IxyHjFvUB2LwSEgBAQAkJACAgBISAEhECGEzAVWxZqC31US5/UWKVCbUi2FVumUSPpA1sx1hbGL83pJ1P3QYlsZXjTyQ6FgBAQAkJACAgBISAEhIAQyMoEXmtky1SpSWQrK3cTqZsQEAJCQAgIASEgBISAEBACaSWQMLKlrNPSR7f0ObbSHtlKGOmK/Xzh9E1dosVfsZaGKpI0yChbTKYRprVV5fdCQAgIASEgBISAEBACQkAIvHYCBrF1GmsxyHjtbSEVEAJCQAgIASEgBISAEBACQuAtIpB50wiTjGwZVoCZj2yFikHGW9TZ5FCEgBAQAkJACAgBISAEhMB/iUCs2LKySmD9rjJJapzA3l0RR3pHjDhr9/gzBI0OGibW7+fP3NKpFMdBZX5ivHdQ6UCr358OnVYT40aoIzQ4mHfLyTTC/1KHlGMVAkJACAgBISAEhIAQEAJvCwG92Np3GisbGyxi12upQa1Cn21LybWVQCOBTq+PEusmo44y6Kd4358/fVOXlGWh8u+xBhm6GOt3jcH6XcTW29LV5DiEgBAQAkJACAgBISAEhMB/i0Cs2LK2xsIixvpdFd/6PaFGUgglp5sUy/dE358/c1OnV2D6L1UoH0w/a9Gi0+r00S1Dni0NocEitv5b3VGOVggIASEgBISAEBACQkAIvD0E4ostS9RKREsvtgyOhCj/adRIKhU6RS0pswPN6KWE+ine5wunb+n0Esz4MkqymM96oYVBaOn/lMhWqCQ1fnu6mhyJEBACQkAICAEhIASEgBD4bxGIdSO0tkFtktRYsX3X/xnXZylYjFmKjZopgV6KiVqZ1VOq84rYMsi0mB3F/EfMm7L+S0eM0NKLLR2hIbJm67/VHeVohYAQEAJCQAgIASEgBITA20NAEVuH953G2sY6Tmyp1DHmGIrgUhvEkalGMoa6jP+YhH6K3Ujx04jLs5XQPcPUjVBZu2WMbGkIDRU3wrenq8mRCAEhIASEgBAQAkJACAiB/xaBuDxbNqiNa7YUUwzlf2p9XAuD06DyHjOfMJEboXn9FOdWCCrFICM5tHonQmW9VqzYEoOM/1ZXlKMVAkJACAgBISAEhIAQEAJvF4HYyJa1dZzYUiJbxmmEitDKgJdebMVotzjfeOMiLhX6dVqKoosX2QoJpXS5ohQvWTgDqiC7EAJCQAgIASEgBISAEBACQkAIZB4Bo0GGtbJmy8SNUB/VihFacRopfmRLCUQlp59Mv5fIVua1qZQkBISAEBACQkAICAEhIASEQBYgkKmRLePx6q0MY+02DNaGSkQrdiqhYv2u0UierSzQQaQKQkAICAEhIASEgBAQAkJACLwcAYPYOoUS2bKwsNSv01Ks35U/fWTLZBahqUYyp5cS6qd4n8+fupk663dlzZYmzvpdkhq/XMPKVkJACAgBISAEhIAQEAJCQAi8XgKmYusVW7+bGmTEz3lsGtnSxiQ11kpk6/X2DCldCAgBISAEhIAQEAJCQAgIgXQRiCe2LJSkxoaolloJaumTG5vuPtbj3ZDU2GQmYJw3vOE3iSJfsZEtY3KuBO/6pMYJ3QhDQ3i3bDGKlxKDjHS1smwsBISAEBACQkAICAEhIASEQKYTiBVbVklZv8dMJTTVRkot48emUvwsBhmZ3rRSoBAQAkJACAgBISAEhIAQEAKvk0D8yJZFbGQr463flTVbxldchMzwL0oeL9PIlrJuK9okz5ZEtl5nH5GyhYAQEAJCQAgIASEgBISAEHgJAnqxtddgkGHO+j3W2t00mpXwv1PxWSJbL9E4sokQEAJCQAgIASEgBISAEBACby6BTItsnTt1Q2ecbGhc0GX6npz1e4lSRd5cwlJzISAEhIAQEAJCQAgIASEgBP6TBBSxdUgf2bLWW78bDTKUmX2KUYbBICOx6UWcAUb87xLqqNhtxSDjP9m/5KCFgBAQAkJACAgBISAEhMB/lkCmGWSYi2yZqrikIltlyiluhBLZ+s/2UDlwISAEhIAQEAJCQAgIASHwhhJIGNlSmbV+T31kK3EULGZbiWy9oT1Eqi0EhIAQEAJCQAgIASEgBITASxHI5MiWsY6J7Qh1Om1Mni0dWq0WY1LjMuWKS56tl2pa2UgICAEhIASEgBAQAkJACAiB10nAENk6GeNGqKzZUunXaikJjQ3276a1M9VIZuzbzSY5NmyvOnfqps50X8a8Xcbda3U6MElqrNFoCQsJ4V39NEJJavw6O4mULQSEgBAQAkJACAgBISAEhEDaCSRp/a4XWkpC4zjzd2OeLKNmSqiXkvusMqzZMr4Sp0ROOrIla7bS3qyyhRAQAkJACAgBISAEhIAQEAKvm0DiyJY6JrKl6CwlumVaw9REthLqKMP2Etl63S0t5QsBISAEhIAQEAJCQAgIASGQqQQyL7J18oYuxkLeaKIR712n1cWs2dLGrNnSEhoagqzZytT+IIUJASEgBISAEBACQkAICAEhkEEEYiNbVjaoLSwMebbUapTJgyq1/v8TayN9qAr0S7RS+R4zjTDpX8s0wgxqUdmNEBACQkAICAEhIASEgBAQAlmCgKn1u9okqbFhuZZxGqG5qYGpVFnGhMjn/suRreDb7F05HY/fLOjQpx89a5cxJIsGnh5fzLS5Wwj4agRO7b+miE2W6BcZX4mbmxg4bj23rBrgO6E1ZWyyZ3wZr32Pzzk40YHZ52xp5OJL+w/Ur71Gb0wF/PczZsgCzvkXpP30STQtkS32HHltx6AL4s6RFbiN3kOu6s3o69SRj7K9ttpk2YK1/25j+MBl3M/5Ad2ne1IrX/qrenvzcLzWnceygQ+TWn+IXZa4XETif34TYzy2wVfdcXKsSf70H6p+D6F/LWfo5J1EfDqAGY7VsM6g/Wb+bvw5OnUoM05aUs/Jl07/y/76z2MjhOfX2Ll4DJOOFaRplz4MaFgeuUIn7CFaIu/sxGPkCp6Va4/bmEYUTU8nuvMrHt5LOW/fEp/RjSmZ0zI9e8uy255b0IFxv4Wj+t6JtX0/TX89//kV1wnLORFenYnjOlKx4Ns6MEw/qjdlD68hsmVEE99PwxDZAiW5cZz1eyiGpMZZx40wYO8Y+i84S0iEid+HaWtrNVjkLcl3fScxoHJOwzcBl1jnPZj2Ky0Z4T2Jse0/jrkBPWLHKAc8F+3k1gcDWLloKLXfs39T+k7a6nl+Jt91ncZF2+7s2+ZAhVw50rb9m/DrJz/Tte4I9r/Qkb/HCk45V3kTap016vh0Ix1qu3DoSTFG7NtJv/JZYJCm8+fy1nG0breKvE0HMGHJKKpkiUF/1mgyYy20txfS4Dsv/rb5HI+9G2iXAZfrS7Ma0GXqEbJ1382OIV+SJ+ZSmvyRR/DwwhZmOCzlbA41xT5tTPeBvahSIC28rrKwmwe7XoSDZS1cNvSjknHzsGecmN2OJhMuULhSbUbNXUbL0mnZd9K/PeJeic7L/Mle8Acm7lpAwwwQrBlTszTu5fk2etcbwW+PwsnVZRl/jf4GdbyF32ncX0b+/NFplnp0oPeOYvR1m4BPj08zT2y9OM/quTOYfaYQPw3vS4svimTkkWXcvjQR/L2kDbXdT2JVrAIOS3bS48OX3/31RS3p6nOUW0GVcN+5hh7/y8XbKLcOuXxEt9WhqFst5rp3jZcHZtzy+gpa9fRiV2hTtm8exbfFc6Vqn5HP77BjWi/m/2VDQl2rU2fD1jYPxUpXoMIPP/BjtfLkTtVe5UcZQSAusmUyjTDW9t1o/W7qP6iUmnY/QtXZkzfiWb8nrHxC63etRktoSAhlymetPFt+6zvxndthAoPDCA6JQJvgQHSaaCwLf0jbqfuYUT/maUTAZTZMcqTzGkuGjh2PR9v/xSCM5OLSYQx2X8S/NX1Z492JTwq+jZci4MIcavX05ZJtV3ZvHszHb6PYirqEb4vGeP9lQ6OZe5nbKKOee2fEqZ7F9/FsM13qu3PkaTGG7t5K73JZQ2xd2TaB9p3WkrdxX7wWDOdLEVuJOpL2zmKa1PLmhvVnuO1eQ5tC6e9rl+c2ocf0P8jWdTtbBlVOpdgK4/Yf8xj641iOWltiUawG/d28cfqxZKorFHpoOHV6b+ReqBbLbG1YcsOb6satNcHc3uZK027rsKrjyLwljlRIlQhMufh/1vWk3tCdRFd2ZsfafpR5UyOoUdeY064JY4+pqDt9LwubF846ka3HZ1g+tgv9dxWjt5MXE7tVyjyx9fQok0c5MvJAKabOGcfAWu+m3Clexy900bw47EWDVnMIqNCDBVvGUjUdYdbQQ160GDCTP607s2nbaKoXyJl1+kMG8j3iXpGea0NRt1jAJa9v07/nv1fRrq83u0Mbs2X9cL4pljqxFfH4Ckt++hq3AzZk04YSGmkyQlWpyZYtB9Z2echbMB/2uYvzTUcHBrf9jLxZ5YFI+sll2T3oxdbvxjxbMWu2TMSWqfV7woNIaPWe3PcqwzTCZNZsabXo0KGIrvhJjbOW9bvfxm7UGn2IgKKdWODTgiIWCSYi6HSosuUgV6FSFLaN+S5JsQVRQU94+MgPTa5iFCtgR/a3dV7Df0FsEU3gg9v8G2JB3uLvUsAqa5z32sgX3Dm2ldV/hFDku2Z0q5oBoYeMPrT/itjS6Yh4cJKd2/ZyLKgKLsNrkLrbaEYDz7j9ZSWxdefYAoY3msypAraoNBZ80cIJrzFtKWORmuO9x6p2bfC6EoRlSDiRFq1YcMWLb2I31REd6sc/955DrncoXiR3hj2l14Y85faD5+hsi/BuEbt0iIBg7pzZz5Y1xyjYdhBNKhXCOlMHUhqCHt7mYZCKPMXfpWDmFp58I79WsfUHU11H4HywJJNnetKvZgaFRFPTreP9JoLnf51g3falRH41kV7f5scqwfNdXcQL7t15QrRVAYqXyEu6ni9F+PPP/ceEWOandPG85MgyYc40g0t2gywjtp5cZdmQr3E6X5HaXUfhVr+Yod7aaMLDQ3j+6AbXDu1mw47DXHgaTd6CxSjXeBhThzbivdxv6YP+jG3ql95bimu2lD0n0kj6f9TnIE5OP5l+nyiyldqkxlkusmUUW+8N4+CW3sR05eQbIBmx9dIt96Zt+J8QW1mzUULu/MFil7aMu/MdfZzH4V4vXbPwX81B/lfEljaa2yu70MznCjm/GMHOBa3I82qIZtpes5rYGtZwCldLFcLOMoDH+evi5uVJ50/sUuZxaS4NOvlyPX8Ryty5x211ywRiK+VdvPZfhP/J5AEeLN35nJYr1uL4fUlsM1VsvXYCSVdAxBZwk1WdhzL90HE+G3+ayS2KYCNj7HR32qwltr5i5KWqtBw1h3mtS8Q7Np0mkvAgf/z8/+Hg/DFM23CCB5pCfOswE9/u1bLMA+J0N0gW3EFaIlvpS2qcMLKVQKnpTCNbGi1ajSbG+j2LRrbKOLJ3U29KWaYiFCVi678xjTALnuBKlYKv78PXoRHjnjRh+JiJuNXNgusF/kNi6/q8htScdI8iP4xm9/yWvOmrNLOW2FqI449jeVLlM8oVzsO+nfdp7O7N6D5VU+Cs47hnfXovv0qFDp0IXruBKzR988RW2CFc249i+YEoum3YIGLL9JosYgu4wpwGvfE9eZXvfM8yubmIrYy4bWc9sVWFFsNnMr9d0tNVIwJus32CAxM3/MH9bHUZu3IS7T4tyFu4mj4jmjjd+4gX2VJbxlm/G90ITSNb+kVXSjQrichWwkiXyWd9ZCup2ir7U6YP6pQphLEGGVpCQkJ4r3xxSmQhg4zYaYQittLW+SSylTZeGfnrh8eZ0q8Wox81x3mCLyO/zYIT17Ki2MKfK79k/Jqth0saUtXrNkVqj+fw7IYZNhUtI7tMWvaV5cRWXXceNepAi28/5dz0Qfz1mQsTPYdTp3gyR3V/Ex07jObg02+Yu/xTlnTx4UJUUxZcNZ1GmBYqr+u3pxnbegiL9kTSa/t2Rn0l60ZjW0LEFvAPS5p0ZvKxi3w//wYzGmfBe8HrOnXSUe6bKLaUw414/ivjuoxl9bHblHBYxaqB31HINh0gZNMkCShi66CZNVtqlWKOoVdcZrc1Lr5KTj+ZiivDmq1kXorQSii2sqRBhnEaYQaJrYe/jWPMzA38+9VEpvWtRWlz9jC3f2f+0i3sPXOVZ2FgYVeUz+p05KeeP2Bxcjq9B24hR9VmOE4ayGdmHktE/PMH6xYuZfuft/ELj0JtW5Ty1dvi0K8B776so2jUE06tn8Wcn09x91ko5LSmULlvadOjB/Ur5E285iDdYiuaxye3smT1Vo5cf0homBaLnLYUL1ONRt06UatSIRIeivbZOdbNX8ZvZ69z3y8MnUqNVcEPqVqrAS1b16KsmYW/j89tYabzaI4Va8WgEU40KvmEE+tmM2/jMe74RaC2LsVnTbrzU8dqFLZKeHL4scWxM3MuRFBvzG/8VCXm+3B/zi7rR+914VT80QFfx2qJnx5pbrNz1jSmLrrGF0NdGdDha4oYd39rM/3cF/HX3xVw2eLKj4WycXHdFGZtOsLfz8NR5cxN2a+a0X9wez6KhRDB4ytbmNh1Bidz6Ah59i8vNDbY581PPhsVEcE2fNXDgQFda1AsXnA2hKs7l7L8l0NcvOVHiEYHVnkpV7EG9Vp1oFGFdNycox/xx7rlrNp+iBtPQ4i0tKN4+ep0GjGUH6y30rW2C4eTM8jQ+nNyzTQWbvqTWy/C0Ga3oUD5GrTp0pkmn778oFL78A8WzVrBb+eu8zxchWWuYnxRszW9+9VBs9OJZu3XJWmQofO/wa8blrB17xmeyKa2AAAgAElEQVRuP4sgSmOBXdH3qd5uCP3rv0ucf8JTNg3uzNxLkUQGPuTBi2gsrfJS5B07VNFR2BX7iE4es2iW4EHki0u/snb1Bvaeu49/aBSabNYULv0p3zXtSLs6ZUn6vhjEuV8Ws2r9fi78G0iU2hLr/KWo8FVdOnZpRvlUzKqLd7kOvcmuJcvYuP8k9/wj0GTPw3uf1KLbyD5UCVhMo5opGGSE3mPvshms2HmB+8ER6HLmpugnDejRsw3VyyQ+ipc1yLhzbCGOdV35p0EfxgzoyKOVXRi8rRA/TRrPiNb/S9JS/er81nT2OUiujjvY3PQ0bVtN5UZ0s/hiSxfG41OLGdB/B9ZVuzFmegtirTceHGOxrwfT/ypH3xHD6VOzMHf3r2LW0s2cve9PpIUt5So3o9egTnxuxgQp+o8p1HHfg12l/iyd2DBRFC7oyq8sXbaRPefuEhSuI7utPUXfr0mbTi2p9XF+dBdX4jJ1FUduBBDs95zAUMhVuBB5rLKh1kYSWcOVXSO+xzreouAILv08lXlrj3LtaQjRljnIU/orGrXvRqfqCaca67j2y1SmzljGvSrOTBzWirL3NzNp6nIOXn1E4Q6++HSqTH6rAHaM7MLM0wHUdN+NYzVzKRw0PDq9neXLNnL81hP8QyNRZ89FoXJfUr9laxp9UyaZfp3SaC6Km78vZN6a3zl35wXR6uzkLl2FJh370OnT56wc0Ya+vyZnkBHC5W3LWbhpD5fuBxCltcS+5P+o2WkY/WoUenlzh6dJr9m6veEnXJce50aFUWx1+pF37BLM69NGE3xgIvU9DlGwWCu8VnWjfAIM0c8v8svSxWzdd4kHIZGorOzIW/R/1G/XlSY1ypL7n50MH7OIE38/JuypH/7hkVgVKEF+W0vUis1X2Z4sm9maIhZawq6vpnf3lYSUbM24lYnLMhQdyrXdq1m+4TfOP3hBSEQ0ausClPmkLh26N6PKu/boPV6uraaLy3L+tm7O4lmdKW+bYAWY7l+Ob1jBmi3HufrIX3+dypm3FN/Ub0+Xzt9SOJVTYO9scmDU0hPcterIvAVd+F9uc0YcGkKf/M7YFl5cLP4NA2d6USsNc7gfn/uFNcs2cejSA/yjLLApUJ6v2/RmSNOPODW6Ij3WJG+Q8eLSL8yasYbjt/8lJDobVgXe5evG3eje/EsKJVwY97IGGfo1W8o0wpQjW4Z2jOTk9O4Mn/srV8qM4peFfahcKPHAyP/YQiYt+Y0zN/2IVFtgV7As1Rt2o2ubzxJNg797aCm+46Zy4cO+uI/qw9che5jmM5+dp++St5kX3j1rUcp0GBF6mdXTFrD9xEWeBOtQWeWm5Gd16dKzJ9VStU4npWtC1vg+pWmEesGVAa94ka2ESs00sqVYwCsGGRrNfyOydW/TT/QbPZ97tVay3qUZ7+eNT/vK4t4MX3qa2w+f4hcchoVdXrKFBxCVowifVK1Ph2a58O3mi/r7bniv8uCbeO5YgVxYP4NJM9Zz4oEfAVE5sFWHExalw9I2H/nerY3rDA8alrVN09P1oNv7mOU0glXnXvAiIByL7JaoNBFEYoN9vg9p4DgKh7ZVKWS6KD0dYkvz5BwrJ7syc/ctAl48x1+THRtLHdqoMEKj1fwwbAXj+9WiVKzQCOf4LEfGbjrFnXuPeBEchsq+ENmD/yVEa02uvAUoXLISLT2mMfDz+BLtwfHljO7eh73lf8KjT220e7zwWvc35NAQFh5JhMYa+9w2FK3nxjyXppTLa2ob9oTlbWvgeTKcVvNv4PV9zMkT5sexqY2oPy+Mqm3Hs9m7jskgPKa9NddY6+GM08TzfDthJh6DalPCeO5dWUKjPpP448LXLL7Ul8djnJi/7wrPsEYV4kewJge58rxDiQ/q47psDDX0Y9cw/jm9kAFVRnAwnz25rO2wUkcSFhpKWFQU4YG5qOc6lfFOTSkTI7aiL6/Gdexy9l24xZMXgYSocvNOzlCeBEWT3SYPBQoW5P0fPZjl8m2a1xkFn1vLpMlz2XrqAc/9A4jOmYuc2jAiddmxK1wDN+8a7Bw+mePPiuBoxo0w6tFuJvTyZNOtRzx7Ho4uW05yagIJVecid+FPaNzLAcfuX5Mml290XF3Sl58Wn+b+w8f4hURgYZeHbOH+RGUvyuc1GtOidnZm9ZmHTcOEboQhXNgwk6kz1nH80XMCAiOxtM2BLjScaAtr7PMWoEwbb5YN+Ya8OZUT4SFzf6yM258RqHPaYZdTjS4qjMCQSDTRUdiX+YLhy/bQ+6OY/hBwmc2+Y5m68QJPA5/zPDI79lZqIsNDiVDZkDePHYWq9MXbqzNfFEjwhMVvL87dxvL7nQc8ehqI1sYey1A/gqMteaf8lwybv4XO76f+qv78wHRcpm/g6OV/8QsIRGeThxxRQUSqbCnwbm1cPCqzorsX1826EUbx/MJGxjtOZde9J7wI0mJhaYlFdAhR2e3JXeRLujk70av++5jqv3SLrbo9GOfrTf49Ixg4aDlW3SYywbkrlcwNrjQn8W7Sn0VnijHswAp6+c3g0+5LCdE0Z6FpZEsXyoNDk2jSeA22Pwxj/sbulDVivPs7k1374XLscyZM6kypB9vwmfoLdyxzoA0OJTJKh619HmxLNmbCImdqFbfB9PIYtWckZXtvJvfX7uxb0Z5Y5/fQZxxeOpSh807j7+9PsM6C7JZawoJDiNR9Rnfvsbh2r0yuE1No6+jD9ovR5M1rS3ZL5YFKEOFRWpR1GpFNF3J/VnN9v9O/gv9gajdXVl/7hydPg4jMZoed9gWBOjvsC39AjdYDcB5az2RNso7zK50Y5TaNuw3nMvHLZ+xctYgtZ54RGhRIyZ+2s2PkDxSxfc6azjUZffg5jef8zYQ68V1FtYGXWeY8hFlH/yXw2VOCdNnIZmUNQX5E57DH3q4AHzTsjfOQznyatpMZwi8yp+9PLDv3L0+ePic0yhLrXJZEBkVh9W41GjeuQzn/2QxbX4Ce5twIH/+B7/iprNl7ln/9AomyzY0qMAiNpRV53ilA2UZjWeryA3ksXmJQlIzYurqwJb2m7OXil9O5ML0NRXMnsKLURhG4fRjv991JkdK9WHRkKJ/Enr5B3Ny9EGe3JZz38ycoUoWFpYrosFDCInV8M2geE0Y0o/yDFTTvOpY955+TO28uclpaEBUSoHerU8ZcfOLOyd8GUspCS8iFmfxYeyZBZXuz+JBpWYZC/a/tZs64SWw6fR+/F/6EW1qRQ60hKky5npeh28y5DG9RkXwKpvOz+L77dC7ZdmPP1iFxKV90WiLOL6Kjw2JuPH7Ks+chRFlYYZctHP/wbOTOU4gKddvj4DyIrxOMicxduaLurqB7uwnsvVWQETs20+dT+8TGHtFh3Fw3kBrDj1Dsu+FsWN6NoqkxztHe5efJ45i3+Qi3HvkTEAL2edQEhqiwypWHjzrPp39oL4asD0Pd3IwbYeQzji8cxuD5p3j+/AWhyjmcXUdEqI6cufLyfq0eDHPsTY3SJoor08QWRB6ZQmuneRz5+ztmHRtPs1L5TMaDfmwd2YnJe+/y8NFzQnQ5yZ0jAv8wC3LlLcH/qrfC0XsQ1UzE09+7fHAb7MyZamMZXceeK5ums+TwY0ID/Xmn+3I2urfmw5gLXOihiXQdt5XLN+/jF6ghZ57sRL4IBdt8FC/9EfWHzMD1x3dSf7PKwr80jWxZWFigUqtRq5S/xJEtU41kTi/Fi2QZJhzGvt6+yFbZURz7uTsFU9O4yazZurfZgYFjFnLvh2WsdWpKeZMLy4u9LrRz2siVB5Z8PtADt5ZVyG+lBk04T89sZbLnDE6p86F6GMA7VdvhudydarFiK5SLm30Z5+HL3tDyNB8wjH7NKpHPQoc24g6/TBjJzN/voq7szoZ57XnfLnUzdYPv/8H8QT3xOR1NyW864zSsM5UKKN0hgru7ZjBu5lpOaOrhNduNTtVKxkVwXlJsKc5tKz0H4rX9X3KW/ZYeQx1oUbEglvoeGMXtfXM4rK5P8/rVKasfSIVxZEo/PFYf5NKT/NQfMYahP36EXc5sqLTRhPx7jnU+I5l3KIIiFb5nyMy5tDGJJjw4sQLPPkM4mOsTStjkJlfBD2jVrxtfF1OsBTXc2TkBjzk7OP/Uimaem/Bs8wF5Y9E9YUX7H/A6FU7LudfwrBEnto5Pb0rD+WFUaePFhnG1zYit66zzdMVl8nmqj/fFfUCtOLF1dSlN+03j5I0S1Kz9lOuBNej/U0e+LWWPhU5D0KU1DB82g3NhBXj/x7Gsm1qP3OjQRAbz/LE/z++eYLlXT2Y/q0XPISMZVL0gOp0aq1z22Oe21l9YIy8sY7jHbH45codc3w3EzbEtnxe1JrtKhybiOde3T2PY1D0E2BSlcp/5rOxnTF+Q8gmgu/MbE8eOYfbWuxSq05WhAzrwVQk7VGjRPTvLwrEebL2vQuv3guCo9xj66xYT63cdEc//YHLb3iz5O5K8n3dl7JhOfJRLjVoXxNW9i/GZtJAzts0YOcaFgbXiLwhOrnZPdw2nnesv3HySgy8He+Lc/DPy5lBDdBgP/9zI5MnzOK/Jh+5hIMVrdsMznvX7M/Z6DcFt8R0+HTKSbvUr8o4S6dTquL/NE4dZe7gTUpaRG9fSq5I92VUagp8+IiA8mttretJh/gMKfjWYZePq60WG2jI7ufIVxFYZZ/ldZoPvUFwX/YWm+Dd0GDKcDl8XwVqtQqeNwO/0OsZPWsbRu+EUazGRZW6Nec/eOEB7ysaezfA48A/Zv3FlhnMdSllb6N2oIp7e4NzJQ4R94U7biim3m/KLqAvLGeY+nc2H/SjT1gHnHg35QLFv1mmJ/OcIvu4e7AnMjcUTP6JsPsM1nvV7NH7XduDd3YG1D2z4sH5/3BwaUlo5lbTPObnWB5+F27ldtAfTpjrQrEJcdDLdYqtOFzxmTKOW33pchzow+0UDpkxyo0e1xOsV/X8bResRq7lW0Yujs9pT9KwXH/dcSaQ5sXV4Cs2brcW2piNz13XjvVixtRef0YMZd6ogVUqowbYs1dv2pmXlguTQQeStLbi6zuPojUBytZjCr54NKWQXN6iO+t2J9/v+TO6vXNmzrJ1BbOlC+Gf/TDp3ncXjEl/R1cWDth8r541y6XvB5e0n8Cv9P76rX5lCkUE8exFIWNCfTHeYxOZjUTSfNZOeXxU1RPOs81Ikj7Uh51XEeaa36c68889Ql2vHuAl9+Sy/BWrCuPfnBqaNmcwBatBz5FjGtCoXc4Q6LqxywXnMXJ592ZQiDx5j/Vl9enSuz7u51VjaFqBA7pxYqJ6ztmttxhx5TqNZVxlfO05sRQZdZtnAzkw+5IeqUFV6u42i1cd5USmV0oRy89AqZsxczKG7uajZfzSuA5vxfqojsP+ycWAbPHb/Q1i+ajh4jKLhR7lRzIKj/e+yb9UUZq2/jNZWw8OIsrR39Ixv/e5/nBnu45m97hjaL7rjPrIL1d/NhVqrJejqGpyHzONsZB5qev3MvGZF49LfpO40gmTE1rVFbegzdR+XKvvw19TW5sXWjhF81H8XRUr3ZMFBByroy9Xx7OpOfHr0ZnnghzTo6cywZmVRLkM6XSTPTm/ieNgXfPtDdd7PHcIzv0DCo66zuqcLS8/doLLbDpzrFcRKERzZc1OooB2WaAi5OJtGdWcRVLYXC/cbyzIcqN+VbfgOH8Hi02EUrdqCgY59+K6UlaFPav05v2oNtyo0p2mtihRRbixJ3fd1GkJ/HUH5Hnup1suZoR0qU8hKibJF8ejMz0wa7cXvoZVpP9iTib0/NUTJknvpnrOuX3PG77qOff+f2T6oMrYJhjRRYf+wskd1xlwsTFP3nUxpZp+KSKUfB2aMZvzsDZzlC3qPGkHH70pjm02FNjqIi1sn47n4CjqLJzwNgGwtE4itcH/+Wt6Hzt5/Epb7I9o4edDn60L6GWOR94+x0Gcii/cEUHPoRNwGNYqbbZOJYoury2g1aBoHz9jhsGUtg74uou9DEMju4W1w3nGZJzmrMMRrDK0q2KJWaQm5d4wVHsOYdaU4dTo7M3103dgE7zd+nYa74xiufVCX0uHRZC/xKR16tebjfJZY2OYjf25rsqkh8g9vOrmu4Y9LYVTsOx6vTlXIl1OFLiKIi1tGM9D7OLk+/oERCxbQslRKHSDrf595ka0//07C+t0AKZ5BhtZgkBESEpo112x5HCEw2pZ3CthiGS/0p0MTZUWR9zsyfnEHyhjb/2XEVvgfeDUbzPLLzyjVexmrBlUlv43JJSc6lH8ubGdy7wFs+Dcf5au2iSe2om79js/oIXgfLEJPdzeGtf2SArEerzrCAw8zsdNwVpwJo+3ivTh9nx/jQ88ku23YE06tcKSly5+8W6c3Y2f04Qt7w2Bd34YRfhyaMwL3aZux7LCQmY7NeN/4JPllxFbUM86v96LdkDVkr9wKh3FjaP6hfTyrWl1kMKGa7OTIkR3Fq0T31zzaOczk8HU7Os1byk81y1BQfzcxVjKaoEcXWDOsHe7Hbfi8uTdrJ/wQOwVREVteAxzZ8tCW977vwlAXB+qVsyVbjG7SRvixfUxPvFcf4m41L/b6dOL9WI/3Vym2fDlz8wWW5VoxY84wapbJTw7jA9aoIG6udaSeyz6sin2D+8YlNDNxdw+7eZDpDg0Z96gJwzwn4lo7YSKkG6xxGMmkNQeh2QTmD2/FJyXijlkhpw0P4MZWJ1qP3E30O9/itW0RjVL15Pkh+6d54jphPc9rODDJZSC1P8gVyxOiCXnxNyv7d2DmqeeERH/AiF+30Csmz5YuKpy/5rSkhc9NClTpx+I53Xg/j3VsVEAbeZ8Di8fh5L6VAl288HLtQoXUzDkPPoR748GsvRNM2X7LWdHvC/KYeiBHhXDn9EYm9h/Kz4/yU+GHroyJJ7bucfS3G4Sp3+XLasWwM8kgqQt/xFqHdnjvvErpkbtZ2f1jg4iKGSDdnNeA7yfdpXBND/bMax4voqPc4K5un8nQflO5+n5jhjh70eWrgtgYO6Cyj+hQ/M8sof+wuRy4kY/Ba1czoFoRg8X3k010qu3CsdB3+ennTfT7yHQ6jZao8FCiLWyxSnH0ohR0g7VDRzJx9UFUTbyZP6otFYvHsVcedgQ9+4s5nduy4Lqa7DafxxNb2sCH/ObTli6Lgvi8+VBmjGlGyVw5Y6cYR4ddZcM4N8bPO0FFlyWM7fU9JWIeFmWE2HLzmUaDwnfY4ePKyLGnqDxmOqMH1qZ4vGmzN1naqTeTdj+h7tIdjK1bHKs/xvJxr5cQW2McmbDrCbblGzBk1Ci6fV8aa+PFURvOv5uH037CNq48+Q6fg9NoWSrOOt6s2Ap+wIHpbWkxP4LvuoxmsVs9cplcyjTh4UQpuXNyZI+LkkUeZXT7kSzbF0nXjRsZVqM4CTNQ3FjShibjzqAt25VlKwZSKV/czAZd9FPObJ2K44ClqH4czNhJI/hafw03iC0378WcCrDio7YeeA5uyWdF4trT0L+TEFvR4dxa/xMNR+4mW+naDF80gaal7Q0D/ZiXNjKEW7/PZaznJLaFNmDcNDd61SiRigEx+O8aSV2HTbywrMCgVYvo/pE9+oByzDkXEfg3B5dOxHHMdp4V/oL2Q8aYiK0IzixxwXX8Aq5VHMVs995896HygCRmc00oj3e60XjkVl4U6MWa3x341DI1IRGTO+mrEFs6fy5tnUiXriuxazyAMTOHUs2YbkZ/nQgjLNqCbNkN90bD6zrzGvfC98QVvp1xDp8WhcgZL1CXjNgKvM2vMx3oOfUc5Rr0wWV8P75+xzaOk/I4MiyYCHUOcmTPhj4AmKTY0hJ5cDEzs9ej2ycFsTcd20Q95MhyD3oNPch7HYYxcUZ3UhOID9rqSL3RP3PHvg/btw3mE9scJn1HQ+j1ZbSuPY6Hpdsy7VdPvknF8+WgE/MYOXoCay6Vpb/POAY1qkQBk6m4mvAAHu50pYnTbgI0OnK0MhVbUfjf2szQeg4cyluRTl4rGPJNXmIPVReF/6k1jB7tzrIX9Zk21YXOX8bcuDNTbAXvY2R7F9Ye1dFj00YcqhfV30uiToyndq+l/BP+JW47p9OyVJ6481UXyb9/bcSz+0AO5G/MMJ/FdP3Y0MMUseUxajz7n1lTvqEDzsO6821pk/uG/leXmN2mHzOP3uT9oT8zs0tFiphEdKMDH7BnYiu6ro+gcpdpbHWqlqrrgMkZl+X+My6yZY3aIsYgwzSpsVJjs+mxlMtvUtbvxktc3Pex1u9Gy/eE70aDDNNphMY1W1nOIEMRW8HhhIRFxgvfgZboSFtKVfyJ5fsGEZt4/SXEVsTBsfwweAX3rFuzdqcLVe3NZLsIe8yfs/rQcOJFPvyug4nYCuLcusmMGjydZ/XdmOgxmO+KJ7w5aLg2vy3dph4mqPkaDjlX109TSu4VeO8w07u0YG5wVbq6LcSjQf54U2H01/dzqxg80oPVUS1YPmM4DT+I8Vp7CbEVcv8U8x0b4PV3ZbqMmoJXi7JxAsNsRaM45NmG4cuOENFoAVs9GlLCztyUjwieHJtMu6bzef6/GrgvX0rjmAfeerHVbzBrwr+m5wgPvDp+aiIMDIUG7xtLR5dFHLLszC+rHfm6mPHx66sUW9M5efUFdSf8jk+79+INupQ6RTzfgePnfdmX7136LzpAf8OjT0N9/97PDMfGjH/cmKEeExK5EWrPzaPPCB823vqaaavH0u7zImanleoibuDbtja+V+z5eNhGtnRLRWLO+wfwdh3J+L2FGOHrhUOjj8yK+ogDY6k5ZBUP/UsxPHYaoZaIwAOM/qobm3KUov3EX3GrmXAuvo7AcxsYP6wPS7L1ZMp4d9pXSDkLZ+heV74bvI7n+TqxducoPrcxM3gKuc/RWYNpOvE8FX/smSCypSEyUqe/aJobd12f24guvn9y//s5nJ3YiLxKdEl5aaP5e35jfph8l8Lfu/NrQjdCv4usn9iDPitz0HzIaKYMqZGorQ37CWPXmLZ4LP+DoJZL+d2lLoXt1PBiC72rOXEgqggOO36nd+w8t5e491xbRz9HL9Zc+5Spq8fS4YtiZvqFjpBfHPjccQdqa9PIVhR+f2/Guc4gDpaqyaCJS+n7ecJrmJaneyczzMWbvWU8WOPVm2olDb/JELE1eRoNSmh5cng+LiOd2FHYgYXjHalX1kR+nPGl2YCZHMvXg52LBlGxYE5UR19WbA3BcyPUcRiNhzJLwVQgKwcVsBuHlq5sOWtD/10bGfBZvtjIv3mx9S8Hpnem8bxA6nT1YrFHzZTXMoUdxr2jE8v3R9Jl/fpEboQ67Z+M+6oTSwNz0nD8ESY3tk20vjbs9kFmObZkkl8DRoybhsPXyhyhGLE1fi4HIuvgOceT3jXLmIk4mBdbUcF/s6B9LSbcKkLNoauZ27mU2fxNuqgrbPBwxc33Tz53mcWYQQ15N8XE0QHs+Kk6P+2KoGzv9WweUiGBgFDg6wi4sofJQ9ox804Vug83iWw9OcJEJxembNLRbf50RrSoiH3C20bUWbxrdWbJA2v6bDjCkIpZQGzpDXwm0bPdcnK0Hoz3rKF8kSKrq8xt1IcZf16h+vS/zLgRJiW2NDy5sBnPjr3Zlb8RQz3n0KOqVcrLD5K770eGEWZpReJhh46HJ2bS7wc3HjfsxegpE6iTmtSQkUdwqzeEtX9H023tYRyr2OojKPrWj47kytwm1PN9xEe95vPL0M9TrjvBHJ8+EqcJK9G1X4DviOZ8nN/MGCnqFrPbNsb3fAQWppGt8BecWdCOhhP+5cMGI1gxq238pRVKxTQ32OLphJPPA+pM88Gp25eGqfCZKbb8duHYxYONx6HHhk04fquIrQC29qvDyN8fU7jLRn51+izR+aoLvMeuCZ3p8LOa5sN8WdDVMAdeL7ZGjGF78Lf8NM6Dka0qJBq3hR12o5njas5GN2XVrjF8/07CR0IaXpydSaf6s3j8SXdmbR/BF2k85V7ijvdKNzFGtqysbVCmEapjphEqAkuZSmhMamyqjZQKGacRpvr9bGxkK+Z4YpVazMmgt35XZuEoUa2YyFZoFo1sKUmNS/Zh/cIOFE+Y1BhlzrQNufPGRXx4CbH117RadJt7jeytV3PA7WuszM0T1wVxe/cEWrRfhU3NLowzTiOMuMlWHyd+8rzDjz4+jOvztdnEqZp9w6g1dANXyzpxcGEXytoll74wnId/LWZALW8ef9+DyavcqGru6bjfflx+Gsn0A2XxWT+OLlVLGG7IaRZbYfxzaikOdV25W6MTbtOn0CDWMSKpc+ISM1v2Z/ahJ9RZsJuxDYpjk4R+DHt2ggmNG7MyugIdJmxh9HeGAboitsb06s+eop1x85pIl0pmMhNfW0m7QRPZc/Yzph2dRKv38scMOl6l2JrCsYsfMO7YPDqWyZNokBMVeoUZjeow61kxGoz7len14yZRpyS2bmxwxMFrMZcqTWbz+E58UiipsEc0V2b8SH3f+xSsO4HfZjTAnJ+Laes8/WMBbqMc2WY/lLnew2jwQRKZnp9spGMDD46ZGmToogk+7UO9JgsJL9uZ+fudqWSu6R8dwndUD0ad/wrPCWNw+CHlqYR/TviG7ovvk7vjOg64VDZ/49Uqg5nxtOmyngKNE67ZiquI5sU9rt+4zNmL17l25i9uPviHm3cf8uxFEKF1pnJ+StNUi63AG/uYNrg5swObMGzsVBy/TdoYPmj3KFq7ruZU3oHsWNGfL5QIq+4Jq7vUxPVIJLlKVqe3x2i6fVP0pRKT3tuqXENmc/Z/k9ns3ZmKSfQL3a0FNKgziduma7Y0Qdz+1YsmHbfyzo+OzFnRIy7Sb9qG11fj6OjM/ICWLJ01nOYfG6YSZpzYAl3oGRa5jMJ9eTTd5kzBsWXFGAOKcA66dWDo0mN84LkP33blsFcE0suKLfcBuB3+kJU0TJgAACAASURBVKHenji1/NAM88vMatSXWSdv8P2MU0xoUjg2x5H5aYRB3NrjQ7cOs7lTohK12g7GtV89SiSXLD0lsXVtDvUaTuMfq8bMOzeRaubOp6CrrHNtRY/fS9PXbRIT9VMJDWLLdcwMjn3kxArvQdQuZ+6hhjmxpSH00WYGVB7Kn8WrMmzFGjq/m9S6p2jOrx2Di9NU7teewEy3fnyVYqaKIzh/0pNNUUXotWYPDp+Yv+jrHp1hmWdHBu4uSW+TNVthpxYyzGkMS3Sd+WWuCzXLmAt5hLChc3Xc/gjgO6+jzGmVxnUkryKypUwjvPgzXj17s/pxab5q2BmH4X34JtmFSC8ptnQvuPDzRLp120j+1sPxnt2TT1Iz+E3NfT/iGbfOXuTvW+c4c/E2Fy/d4PGTu9y958c737TDadJkjLl5kx8NR3PGpzE955+Htis56vQNOfVqS0d05GVm1G/IvOel6bfsNwZ9nIrKR19m6fBRjJ3/lOZL5zCi+SfkNdttdRxyqUTvDfENMqIC77NyYGXcL3xI2/FbmVDHnBtZCCdmjcJx+HoKOc9l/JAm6J8FZabYurWW9v0m8vvJYrjtW0D3T94hp+4IzlX6svFZcRz37KSX2eeqgVxe0I+qrtep23U0c8fX16/lVsTWaEdXfiveD59xznT4NLGp1l8zmtB31jGyddzCb85VE0Xf9QI5eDv93+vLkXLVcFq1hjaKm6zfZX72dcDtlxfYxpuKFUVo0Ad0HD+S3g0/SjBb5JVqqFTvPJ4boTpGbKnVeidC/Z9eWcV0MEUfJfxsOosugX6Ki3zB2xXZUsRWmaHs/7kPyvT8FF9pFltBbBlQD9ddd/nYaT9Lu7xHdnPXBkVs/T6Z1m2Wk9NUbPmfY5m3M8OWXabgO3mxURypzFRSFxmEf0AQIWUGsmP9QCrkTiauri/Lhw4dF/Ikbx5y57YxP49aG0lw0HOePf2MYeu96V3jPcMUvdRcdE3rqPPn6o4JdGi/ifwtHJiwsA+fpLQuOXQ/o1qNYu2JQow4uJBuH+ZPcpAZHfQv6wZVxOl8BVp7b2FiLcOFUC+2evZjb+meuHtNpuP/zJD7ezXtB07gt5OfMOX4FNqULRBTzqsWW5WZfnoKzYvbJxIHUaHXmNWsFr6PilHPcxezGsbJoOTFloY/Z/Vn5JRVWHbbwrxBNSmdlOGgTkvormF8OGgXBb91Z/ei1ikYZei4tnUCLiM8ufPNeKa7D+KrpNyFzFm/KwvDd46kwoAt5MhpS648Jg8wTPuKJpLQwGc8zvkVP40ZzYhG5VOYchDAhp4/4H7gGZXdDrK4QwnDWpaEL50/V7Ylbf0efO5nJvvMZNv5p0RGRREREUlURARR2XKTJ0c0kWGhhNabyrnJqRdbj89vYmyXLuwv2QP3iT60LJtMp7+8mOZ9J3NI25ptG4dS5R2lD+uIeHSEaQO6M+NEFHZ585GnQBGqNu1P7051KJfqNTAaTs0ZyIjJK9G0Xs7CYU14LwnnLrPW75HPubZ6ON867cXePje5clslioLrcUeHERTgx5PcjZg2x1kfVc1osaWstbyw1h1nN19u15jMfLeeVC2qghtr6dF/PL88+IYl28ZSr7S94TqZHrF17GOcJ3gysom5Phgz0D15herT4kcVzIotdGhDH3JkqQfDx2zhYa4C5MtTmPe/bECnfp2p836exNf1lMTWQXc+7LUGjS4HufLbks2cR7A2mvCgZzxWf0TrIZ5M6V4JdYzYch49nRvf+7DQrSdfKQwTvcyJrWiCLs6maZ0Z+Jdvj+/vo/kqmfvmo/3TcR41iqMfTGTemAF8m5xlv1L+w1W0qunJBXV1xh2cT9OkjEmTsH5/9Ls3ozyn89vDAhTKY012swYYWsIDXxAcoeVj59/Z1LVU2qY1vRKxBTpNEDf2zMHNeRL7n+Ulfz57in/4Nc26DaS9Mo01Ufu8pNgKe8DR+Y40GHubhn08mOpZN87EJbkBUHL3/cDTTB08jA3nAwiJCCMiMoLIyCiiVRZkt82Fzv8phaulRWyB5twU6nRdwA2LVqw+4EpVm2yodBoijnvzdYcV6CoNYcu63iSa6GPuGB7vx2OECz67CuO5xpte37+XeK11zHbmrN/Dnp9leusfmX3Hjty57LGNnZdqWpiWyNAQXjx5wv+6T2fc0Lb8T3m+loliK/B3Fzq6reRoQCOW7PSgfsk8WDzbSKdaozkeFI1N3jwmU3JN6q7TEh3uz+Onufms0VCmz2mF8phTv2ZriAsnK43CZ8woGryX8GQP59eRTXHdcoWA7PnJa53NrOu5sj454MkLshctT/95v9LrI9A9u8yGaUNw3fYEu7h5wsrqYkIDy9Nxgiv9G31sNriQ4jj9Ff8gcyNbSR6MSu+IkzjPVjDvlS9BidIpPtp6xZjidp/RebbMG2QEsqlPfUb/dofqUy4zrXGu2HB4vANVBNDeKbRpvYwcpmLrxVmWerswfNU5lNlRkVGaBNMdY/aihC91kYS9N4S9vzhS0T55sXXrt8m077KYR1YWRIdHojFLXVHpkYT4V2Hk1ikM+KGcYerLS4itK7+Mo22n7RRrO4IpczsnsrtNVHzIXoa3dmL9ieI4H5lL5/LJia0nbHL8mOGnK9DKewuT/sNi67hvP0ZNXY1Vr23MHvAdpZIakCsOUnucKN/vFwpWd2P34jYpiq2rW7xxHubJs4Zz8HHuzGexNmsJWs/vZ7rWc4tv/a534RrOR4O2ksNCS3hYpGJSbOalQqWNIDh3dYaO98Kl2QcpDIResK5rbTwOP6P29Kv41M+RjNiaSPtOaxJZv784uQJvL29WnoqiWNW6tGjeiJofluSdAvbkzGHJ9SXtcFh4lrvfzuCiTxrE1rmNjOnUlSPv9cJ90pREVvDxDv7aCpr3nsCh6BZs2zQsRmwpv9ASHvSEO6d/Y+GMOaw/fh9L29zYFyxD9a6eTOtmMsc0ySunIsIHMHLyCmz77MS3f3VKJbEWTnt3CU1/GM/fppEtRWytHEp11736heoR4VHJtF0YgfmbM2vRaDp9abAcz8jIlrI/zT+7GTfKhWmH3sV1yXgG1nyXC7M6M8j3F2i5kdUjv6eYbYx4yDJiS6m5YnQTgt/N0/y6ejZzNxzmTrgtuezy8GHDATg5dORzU3GRktja50r5vuv0DoXhoUldw0GliyLU+hPaDfNmRp/P44mtWzWnskARrGZvy0mIrXMzaVR/NsHlOzFznwtfJnPHfnpoBk6jRnCo3ETmp0Zs3V9Bs1peXFE3ZvbFCRh9iRIVkYTYerhnHE5jZ7DvTg50mig0WvNZalTK+gp0/M/9CLt6lU6b2Hp2jGmuI3DaX5zJs8bSr2bp2Oq9vEGGYRe66AiCnv7N0V9WMnvhZk7/G4mdnR15K7XG1bk/9T8yfUrykmIr9D5H5v5E3Sn/0mqQF74jvkt5Smsy931t0DHGt+7LyhuBerOUDt3b8O3HH1Ekvy25baO5e2IFbm28eVK/O+6pjmwpJ/p9FrRtwtRToTRbcIbR3+fEQqflmHcVOq2MoNbo/cxulTd1bffvXtyHOzPl9Mf4Lh5NlypFzT60Vg7zqHtFeqyNH9kKe36GqS0aMfdODiyiwolQ0qiYu3upVESGBFCp5xwmO3WkgtJcmSa2Ijjs2RXnJbu5VWM6+ye2pmy+bPB4He3renIyKJQIZW2o+RsvqLREhxXg88Yjmb2kPYqPhVFsnfrUSS+2fiyT8KFMGDuHNcN92zWehUUlPT5VzjadBrui5Rm8+KBhaYRWQ0R4iN5FM5FTus6CHNbW5Mxukbr2zTTVYChIH9na8yfW1jaoTaYR6q8r+uhWUhVK6EeY8Hfxv082qbH+gvEfTWpsXmwFsG3QjzjvvEuJ4fvZ3D2JyJY2kFvbx9Ko20byfd8ZL+M0wuBLrJowikEzgug41hWHDp8mrfQV7hY5yWWnOEklFzoK5d5BX3o0nU94zS54zBlEpQTpQOK6gA6d1pKcdtbkzBbT8dMqtgjUn7Q9Wi/BstlAJs534NOUFvVHH2N806EsPqGm15ZNDKxa0MzcfUMtw19cYGarWswL+Jiuk3bg9O3/2TsL8CqurQ2/cU8I7lK8LaWUtmhxl+BQIDgkSAghgbhCDCIEd3d3Ly7FKe7uhIS4HfufOclJTjxpgZ/2ztx7n970zOzZ+9sy+9trrW+lulB+PstWd7ouSspdjVD+gE2CGmHQNX7LUY1QcCP8HJYtuLZsNI7T1hHZbTlrnXtSI2dfCUHFhmcretMi4D7FOwdwfEbXbLnNMi8DCh7sDsDD0Y+bDacyx9uOFpVyOdJ+sZY+PQK4ElGByaqYLYWU2KPe1B+2FfOao5i7WU39Let6I4xjDW30DQ0xyNEMrP5AJFut2+F5NIKazofZOrxazgudLJLbW6fQy3oX5S1G46sSyFA8Ztc0b5z9/6SuYwButp2pbqiLriDnmjaFbs/vwsjZl3narHBkK+LWDgKtB7HNxBK3gJkM/zF3117JqSn0dFzOn0XHcmilDT8Vz+JfJpcopf7jw2+wb1EQ/iuuIq9Sh86Oy5jRPT83KBmXF4zDJXgdUT2Wstq5NzWVWs7ZL8WtObTpPou36jFb0mjub3Wl1fhT1OloT8jM7uR6ZCYks9fUxcjIAL20SP5PTbZQJHBmrhNuAeswHbuRJSOLssxhAvMOmDJx70JG/1o+TYHra7JsqWMtiJskkhgbzq39iwiav57TzwxoP9YXN/ue1FKZMPIjWxcCqW+5ghSzAcw/bEtaTHsOnSrMJy109Q0xUoq/pKkRes+k8GRLRvy9ZQxpGcjj6p0I2D2b9nmk67u33Q83Vz+eNw9mtudYGuR31vpmPb+39OEvzR/x+WMD/XK5X/rqIsu9B+BwvAZWLr7pAhlRJ0KZ7OHL1iJ2rPAeSbNv8oj5VCjQMjTDRFAtLcz1cCdT3J2Y9rAZM2Z6YdUkI49ZQchW3H4Xao/Zm0WNUL0CAilPIjEphteXtzEzaCn7Lr/GuLMz8zxG81u6rPjfJFvJrzm3whULp+u0HOVOcFBP8jM4KmuX43dfwcs1A2jjcxW9+vZsWjyQyvr66GhrpR16JfH0zELsO3rxqvPIwpEtFHzcYkMrrwNILZbwl29zNBJP4NhkNAf1uzHz5HRaFUAYQ1n398eZ4uJB6BYTnDeFYNO+dq4E87BLXcZvS0Srd4ZARnLUTRYMbs3M13Xo670a56a5+/8KxgZtPSMMDfRShUW+FNl6vg0720C2nIyn1+Kt+HSvRRHBiypmD7bNnTkQU53Ju5bQJ1fXVCE/ribauvoYGekpyWj+ZEvCiSkWTFp9FfMRG1kyrC6mufSJwAs0NLXQNzbN2bpWmDn4/3xvbkmN090IP1meLSFmSxXqJRSq9ElMY2QagqSxyrKlSI3bkgpqhPGpaoT/c5YtBddC2zBs8QOi6vtydqUlpbPFhgnKB285GtyT3+d/4LvmAzMEMhRvOb7Ah0n2R/nWJ5ipjl0zkm/+7QEn5cP9nbh1teZijb54zp9H98IknCs02ZLy5tpG3PvYcLxST+z8FzD+l/zY1ke2j+vP1N1/YTxmB7smNqRIjgHDEmLvrWBoK18eV2+Dx6al9EzT8P8sZCspisvzh9A+7AUNenizJswiu0Xo3Slm+rjhvTaS3r4z8Mgm/f75yFbcsQCsvOZxIK4/azc606F6bid/Eawf1giPc3rUddjDlpGV8j1Bijm/BE93Z5bF9GN2mDtDGuUc6Ry51YqOU44THlMVp4M709QI5SS+WsuwX7y4W60z0w/Mpl3+2hcFGOEKboa2YsDi56Q09OXs8v7klMpFEfWUfdP7MWRxFPU7jchQI4y4wFxvRxwPlsRvpj8TOlbLhsNxn444rrvGq1azuFGImC3Zywss8xyIw4nqjHL2Y/qoejm73wEXZvTHYcEhYruuZq9nB8qZ5rYBlCOJfsO5eSPoNectP7Z2Ysmq/kqXj7yu93vdGe+7kMOGY9m6xJ6WOWZch+fLetI24CbamQQyEnl9eQEjWs8ivv1Igta60SDXw5nstfjkZEs4Wby2BjtnH9ZqjCSkzRP2b9vJrVrT2RbYn5rF1Sr3VVm2smMjlyRxd/8sprpP5UjF8czxd6avKtl4fmQrZgdWPzlxxvAXfI+voWcBchil1uCfkC0FSVEXCGzXg1WyWnSbupMZnXIzn79g/3RPXKYco5bHbHwndqVaXqHEQtXkV/BrNIBV0bq0CzrD7K45la3g3dXN+A8bw+qUxgyflKFGqHi0DWcnT+Y8bsmKZR70+bFACV0KsM5k3PLx3HK8XCayxnA8iwKd6V0nI37nxbphDJu2n+t1fLk4ZzCVsohhKWRSrs1si8XMd5SpPFJN+j2XKgiHLNc34z7Fj8VnvsV7lT9j2ldPi4v5m2RLUEk9GMbY3nOI7zIKr+l+dCoI28qFbB1z+ZZRO7T51e0Qay3LZFk/o7m7JwRryzmkdByOR2EsWwIk0buwaeHKQWl7FpydRqNz7jQYtxujvvM449s81/U0G5qKu6yb5Ibf4nPUC1hPwMhmVMiJFCgu4tN0GGvfp6CjpkYoj3vPQZ9WDN1fjHaTlrN6aAEEpVSV+BJkS3aNRXbuzNn+J3FNvdgcMoqfyqUJUCkeMqdrT+beU/D7sht4/Vbw4Z4/2YJX64fze8AhXjWby1/BXTHNVwq74O//Wu9MtWxdxNAwixqhphCqJVjNhSuDE6VypLQ4rix8KSt/Uv9btGwFOTBkvTaTfAPw6Z+Royi3PFvyayG0HrqUZ7HmDFq6D5/mWaUIZETdX4NNRzeOSUyo0VBd+l3Bm5NL8HGazE6TUYQGudO/bn5SBvkPUdmH+2z16oHVoVL0tg1i4fj6BV+4Ck22QBF+gw2+lozZIKeFpQP+04fybZ5xrQqSDnnSyW0j96Nq4bJlPWPqGmU3/UvD2evUidG7ZHzXN5Dtvu3ST7U/C9mSx/Finw8dhm/AsH5HXJYtyiTNLiD/dF8QXh7B7H1ehh6eQZ+cbM2ytyAwvAeTp+Qg/S45z4xhriw8eJ+KE5ay0r4dZXIgNQlnfek4bBXhxi3xPbCAnsr8anlfiogzzPb0wHfdU5o5zGCafTeqZiv7CoEdR7Py/gdSFLVwVJN+lyW8YZ1VQ1yvlKOp7WLWj1Zl/c3vzXn/Lr8UwG9DV/JeWpqhy/bh1jhrpSS8v7ac8d28OSUzo04rNen38HPM9nHGeYsZHgsCse9eO3Ns4KO1jLAK5eSDdyR1CcsWs3V/oQVtQ55Tpo0Phxb0ymx1VrzjwipfxtluIqXDSHymTqV7jRxI1IvtTBjrx9YL5ozbuJwJzcunSr/ndikSeXt4Cm0H7qJ40wks2G6Vr1uu4tVOHGz9WX8yhs6Bq5k2+GcED5NMV8pxHJuOZlukDL0s0u8Jr6+ycHR7pr1swEC32YT0KniylM9BtpA/YaOLM0HrbiEvKyPmdQn6zl+CU+camKlj95WTLQH/5Nvb8HMZT1B0HxZO92Twr2msKfEknoPcWHVMwogtm7BvUREj9bYp4tgx9lccjmpTfcRSDjj+UsCJ9E/IllDhGK7O+Z32Mx5R/Zf+BKz1plkOa0zM1XVMdXJiyYc2+IX4MLplxVxdtzIqLuOkZwOGr4/FuPZIVu6YTDaNjMSXHJ1ry7DgP5GU+JkB6tLv8qdsdnXCb9FZqrotJ2xcGyrkq+pXQNiUt0VwetFUnJxXYThqJtNdLamnNuDkF0Poar+EK09q4XVwBSO/y0gJIDytiD6CQzsrtofrU7LCiPzJlvBQ/GXmu7owZbEmYzeGYJcuGnCH+V3HMOfiHVrMvkZQj9IZ6QmUdc1NjVBB7INjzJo4kJBbNeg93osA+1b5x23lQrb+cKrB6J16VLHdweGx6dnqlDVIeXuZZY5D8DoYQY1WA3EpLNlCyhGnpthuj6fzrH003NUB1xOmDFp+GrdfCyCMkd61cq4un4R70HKulhzF3PnO9Kid/XTi1ZpBdPE7T6yUzNLv8nhe/jGVLgM3Y9zUkukbfGhcUKva5yZbsddY4eHNvF3neaLZAJcloYxuXkXtGyLn8fwedJ55G636PhxaOyB3z4QsU6EgZEvxdhPDevtz/HlpnPdtY/T3n+QUtTCT8ovf+8UsW1cvPFBkWvPTOJyqxYL0u8DOlFYtuRyZTE5ifBxVv9aYrWqOnNxhRYYzQB59V2iBDOG07j0bRlngczIchUkdhgfPwrGV6iw6med/LMTDbwF3DSuj+OsBBk0G4rfKOz2psSL5LlsDPPGafwrqW2A9wRmr9lUyBXhG3dnL0q0RdLbpTc0ihvlaKVAk8uzUQuxG+HPJoC7tfp+Au10XqqjNE1nMHXbOO4lGi5a0aVgjQxXmb5AtFFJeXVrLlHFO7Awvy89dhjHZeRzNy6k2nxJeHFnAwfhGtG7xc6qwg+wdWydbMmXPQxIMf2Dg1Om4dq2ZvhmWRdxmbaAt07c9Q7NcGzw3zqF3mYwF+LOQLeTEvDjKVIuBrIurQL2OtoQGD6aG8sQ2mWdH5hMwaw0nHiWQHK5Da/fgT0q2FG8ustx3GBN2mNHPzpvAyW3TExCmjlo5H49Nx8pjOedfQO3e7gS4WPJTcdWMTeDJriBsfTdy96MWv7huY9XQ6qmJpfO7FBJurp+Ch/8S/oyvQIexrniN7U6VtINd+fMjBDi5sT+xOFr3HvI6uQoOB3ZmJDVWpBBxNpje/efzslhlGvV3w3tcB75RE3ZShN9h9+6zJJf7lW7t6xRMeU/+mtWDuzD1fAzaRethFTwTu99U/kcJPNw3F+/gFTzQrYDs+mPM247McCOU3WPjVC88Z53AoKMN/l72dKqR6iKSeH8rrg6L+fPdEz5GJpDQdgbX1C1bChlxexyoO34vJmVb47NnAd0yfb8VSJ6fZYGPDX57P1KxUS/GuLgy7NeMYLf46+vxmTqX7WceUcJyHmtdLaii9P0QXF+OMHerjHZ92lBdXab44zVWOw3B8YQ+ja3msdnhp/w3sYpEzoSOwW3xYR7KqtLbNRDPQY0pmmYESrizHa/JXpzWqYLOzTtEZLJsCcPqI3d3+DNk3BoiK/9E5+HuuAxpRCk1S0XKy/Os33aTcr+1oUW9SunCL5+FbKHg/YEA7PwXc+pxMrKfxrNl5ngaVTHOvPZ9JWRLHveB64c3c71MHwY1LK5WxyjOL/XFxWcJiR19CfIZR9PSqsn4kGVDbJh58ArmYzaxwbkFpbNs8JJvzqJXzzDu6halTi8X/Ox68a16WE/UU44eOMIzje/5vV+DNIvIPyRbKIh/c5LploNY8tiUKvW7YO/nSc+aqo+HghdnVhIaFMKmswqa2voydXI3aqQnE8x7oZE8WEqvrn7cUhhRvvEYwkLGUi9tXimibrMhbAoLtj9Bu2QKN1+WZdDkDDdCwWoXd34hdh5h7LulR+NBE5k0cRANS6ltzFPCubx7Gftlv+PSu5IyWXJul+T9E66fP0tc/YE0LxvN1bVh+AUv5IRWa9z8p2DbtkrmGFH5VYJ72LLi6jOkv1ozP8yeluVT1xP5ixNMs7Nj+0ttPoTHU6KCmmVLFsWTKyc49qgSvfr+iJland4eCcXVK4RtWgNYFuZMj3rF0sZPHLsn9sR713WSO8zhj9DeWcZHHnm25DHc2hOGo91srht+r1THdBrfnZrpLqFx3NywmmtlW9CmcW1K5ZrUWMGjhZ1pE/QAo1INcFi4lGHfpw5S2eszLJvmQeiJCLQ/vMf0t4G4FZpsgeyiP82GrSKubQcaHjjA6W/Gs2f3OKoU0vtT/mofnvZ+rDr5jKKNh+LqM5E+36uwjOLK/InYLvpI0fJ3uHtfgY6aG6Hy6x5+gxUTeuF5WofaDTpj6+NBz2/VLa+JPDy0nGMRlWjYtjNpYqyfwI2wEX1dF7Cgr8r8qECSHEXkw7sc2ryI1X9c4OmrGOKNmzApdCojW1XDJIswjCL6GC4Wo9nyVocS9YcT6GdNc9WHW2icNIIbR45y5po27R17oIpCLAjZEnI0Xgzqi/Xy68Tq1mSwdxDjun1H0fT+URD7/BrHdq8jpvl0LL/Pb6Px9f+ee8xWqhqhSvpdaIkquk+1qqv8AFWtzOtvjXTp93TvwbQkXGl/p7oRpkm/q5IaC9LvNQQ3woIkWfgyYCsFMoQ8W8naGBro5EBQhFxbplT9xZoZqwanyh3/HbIlLDwxJwnoY8uKB3FoGRgo45/0ihVF/v4dcRhQsY0d3l0eY99nLUbtxxG0zpaf0jfACmSvTjPLx4tZ+x6ibSr4vOphXMoMYmNJTEhCmhJHVNkRbN9szy/FC3ayICS9/GtDIDZO63hlZI6xnqAcVAQDXU0kMREkSJKIevcdY1YEMKHztxk+zn+HbCmTXcdyb/983B3DOJdogpmhLlr6ppjqKpAlx/Ih/D11rZcTaNuJamlrmCzxBotsRjPz+GtkukbKGB794uXQi31FdKKUpIRktEq2wWVpCANrG6X6SKddn4dsgSIlklvrJtPX4yBJBsbKIEkhRkVXFs2raFNa9+lIxcQHrF90gUa+s/D6hG6Eghz4xdUB2Dlu5I2ZGWbFiqKZZEzTYROYOK4TlYUFTi7h/hZ3bAO3cidKC2MBZ6MSlDNI4O3HeCRCPECyFo0mrGTWuF8pWiCmlQqqXPqSw8GeTF14iJc6ppjoaSvHsVZcLImxEcRWHMHaoAossJrBn+FlcUjPs5XWKSlR3FzvQn+P3cQbmGKoq4uekREGxlokvvtIijSBjzo/MtzFJ5PVOO8VQYE08hhTetmy5lkSugYG6Olqo1fUHPm7N8RiRq2Oo7Fv+YhJA9dgZqEu/S7nw8mFuHoFsOuJPkWNjZWpHkhMIDbyI0YdA7EpupgF22/ztMksbqgLZKBAEn0K95YD2RBtiImJMUbGZpQsWYK+ARsZVFM55BJm5wAAIABJREFU6Pl4aychHh4su5iAqakhOoZmFDfSIiUxhui4ROKj4qjU3Ztgz0HUL62We+ztOn5vH8hNGWhpa6JfpCzGSS95HyclKQnKNBjHrBVj+FGVgCafZVMuucc6ewdC9lwnRs8EI10t9IoXRyMykoTkOGQ1x7FuqiGePUN4pC6QoSxXgSL2BUcXOjM27CRSYzMMtHUxMDdBV0tG4ocYJNI4wo1a4xfmyYjfMhwbPw/ZEsQELrNgjDszN1/lR9/tBI9sRPmsVoyvhGwR+5I/hKTQqyIwNxLGvDH6hhokvoskPj4OyTedcPT2ZFTTMmqbdwUv1o9laNB+HsYaYmpqTnmTBJ7/6suFqR0xEmKN5Mm82OlOz0mbiNAyxFBPD109A4yK6ZP4+gMpsmSiNSvTwXoK88Y3TPNe+KdkSxgOKXy4vQV3ayd2vzTA1EgPfSMj9I2MUUS/JTYxiZg4Y+r/7oCP6wB+MC9EoLtCwuvdHvR02MB79DE00EdXWxczUznv30SjWe4X+owYStXLTozZVQYrNen3tEWKh9u9cJy2nssfdDA20kVTz5RyZjLCPyYhkUhJSYqjiv0hdlvXUEsSnMME+iDkyrNi0vYYzA01kSXHEZlcgW4O3niPaUGpbGqHcj4e8KC362YeRWtgZKiLtlFJivOB93EStCv1JXRQNEMcD1CmyqgMy5YikhvbAhllu5WYokboGZhiYqCDLD6cjzFxxMlrYznVn0n9fqSomtxq4h/edHXawKMYDYz1jSlZXpfYIsPZumY4FbTkxN+ch0WHucRWt2LJMXvU5XQUKW84u8ofx4DNvNIwx9hAR6kcaKAlIyUuioj3xnQLno9L/58pKXxXc/nuSyOP4NJ+OJsjdDEwMsTAyJQiOgm8eZ9E8ToN6dT5e65NmsKTdoUUyFB1h/w+YV17seBRivJYv5HHCZYNLJX/gXLW7lTIiDm/CBu32Rx9KAiPGKCjb0pxI5kS4/hIDdqG7MXiqgV2WxPQ7KWe1FgY8zI+PtpP8Chrlj02ooiJHjq6hpgYGaIrjSY8TkJy9Huq9fXF12VUhoDUP7FsOTTH51QRTIz00FP7Tit1EeQyJCmJJCRJKdlgKN7u4+hQpyTaOcrxykm5u4ohvadwLkkHA309dHWEb2QptKNfEZMsJSnOiOpNbJi9Zkh6ao8CkS3lluMl2yb2w2N/6j5NT0cLLaPilNWN5dXHJKSSJLRNSjFs4Snscsz58mX2/J/qLemWLQM1gQxB+l34j6aa9LuSEwnGJ+HNAglTS2qcC39Kl34XaNV/xrK1aQgtPU8SnajIRT0klWxVaziBRdtGIWQoIfoWGwPtsFyrjWPAdHwH1kmf9M+2TGCs9yKet13DZo9e1Mp0yi1HGvec4xsWsHTFfq68jCZZw4BiVRvRY+xEHLpW4d3JIPr22Uqxrk7MXTmITF7BgjSn5C1Xdq5n2fJNnLj/jniJAnRNKVaqKo069mbQ4G78XN4kW+LevAaYQpbE27vH2DhvFtuOPeB5XApybV1MjctRpVE7+g3qi8WvVTFVy7TO9bm0HD6Dm8YjOLLLnh9yi4jM4cUKuZS457fYs3E+y3ad4PGreCQyTQxKVOGn1r2wGvU7TasXV2uDkFcjmTcn1hKyZg3HLjwlOkkoWI9S3zWlS5+BDOnThHIGupmIlnDHy3Mr8R5mzeFvrJkSOIMhdXI4Cru/hn5j/Tl4oR5hl8IYUCMf6XfVxlMSzcNTGwkJWsaJ+6+IlepSrMqv9B/twrhuRuwLcMZp2l+0mD4PH9t2VFKRwDvL6Go9nbM3GjLnWhh9KuYk/X6X2RYtmfG2Ap39DrOgm7rbqCAh/ZZzW2fhO2czN18mINWuRm83f1ytmlI6DXNBiSsl/DLbFqxm5f4T3H8fh1yuQLdoDX5tY8HAEYNoXc0M3UIQrdSiFcilsTw4s40VC1Zy4OJTIpNBr2h1Gvcfi/PILtTQ2MmQtu6cfF8epyN7GVNTN9OHUSFL5MO9oywNW8iuMzd5EStDU0cXfdNyfFu/Fb0GD6RzkyqY53XknG1syZHEPOHI2vksXXWQv17HItE0omTNpvQeO5EJHUvzeJ8//Qaso2iPcQQuc6GhyiojlxL/4Cgr589k+cFbvI8BndI1aDHIEXfrlsQt7cLwWRd50nwe92b2ysizpayDlLjHBwlx9Gf91RckSLWoUK8TLnPn0kVlKlfIkMS/5Mqu9SxYsZOzj9+QmCJD07AUNX5uQ7/hw+jeqBpFDbJsSJOesHtxMOu3XuDy03CS0UDTwIxKtRrTafAIhneqS1E97UJsOhTIJJFcP7iaZQs3cvzWG2Jk2hiV/I5WwybgMug3Sn9YSdeWfjww/BmfI5sZkOlsTOj7GJ5f2seS2cvYf+kB7xPlaOgYYGxekR+bdqLfkH60rlsGY7UP/q15XRgWegadEQfYM7EB5gVy60rkydlF2LVx5UWH4XjPmI1FpaydLuf+qrGMXJDA0LBAhvxaNrsr9Gkfag1fRYqsDyseBdJMVYQigZcnp9PdYh3GbRxZvHUk6Tmjn/5BsMdo3M78gEewP249a+WA8R3mdRpF2IXbtJh9gxl9ymXk2TrsRNVRWynS1JtjayxT3bNk8bw+u4awWdvYf/sB0bFStHQNKFL2Wxp3HsDQAV2oV04/20ZJIUvm1rYA/OZs4/yzaGSaepQbuZA/JjfHUEWy5cnEPDvLirD5bDt2hcfREjS0tNExLkPNuk3pNtCS7m2+pWSaYIkwh6+vdsHZYwaP2s5iubc1jXN064hk3eBWeJ2MoPuCR0zvkHkeC5vP5KhXXNg8j5DN+7j9KIokqRa6JiWp3bQrloP70+nXyhirhJUKs9ORJRN5+xDL5y9n/anrvI+Rom1aijqtBmBjO4aWxjdZ62OJ9d7yjPEIJGRkZuuusP4lPz3NumUrWXPgT55GJCkVNHWKlKRizaZ0GTiIIW1/pGj2LLyZaxn1iN0zJzB+8WXkusaU/LYNQ8dMYHD7Gphoq2IzsjRMLiH21j5mzZ7H9tP3+ZCgQLdIZRr3moinbTuKnXCmpvVeyn0zmmVnJlFX+biEyIfHWDVnLjuP3OdpVDwybR2MzCvwQ4seDB3al1bflUYvK7mTS3h+JIyAgNUcfhyNFF2Kd/Rnz9zelNaUE39jDp3azCK2xhiWn1K9K30SIJel8P7OSbasXMzGg3/x4mOS8vtvUrE6rToNw3pQF74rm+Ypk+t3X05yxF12zpjKzB0XeRErRcesDL92HoWTc2/Mri9lQjt3XnWxwid0Bl0KEh+WCVIFjxf2pMuMW8hpQ9DluXTN5E9biIElpEJ4+xdbFi1k5e6TPIpIQKpThMrft8XabRK96pXhkncdhq6NR7Pvcu4HtshcuKDiG/GUM5vmM2PrAe4+jiZZpoWOkSFlvqlPG4sh9OvdhJpF9TMOTe6vpq+VHwcSerBnqwvNKuShKKP2tuT3d1g+oQmeJ4RDSbUfFHI09I0pVqkGjRtZ0KVnF36pbY6Zjk7OSrzp3S0jOfox+xcHsmbrea69iSVFUwtt/SJUqvoLTfoPYGTnJlQskvFNebAvFHdbFy7Wd2emnztdq+XuAiOTJPLq6GqC1qzj5MVnyn2ahoYuphXKUK9+f34f2YNWtUuivpUsRM99Vbf+P1q2MqdGzm7ZkhOfEP/VWbaUG1JpbjqYGX2roaGNTroEpQKZVIJEBtraOmirLX5CeRKpDIWmDrraGWpm6qNELpMqZSPTFWk1NNHS1kZbGsmdleNp4nGPZr3dWDinJzlpjAmnGVKp8Lya9KiGJprCpMlt8c9vmCrkyKRSpUxuRqkCQ9dEW6kqlGWCKWSkpEiRa2gpLQgF8UDLsmIh4CCVpVpAUy8NpYSmMht3TgUK7ZbJMkn5CoGIwjPauWzKlVhJJMp6auvoZCNjqdxBpjzplMk10dHTVlNxfMw8i27MupdM7/n38G2VvVLZ+kJDwEtb6ZYijBGpVIGmMEbU+0XATiJFnu196ggJBDMFQV1WU1sPnRxc04VAa4lMloafBprCGNLK+vEXNsdSpGmW5gLhnN9YSftdkHGVSdX7Q60OAqbC+EADbd3sJDgV95zHnJCJXSunMVegeimQC2NEbX4JY0SYX1qaGgiYCakTNIQxo6Od2fVOqI9ybqrmQGp7dLQ0ldLawjohzGvhxC7bSBAOQtLmj3IkC+Mghw9f9rmbOseEMS/UL/sltCe1TurzPfWZ1Db9nUuoh7Lv1IJ2hfKU8yhtbisQVKlymzOZ25s6fTWUa1BO81eFn4aWLjqFWKOEgxlhHCmEtS2X+atcc5WWv1zwkEtJFm5ASzm/1Y9bhPJTUmRoaKqv76ljUyrMX7lGtjU+A29BMU64R46mjjBH1fpC9U5NbXTVxosS9yxrGGprWG69KdQzdc1Pm8Fawvcl68GRMJ+E8uXZ1vCcxpdy/ZAK2OqoKcdlHU0COU9B+ERq6ejlagESyhLW5gyV9Ty+HYUZsMo1QlhjVG3SSJ27wjcC4TcJErmGsu+FeZrtUs7pgmOSY9WEcAjlGEsFX309ybMpWdaE1O+btnL8C54HyYL+toYWOroZY1JQsVPNd/XvcJ7fRaESgoVDKs3AX33cKaSkJAt7kszvylT3nHDS0EhbYwQpa9Win9d3P+1bkz7+Ur/nwv4B1TzW0kJHOx9CkAuoDxf2wmLGDXQ6hHEhrBMFDZfKuThhDyesqxlzRVDJE77dwpIqlyYr1xS0dNIVVbOWk7p/UX1/0+Zl2lzWyvodVu0xFFroCv1d0GVbIdQzWTnGc3pEuf/RTN0DFbhM4bBU+U2Rq83X1HGtqa2FtmbmeaRce4T9irBGpuGT57jPYZ+W17ehMMvB13Rv4SxbWXwJVUmM1XQFVVoaWS1fSstWXg3PWfo9jupfWczW19R50qgXbHFtzrjjlehoG8rq0fX+Bon5mlr0L6+L9CiTfx7ProTaeBzdjGX5gq6Q//J2i9UXERAREBEQERAR+FoQSD6Oc8vxbA/Xpv+Ki3g3KYQU6tfSBrEe/ykEBLJ1PMc8W6kxW8q4rU9wpcZsZaZimUxbGUmNFUqBDOG0+WuUfv8EWHyaIuQJPD3gT7/hy0j6rgU2M9Yy6odP01mfpoL/e6UkH3Olmc1WIsuOY//B8VQr+NHR/x5YYotFBEQERAREBEQEPgMCT5cPoFvQBeLL2bDvwARqZIuT+wwvFYsUEcgDgVyl35XaGCprcJr0ezpXEgrM+u/y/lu0bBV6GEawzX0KD2v0p3vnetQolmEETwi/weEloQQuP8prnfI0GDKd9ZOb5OzyVuj3ig8UDIFITmy6ROmmjahR1gTJ3RWMGx7CiXdSfvP5gyWW5UQrY8GAFO8SERAREBEQERAR+CQIRB73x3LiGu5HG9F/6RGmtDQVv8WfBFmxkH+CgGjZ+ifofdZnP7JpZAemnookmexBtYIvv0KvGPX7+zHPtTVFP5EJ8rM26T9VeCIHXfrivfMWH6SCT7kChVRK0W5z2TO9A8ULLSLxnwJHbIyIgIiAiICIgIjAl0Hg9lIsxs7j5ssYdDQ1kEk1+GHyZjZY/YBuYVJrfZnaim/5H0Tgy1m2zj9Q5GUNUwhCC6o8W8qgT7lS3vZ/OWZL+vI8G7Zs4Mj+S1x+8g6loJ6GBkalv6HhbwPoP7wbTaqYihat/5eJK+Hakom4LPmDBx80MCr1PR3HeeDQt45ItP5f+kN8qYiAiICIgIjA/yQCD1fRa9RMrj6Nw+SbRgxy8sa2TeX/hIrd/2R//gcbnW7ZylX6XSXzruY5qNzzp4llFPCf6dLvuYlpCMpZqSIZGUmNE+LjqCYKZPwHh53YJBEBEQERAREBEQERAREBEQERgf8+AirpdwNDo1QFXkEVUkMzVZVXLamxOkf6G1wLjauiZeu/P5rEFooIiAiICIgIiAiICIgIiAiICIgIpCMgWrbEwSAiICIgIiAiICIgIiAiICIgIiAiICLwGRD4gpat+2nS76pWqIxlqX+nSr+DPM2NUC6XER+XQPVaFahYpexnaLpYpIiAiICIgIiAiICIgIiAiICIgIiAiMDnQ0Bp2Tp0AUNDo9Sk0mluhKocW6kad+nZwNMqov63emqnzPwJZVr61N9zdyNMK1IUyPh8nSyWLCIgIiAiICIgIiAiICIgIiAiICLw5RHI1Y0wLaGxhkCWchLBEKqam9iFqhlqv2tcPS9atr5894pvFBEQERAREBEQERAREBEQERAREBH4/0Lg/9+ylcbIRMvW/9cQEN8rIiAiICIgIiAiICIgIiAiICIgIvA5EPhiAhlXzt9XCGYyBUK6rYx/quxjQqxWqvS7ArlcjkwuI0GM2focfS6WKSIgIiAiICIgIiAiICIgIiAiICLwBRBQWbYMDA3R0tJWi9kS1N8FCXjhv1k5klCx7LxJxaNU/CkTr1JKv+dxpROtdIEMOfFxcVSvVfFfLZAhl0lITkhAoqmLvr6BmM38Cwxq8RUiAiICIgIiAiICIgIiAiICIgJfAwL5uxGqC2D8/Rpr5GbZUjGy3Cxb1WpVoNK/WI3w9aW1eFsOZW+FEXhNn4tVPa2/j6L4pIjA/yMCClkKSUnJSKRyZbymcOKiqa2DXoEOERTIUpJJSklBKkt7WksHfQPhACKPRUYuJTkpmRSpFHnacY2Glg56evro6WgWEg0pibEJpMjkaOqbYKyvla79U8iCxNtFBEQERAREBEQERAREBAqEQG6WLWETkprcOLtlK3WXlbtlK6unoPLvPC1bGpApZksuV7oS/hcsW2+ubMB3uBUHyg/BzS+M4XVFslWgkSne9BUhICMpLoIHR9eyYOk6Dl9/TVwyaGobU+HnDgwcN4khjctgYqCdc50VUpI+3Of45pUs2rCfy08+kKzQoWTt1gy1GY9l6zqUMNbOQnwUSBNjeHvjICsXrmDTqVu8j5OgqaWL2TdN6TV0LDZ9f6K4kT4FnVGyqF3Yd3Bj+8NXVHE9xv7xdTHU+YpgFqsiIiAiICIgIiAiICLwn0MgV8uWpgZK+ffcjn5VCoW5IZLld40r5+4LwVrZJQzTCshZICNe6Ub4b7ZsiWTrvzBnFMilKSQlJoOuAfp6OhTWpvKvRiHpKtP79GfeLQWmRUzR19FEU3lAIiclPoLwRBO+6+fPCp+OlNHNioyM5Md/MM3dh2Vn3mNa3BwDbcGiJCclIZqI8GiqjlzESsculDfVzMgyIY/j5JSuDF76DENzcyWR09TQUObjkybF8OGDjArNRhIwx56mxXTyt1ApUrgY3I9xK68RHiuhhsM+to+pI5Ktf/XAFCsvIiAiICIgIiAi8PUjIJCtY0KeLQNDNLW1lNYsIddWep6tTyf9/r8ZsyWSra9/EuRfw4/cOrKFhTN2Y9bfmbG/N6ZMQc0p+Rf+9d/xai39eyxB1qQfDo6jaJDe+HiurXNhwtSdPNarSkf7pcwbXCWTpUke/xervdzxXXWdb/o74+M8hoZlUt0Gn2zzxCF0M5fu69Fj8S78ulTEOA1Xuewpi/r2YKN+e0Y4OGH5k7nqWIa3Z5bh6hjI/ufm/DbIjdlTu1Eqn/6QPlmN9eCZnH4ThUyWQtWJe0Wy9fWPPLGGIgIiAiICIgIiAv96BL5czFZulq08pd9Fy9a/foT9Fxog/YsFE10JWPqMrvOX4jG4IaU+TSzjvwOd8GNsuPczvzc1yV5faQx/LR6FhecNanYYy4yVNnyfbtyScX/XNNxcpnPpB3eWBtjRqnJmV8PbiwcxetYxHleeyL7VNvxQRE/5Drn8Nce3PKZx36boZ3trIs+PzmWMpR8vfxmC6/RQ+tXMw9YojeXAlL647zSgcrVH3LkZSbmx+9gxVrRs/TsGoFhLEQERAREBEQERgX8vArlatgQHQsGVMCfLltDcnDwCc0tyrCCfmC3Bu1Al+/4fUyMULVv/3smRXnPFTZY4uBKw5Amd5whk61dK/Aea9WmakMTb6ysY28KT50274zF/Ed3KpZUsucsGXzecZrzEIjgEd6umlMr60oi9jO7jycFbpbH/Yz2j65hSkDCq2EenmGXXmdCIbkzwDsOzXbFcmiMl/lQwfexXENF5Kd46XvisvYOJ9QF2imTr0wwBsRQRAREBEQERAREBEYFcEfiylq08OiIb2ZLJiY+Pp3rtrzdmS5YUS3RsYoZSmoYm2roGGBkbY6SX6teUiWz5z2T4D5AcH01MbBISQZVNUwsdfWPMzYzQzjMQSEZSbDSxCYKaW6oanIamNnoGRhgZG5H2ur8x1BWkxMcQm5BIiiStXC2hXBPMTA0KLD6Q9cWypDhi4uJJlsiUKnJCHgGhnWZFjNHJahVSSIn98I5YqRb6RUpR1EADuSSBmOhYElNkyrZqauthZGKGsUFWIYUsb5YmEhMTS0JyqnqdhqYWuvommBUxJKt8g6CuF/PhPfEKPYzMS2CmJyUx+iPRccko9EwwNdJFnhBFTPxtNvgHM2/jC1r5TGN8r3oU11Cg0DOjlLnQbxqkxLwjIl6KQr8YZcz1s8cQKeRIEj7y7mMKegammBczyqiPNIkY4b3JOpgVNcdUX0FidBTR8clItYwoVswUg/TBoUCaFEdsbAJJklRshDGkq2eUM7ZyCQnREUQkamJsao65sRbJcVFExSYi0TDArIgZJvr/xCcyhXd31+HQeBI3G3XBdfYK+n6T2ifyx38Q6GGH36MmhIZ4Y92kTA7j8y3rB/XD/+Qd6vtfZ/7vpTEoQHXiH59l3qQO+L3szHivYKZ2VjG8zK+Qxp8hyNKe5c8aErYnhDLbumA15zpFxhwUydbfWC3ER0QERAREBEQERAREBAqHQCbLlpaWWp6tNIEMjU/jLvXfkn6XJ/Lx7Qsu717E3FWHufbsLfFSwQhoQJmf2tLf2onJ3aoqN9zpZKvCMDx8p9HL/DKbF4axYMtpHocno2lcmuqN+zHJYRgd65VHPwfGJU+M5Pm9KxxYPYdVh67x7F0ickEp0rQcP/1mQe+B/en6SxWKmRTEJpAxQBTJMbx9fofj6+ezfM9Z7jyPRaqQoV2kPD+3HoaN3UCaVC+KfmHGgDSByHdPubBrJSs37+P8vQgSJBI0DM2p2aAfY+xH0aF+Bcy0MwqVJt0jrENjgl6UpeP0kyxuF8O5PSuZN289Jx9+IFmmhXmln+g60JpBfVrxXRkTsukwAMkxH3h2ejVhC9Zx4NILEgWJb+OS1Gk2CBv7oTSvXQoTNcYV9/YsAZ1bs0jamOHB2/GsfJo5vlOYt/0qGs3G4zXkV95scWbq/jiKFzVGX08TSXwCiSlSFJJ4YlpP5695I6lVUo/zU+phueg50RYreTm7c3Y585RI7qwYS13bCzTu7MqSrSOpltYViod78HUejee5XwiYF8iYH1+xyNuLRXsu87SsFZvXe9K9dlGQxhP+5i5nd65m5ZojXHr6AQly5PolqNO4G2Mcx9Pu+9KZ2kj4ddZ49WbQ1lKM8ggm1FKPLX6ehKz5g9sm3Qme68/EtpULt2pkujuJ11cXY91qOh9aDcZvqR+tiqTeEH52KT6Tbdhb1oVZvs50ramb43suhrRnzKIbGAzdwv5JjTDOxsazPqYg+uEJZozryjJJXxz9Z2HT0Ch72SmxHA0ZjuPyG9Tz2ETIoB94PqsdQ+fdxFwkW/+gz8VHRQREBEQERAREBEQECorAF5N+V6oR5nH9ayxb8gTeXliJk10Qh9/qU65cCUz0jTAtqkNSeCQfU7Qp3nAiG0MtMFaRrRHWHK4wCKtu9Uk4Oo/1twwpX0oXDQ05SZEfeP/uLR+KdiFkyVQG/FQ2k+VHnvCWc8smMtr/BLHm5ShX0hQD46KU1I7ldUQssRGveJNoTqPB/oRObkdFowKYBdL6IfmkN61Gr+QV5pQrboqeSQmKaXzkQ3Q0b168I8W0CW5bVzCiemocTYGuu+sZM9GXbbcVVCpfAiPTYhTVjic2Poa3L17yPqEqY9dtxLlZKXTT+JY06QHzerZh5uvStBwfQpcHnkzcEU3F8sUxMTGG+A9ERkTw6lUkpZpb4e3rRPvqma1uKdFP2OFrhfeWu8jNK1CqRHFKGEmJiool+u1zXifWZPjCpXi0q4Bqyx//7jwhfbqySv4rXSyHUfmoK3MflaKckRTDH/swqsv3RB6ZyeLTkcjioomKlWBYvATmJvpoSRKJb2DHBpfuVC6qy6VpTRm5/AUxnRZyN6h9DmTrI/fW2tPY8TIN2jswZ80Q0gxAKB4fIMjLDt9rDXEb+R0RVw+z70osxc21SCrRhYBAa1pWNYdHy+nSx58bsYaUKW2OobEZxQxSiIiIIvzVK2L1qjFs7m48WhhlqCV+uMlG/0FY7y2L5YAO1Ej+g/nb3lCytC7Jpo2xcR6PZeMKBeranG5SpITz1xJbOk+9y699PJg7qyepNiYF9/eG4jHRg5dtgpjuPY4mJXN+zYtV/eg3/U+e/RbGnRndMM3P0qaI58HR2dgNnEF027FMDfaiZTb/RAnvDwUyym0FD39wY+O0gXxfXI9rYe0YsUAkW3+7w8UHRQREBEQERAREBEQECoWAaNkqFFyQeHs+A/sGcUVShJotrAn0taaeWgBP5N0z7D6bQo/hLTFVkS1rWw7LylPEuBy1mvTG2W0I3wpMDIg+txjXqXPZf/kV5UcuZ9XkTlQ2S/MnVCRybfYA+ob+hWbJGrQfPQ2f4T9ipqqz7B0XVwfhNmMrtyUV6GQ7i1nWPxbYEhWzz4lBC17w3YAJOPVtgOq1RJ7Gf+g4Ft+VUKrLTE6Gtk0nKPnBJbmyHOfQHXz4YTDuY3pRXaWpIH/ACptxzDh0m8j6fpxfMZCyaXmZlGSrVztmPzagSq3aJMWUwHLaVKx+VgEr58XRRfj5z2T3NS0ajPLAz6svtfXS2Jokkv1TRuC++jLxVTtgN8WX0ek7+1guzhwihN1pAAAgAElEQVSN7eI/eW9owfz9obQrloqvkmz17c6a6NJUqVUXc92ajAlyoXm2jftDVjlOwmf+IywWr8X39x/Iakf552RrEtNvluGn4hqUqNUWS3t7OlbJQpyvzqWz6zEqdxyL6+hWlFOxxuQHLLMbhP/BGMx+tGPHVisqqAyHSrI1FJsDutSsUJJvylal1fgpDP0pB0tQfp2b7Xc5EXf34DvEim1avzF86iK8WqtUAxO5sTUY1wmBxPcKZprnGH7JJawqdu94Orru4enPflyf24+ieZItBZLXF1nlPRKnwyXpZ+/L9PENs/SHnMS3fzDNxoPVD77HZ1UA/eqWVMaCiWSr0J0sPiAiICIgIiAiICIgIvAPEBAtW4UBT/qOtaO7MvV4NMU6+bN9Vi9yOaxPL1VwI/QfPZ6NL4tRv89EAvys+TGNaKluurvShonBG/mzoj2HF47nl/KpN8hfrWNYpymcTS5Kp+AdzOyS09viubPRlf62W9BvbInHIn86lyiYdevj2eM8+f43fjLN4f4/p/B9/3Xolh/EohNu/FywIom7fY0nRqWoUqm00rKX6XqynC6/B3PjbXPm/hVK57TYJhXZCrmjhXGputgt28qo2tk75uWxubiNdWdX6YEE+k3BqnFRpatm0oXZjHCazeHnDQnePYtB3xbJEjP1kZ3WbXE8FsWPTsdZP6K80vIjkK3Q33sw/6Eh5et2wm3xLLrlFFYkvc7iye4ELn1Cp9mLcc9BjfAfk60pToTsfYtZU2uCpjnTrYZhdgBuH+GQ2W+0S2dZare8Xk23Bl48KdcMnz0r6FE87TeBbAUOZ/yql5h+1wFbvxBsG6sIUWEGf9Z7FcQ9O8vaqfZ4/aFByyGuhPpYkAHfRy6sCMR53Fw0RgUR6JE72YrZY0Mn9308Kz6Og7ts+TaPTMPSqPscWOKFW9A5SliMxd1/Mi2yqJVIYm+x1m0SITtf0cRrGVMsf6ZkGjEVydY/6XPxWREBEQERAREBEQERgcIi8OUsW/8B6XfZ7Tl0HTCXu8lNCT21mO6qDW0eqCvJ1sjRrNfswATPADwsqmS7W351LpaTZnLwfVeW7XCna1VzJRl4ubIPHaZdQVLLkxPbhlA6l/fEvfyTuVYWTH/flGFucwnuUbaQ40CBNDmZpKQEkpOTiUtKIvHhemyGL+N9ycZ47VtFrwK0NetL5RIhEbBQZhJxSSlIIw/haTWTs29KMGHfHsZ9b6gU4EglW20JfmBO9Q4B7JnVAYOcWvD+Aot87Zm82RibYD/cBtbHkASO+FnhueAAWqM2sGFyG8rm8HDCfnt+tNuPTmNPTizvj9AcJdnq1425b6rTbGAgaz2b5KyE90XI1iT8d2rRx3M6XnbtKZ9PnJwsOYnklEQSk5JJTEwiIeY40zt5cqZUBawXnMGuvjrZGsro5Qm0sJyIb+govisgcc51ECmSeHf3ApsDxuJ3XI8GFsPwDLPhp0wKJFFcXCmQrTkwsoBkq4I9xzZaUy1HsiUn/tUNDq8KwDHsT4q1GcB4dz8G1M6sKiNPfM+xeZNxm3sck8GzWWRvQRXBxJx2iWSrkEuDeLuIgIiAiICIgIiAiMA/QuCLSb//F2K2XqwdRI+A00Q2ms65+b0ombd8oLJjVAIZB8sPxt0/jKE/ZNXEAx5vYdgEf3afqkngmTAGf1cKXWQccGrEpO3vKW93kP2ja6KRm1ph1CP2hQ7m97X69JsYwAKbXwumIqhI5MPrt4S/e8K9vx5z5/4lnjx6zNl7b4iPiUZDSx+T4k3w3recHrkpa2cbfhKlsuC7t894dOsJt+9c5cmje/x59zUR4R9AWxuk1XHYt53R36qRrZ5tCHtZmt88drGyTzY/vtS3KJ6xN9gTe6/rNAsIwntCG8opbrHE2omQTS9oPW06w1pWIYdsUHBxLl18DqJXfDjrzjpSR0W2+nRlQWJ9uruvZm63XBjllyBbPhOZ+kctnMKmMrnP9+QcJScl+u1L3rx9waMb93jy+BrX7j3mxo2nRMbEkKSjg5l5eUYtOoltPTWyFTAYq/Vm9LPzYYZjs2wukIVaQZI+8ODiTgIc3DmU9B2tLUbg4ds/Xewjo6wYrqyZhrPNTGRD8yZbH3eOpovHAZ61mM3d6Z0wzupGKE/g9c0zrJ/mwLSTGvzSpT82rs50zBpqJonj9jY/nAPWcLvaeJaFjqdZxczM+9as9gyZd4Oi446wx6Z2etxgoTAQbxYREBEQERAREBEQERARKCACX9aypaqUKkmX2t8KuUKZa0su5NkS/if9+qTfLwc1w2rpY+T9N3HOtRF6+aqmZZF+9wtjeN0czAqPNjF0QgB7zn7L9NOhWH4rkK1INgzvwNST72kecpPZFsZo5WbtSHzFn4scaBf6mv7205g/oVH+ZEsRz9vLm5nqFsjWWykULVEMczMT9HV10dcxwMQ4jrsXn6EoURiylUzUo5Ms8vdh/oHHaBQpRamiZujr66Gvo49pESnPrj/kfVzlHMnWzJdlaOd7kPkW6VFpmYex/Am7Q7yY5HOeX9yDmOJswTeSCwRZebL8yG1iJIkkJqfJoWedANr6mBjoo280kOW3p9JYFbPVpyvLJb8yOGALPi2yp89VFvMlyJaXHVMu/YRPyBQcOql0CtUbkULko2PMdnRixZ8f0C1RiqKmZhjq66Kvp41uER1en/2LuGIVsM5KtvwHMWpXSYZO9iPM+ucM8YwCLhKq22QxL7m81Y9xnrtJrN6MLiM8CBhYO7vMvfIBOY8PzMBjoifPW00nyHscDXNJTnZ/UTcGhV0m1mIFF3xaYayndqogjeL+qbVMcZjCCVk9OvcehatHLypmq7uM6AurcXOdwpr7VbHycGBgiyroCekV1K57a0bjvfkhpn3nM7NfdfS1zShfswzGhVHcLCRu4u0iAiICIgIiAiIC/0UE0r+wmT61eerhfWUwqH380/7v59gO5GjZ0tBMTWiskZbUOCeOlANfSs35k3Zl+V3j8rl7CqG4jMTHCmXGZNXfAsFSKITkxnLkcjlCxRLiE76qPFvXZrRi2ML7aA/cxCmXRuipyZfnNnoKlNQ4R7IVxWartngfDadhwGUW9y6GZm4jIP4FJ+fZ0HleNP0dprHApkG+G+rkp2uwsfTncLghtdr2x6pPWxrVr00JY53U/E8vl9G5qT8vSv2GTwEtW9LI08yZ7MLMg+8o3awXQ/p0oUOzupQpZpxqqZEeYkxzRw69KIH9gZ3ZLFv5ki3pI3YEu2Pv+4j2ftPwnNCSMtJLzLByZ9GBRxjXrEppM/1ciaZCoYGuQUc8N1ilW7YENUKBbFn6b2ZqyxydFz8Z2bq/zoFGky/lqkY45WI9vEOmMKlz9WzDSRF7Aq9+Nqy+p0W1ph0YMKAXrer/SLniaf3FMRwqDGFf6cqMyYls7SzBEIFsjf4lfyKew2CWRT/n0MLx2M1+SJkm7RnqGcrQb/NeM9+cXoiP42T2l3Fglp8r3WrllJpAwlGPDjisv0M152OsGlqTNN0USPnA7b3zmOC0kHeV29HLyhWv3tmxSa1FOMdneOLhuZknxQyQJyaSlJajTb2W2obmmBlqI0/4SFSiBAWWbAifRXutPJPcfWUfB7E6IgIiAiICIgIiAiIC/xYEVGTLwMAQLbU8W2hooCnk2FL+V8WJFGl8Svg3grZzZr6U59//BTfCV6v60W3aBd7V8+LKsiGUUGmX59Hbf59sJXPCozXjNr2i5JAN7HdtkItrGcg/3GK9Ry9sTn/DIJcwZg2okc/4k3M1rA9j558kqfNKDod0ongmIqdAcmcuHTqGEV4IsvViTwCOnr6cqzaFVTMm8lu5LBvYiG0M7erDqZclcyRbYS9K08xjFyv65uxGKP9wiSW+E7Ffb4pDqD9OA+tiyH1Wj3MgcO0LemzYjU+HCgUmEyrp909Btq4E/cbwpc+J6bSAe0Ed0Mlqhkz+yM0Vo2nufpcG7e1zlH7Pi2xFbrOmm88+XlTz5siGEVTNxFsUpETvwe77cRz7HGRLFsOpaX0ZPP8pFdtPZPZCa34oQNyX5NF+gjzsmHqrAUGhUxjTunL2vpHdYWaPEcy7msKwTUewb2iW5tqXwrvDPvQcupK4Oj1wnjWb/nkO62iubVnKosV/8MJIP1sCa9WESHh3n6fhiWiXqEG1kvpoarbGdfNYftYUyda/5aMl1lNEQERAREBEQETg34TAF3MjzG7ZUhK5PCxbchLi478qyxY359Bx6BzufqiDw57F2Hyflr31s5At+Lh3PJ0nHeCNWQ+W7PGjdfGcLAMK3v+1EZdhYzldoi+TgmYzqm5+yY0TOeDSD7d1Z6jv/xcz+lXAKFMomYRXG21p7fQHeqWaFjBmS8H1te44u8+AwWsJm9SDGlmCp2JO+tHTfg2P3ldg0oEdmS1bgkDGQzMqdPJgb0hvimTb+8p49+dKvCbbs1V/CMEBngxRaokncmGWLZPDtqE3cAMLndpSJZsMYs4dVHCydY1FSjXCZ3Sduxi3QQ2yqVC+WNaLrsFXianrzKmVVhmy7GmvlkfdY5WDBY57jfi5zYRCk60bcy2wnv0nmiMOcmDCTxhnyg8sJ+KsP/37L+FVyYo5uxH+A8tWwvUwevWby6sKPQnbPI1WuXh5ZkM5+RFbgtyZFHSLlj4h+Nq0pVyWkMWkm3OxHDGTS1pDWLffgUZm+qnrQswlpvTox5qY7xk+az0ujXJQZ/wbK+2j+R34feY1itqd5eDo7GI1f6NI8RERAREBEQERARGB/zkE/v0uhKou+/yuhIWzbKVyI+HK2bKVmT9lsnQV3rIlI/4rcyOEp2ywGonvH3eRN3BhqV8/6n1THPVIH2lCFB+iFRQvY648Xf/7li0g+RwB3W1YdieCipZhLLBpQ9XSaglrkRL3/DLb57jjsjqSpiM8mebbjUr5TvkUjvv0wXHVWUz6LWGRYzeqpvPGJMLvH2b6OAe2PwKjAsdsKbi7yRsXr1Ce/OxOsNcE2lRTISMj9vUlFjtPZMW5N8Qm12DS/iwCGb3aMeO2NiZFatEneCbjmn5D0XSVCDlxb86xKSQA3xXXqTPKFz/HQXyfpmAuvbEMW8dpbHz2M+5Bjlg2/54SxplNLwpJLO9exmNcJUOSvsBkS3abFY5uBCy+RaPAJQSMaUaZrC6d12fQetBCnn2szOB1y3BsWjZjXCSHc+3QbJwmruBWSgnqNLMtNNl6tKwvg0NP8/onb/YEDeW7Uiq2JSPm2XmWulgz81w8JsVyEMgQYrb+NtmScNKjCaM2RdJo+g1WdMvF1TKXMff88By8JntxrLQlXu7O9GtcBsM0Ii2JfMY2vyH47HjNd67bWTX4OwzSzgniD06k3tgDmHScyeU57fId0QW9IS81QoU0hhd3HhOlVZQqtSpiIhq7CgqreJ+IgIiAiICIwP8YAiLZKniHfznL1p/3MkK6BP9EIUAr3bSlgUIuxGxliGTIZFIl2apRqxKVvimslHnBASj0nU+2MH78dA5ceYVufUvsbbrxY3F9tHQ0kSVEcv/yOc6/rom3Xy8E/vKPyBYQczqQka5rOHf/I+W6OuMytBHlDHXR1ZCSEPGQ0xvnMWvnYyq0H4q9uxc9axTAvwt4scsBa++tXIquwABHN/r+XBZjzRRi319lx7zFXNAtS/KV2yQWQo0w6vJKfDx8WHnVlLYjbRnRtT6ldGRI4x9ycMlCjicYEX/rAW/jK2KfVY2wVztmPjKg1DffoPk+nkZjXen3Y3G0tUAW85ST6xexYOMV+GUwbl4ODG6kLoQfycm5XvjP2chF6c8MtRlO14aVMNXXR1OegjQxljePzrN7TTKDDnryW1qnF5hs8ZGzYa64Ba3jZQNb3Ky6U7+0gkTD8tSpUhIDHWFXfo8lfYYy/dILUip3x8N1ID8WN0JbHs/b64dYuXg3caXNuHo+kjot7QpNtlIuz8DSdgFnH2vRwm4qo1pVxVxXTlLUI44vCWFTUnmKXb7My9wEMv422XrMYosehN6Jp8Xk9Yz4KffQUYVcG+Oi5fimWokMl9e4u+yY7cf/sXcWcFFsbRx+FpaURhEVBSzsa3d3B3Z3xzWu1+722nrtRsUuLOzuwMBuBBRFQkJg4/vN7iIhKOZFvzP384NlZ86cec7s7Pznfd//GTP3MMqijejRpTklHaQJlUO5t20mU7fcwyBfbxav7EkxG21US1quz6mK6yI/zGsOY2Xb3KiS+aBK1w0jq/RkcXLEKkG0L+kNkhVbaiXB15fQqfF4LltUYcT6ZXTP832iaV98jREbCAKCgCAgCAgCqYCA5sb9lzW/+F4A4+57JPnyNYskto56XsBUqtmSyzV1WjI9PWToTDLiNxqrkaS/xf89/ut4+kmjp3SL7MsjW6nPjTD2YMKuLmHkjD143X3A4xevCImSk8ZKjjJMjalDASq0H8eSgaU0N5x+l9cztm1H9mXuxJjp/9K1YBJi6KE7rXtNYPfpfMy6NI/2ee2Jf9/4bPcExq49zd07D3jyKogofQts5eG8VaQhfWYn8hWrSIteQ2mc/wuiDoq7rBw1g23HLnDryQuC1BZY64eDuTO5KrVgdFsLxjYbz/P0FZh0aB1NUjTPlj9HVyxm8eo9eD19TkCkAWnkCvSMbchQtBmTB+ZiTd9JHH+RlsFH99M7b3zr92rM87On4pDZNLo5ifG7buP7OhyFIcSEqzHLkBnnvBVp2aUHHWrkSKJ+7THbpszF/eBJbj/241VQJFjZYRQVjAJTLDJkxiVne6Zs7kaBWLH18hzTGtZkeUwJ2k/fxZQqyfOLvLmNGXPmsunoA/zeqbAwiCSw4jQuzelErvTaEFzk5QX0m7yL63fv8/RlCFEGltgaRKNnX5jajTvSNosnlXucpETtISzZ1Ilsun6oH+1jyojejL5QhInzJjO0XlLFSW84OHUMS/efxeuBD2+iDbA0VROln47cxWvRa2x5zlTszG57Z/quPM+A2Hm2Xt9kw/jmdNhhR6dh0/i3d4kU17Rpu3eO0Xk74hYaTmREKBExybkMKYmOsKNEkzGs2tiBrPEvHH6nWbVwASs8rvLM/zWh7xWgb4KlfVZyFq7KgAkjqZ01TmhJmx4c6EiXrWrUUWGERCqSvbYp3ofhXKMP0xbOo25iK/gktvKaUZF2/97Eus8x9vcrwIcpvVTRPNvUmxpD9hNhmY3Ko9awupnT11xTxTaCgCAgCAgCgsBvT0BEtlI+xP9tZCs2tCVLIrKlkNIIw8mZxxFH51QU2Yplq37B2U3b8Tx7ncdB0Rrhn8bGiUIla1O9Ximy6uqGAh8cY90/M7mUtgatO/emVrYkcpP8jjNtwQbOezvRbV5PqjlqUxATLBF32L/Gg0M37xIQGgUyA8wz5qZk5ZrUrvEHybhqf+ZMeMet3ZtY53kWv9AolIbW/FG2Ge06lMfe34Mhf20m0Do/Hab8Tdl4E8N+ulEF/hf34rb1AN5+wUTppSFbwdq06eJKbsPzzBq8gquvrWg6bSL1HI00romaSY1dqyK5EdaYdJSF9WR4717C+t1XeByhxjiNDVmL16CJax3yfGa+L/+r2/HYfYKrT4IIVyhRG5mR3jYr2SpXp3mNQtjGw/8+6A6bx43ggCIX1bqMoWPBpGe3ij3e8AfHcHffztkHQUSqZNhW7sboFqWxSxNPQPtfYN2GbZy57U9YNBjZZqdMvQ50rOKAv+cMei55QO6iTek3vAYZYsWW/yU2rf4Xt3vZad+jI81KZkoW8bOja3DzOMP9NxGo5GY4FqxOu26uuMgvMr/NLK7Y2FN/0BxcY93jQ55wbMMUZp6xokbzzvSu5/JZp8qEO7/Hup4zOBz2HuUnB16FItqSHCWb0ntAJT6yOIkJ4MqejWw9eg3foCgwTU/WYg3p1r4CGZOISF1b3oFZJz69R6k7yuj3pC9UizZdO1EkBXPBPdr2NzM8nmBWfzoT6ztj9OGDpkYReo01wxdw0bQMfcd3Jl8yMwGk/PIq1hQEBAFBQBAQBH5PAkJspXxcP45s6SHTWL9LwSspwhVvSUlkK55++m0jWynHK9ZMCYH4YqvahAMsbvB545GUtCvWEQQEAUFAEBAEBAFBQBBInkDCVMFfaY6s1DCqcZNzfSrD8L+JbCXBJ7ZeK26eLW0aYaqNbKWGMf5N+iDE1m8ykOIwBAFBQBAQBAQBQeCXJSCEV0qGLmUCK35LCSJbunm2NBEtqXZL9y8le/7cOrIr5+6rP/hixPpjxPupUmnNMTRiSy1Naqyzfs+VJXUZZHzuSMX7X0xAiK0vRiY2EAQEAUFAEBAEBAFB4JsJCIH1LQhTJrw+WL8bSwYZ+ujJ9NDTzO8pQ09PakMSXTrvQN1PqVef0k0an8HEeupKfDdCEdn6lpH97bYVYuu3G1JxQIKAICAICAKCgCCQigkIkfU9B+fToktEtr4na9HWVxFQvL/H3NrlmOmTkZrTjrHSVTeB1le1JjYSBAQBQUAQEAQEAUFAEIgloBVWoh7rvzkjZChVSo4fvIiJiGz9N0Mg9grKGH88p49jb6A1BVqOpHsxaR4msQgCgoAgIAgIAoKAICAIfCsBIba+leC3bK8VW8di59n6sTVb0qTGH2bh0s2SFvdaqtX6MKmxSqrZSuXW79/CXWwrCAgCgoAgIAgIAoKAICAI/AQCQmz9BMjJ7iJWbF3E1MQEfX25pl5La5Chs37XZCEm1khJ/S15HSXNPi0TNVv/5UCLfQsCgoAgIAgIAoKAICAI/M4E4jIFRcpgahrn+Nbv+iKylZqGRvRFEBAEBAFBQBAQBAQBQUAQSBkBIbZSxulnr6UVW5d+fGTr8tl7X2f9ntsRp6wZfzYXsT9BQBAQBAQBQUAQEAQEAUHglyAQ5y4oolqpbcCE9XtqGxHRH0FAEBAEBAFBQBAQBAQBQSAFBEQ0KwWQ/uNVfloaoYhs/ccjLXYvCAgCgoAgIAgIAoKAIPDLExBzZP1aQ5hKIlsy4twIVag0boQqwsPDyZnHEUdnkUb4a51WoreCgCAgCAgCgoAgIAgIAt+TgEgV/J40f15bWrF1ASOTNBjo66H/wY0wzpUw6d7Eug8m19eE78sun72bjPW7toGkrd8jNGJL1Gz9vBNC7EkQEAQEAUFAEBAEBAFBIPURECmDqW9MUtIjSWwd9byAiYkpkhthQrEl01jAJz09lkYhfeK9hO/LLp+7p9a0pVtiN419rZLOILVaI7qUushWhIhspWQMxTqCgCAgCAgCgoAgIAgIAr8pARHR+rUHVhPZ8ryAsakp+npasaUnzbOliXBpJtvSzLIVK51ipVd8KZWcfoqvp+JFtpJeXRvZ0ka4tGmE0qTGIrL1a59eoveCgCAgCAgCgoAgIAgIAt9CQIitb6H332+rVOgiW5LYkiJbH4SWVmxpA1vfLrdksQYZseGwOCWm/U2lkn5KgksdL7IVpqvZyvTfkxI9EAQEAUFAEBAEBAFBQBAQBH4SAZE2+JNA/+DdxKYRmpqYoKcnR09fD+k/6X8y9LWCSwpwoUYzT5ZGGWn1kXQOaP+ke61LKvzwOt77n6jZim1MK7Q0/1QqFJrIltYgwymrEFs/+DwQzQsCgoAgIAgIAoKAICAIpBICIpqVSgbiO3RDimwd8bzwiUmNJTUlk7SXpnRLLZNS/XQvkq3Z+riWSxPZiu2vpNA0al1noiG9liJbWrEliS5JbOncCMWkxt9hmEUTgoAgIAgIAoKAICAICAK/CgEhtn6Vkfp8P+PElin6cv0P9Vp6yJDpxaYPSq90XoK6Cq4Pekm3i6T0U1z0E74oshVn/a5NIxSRrc8PpFhDEBAEBAFBQBAQBAQBQeDXJfA7CawPEZYPvyQel2Tf+MYBjG/HF68p3Z+Tefcb9/npzT8f2YofxdL+rjHO0CzJuREmGdmSrN9jl8S+8fHn2VLHM8gQaYQ/dPRF44KAICAICAKCgCAgCAgCqYLA71Kj9Wmh9aNEVuIhTEJW/UeCSyu2zmOqsX6Xo6cnianYObZird8TaiSNbYZGcMXn9enXCdIIkzqjP9RrCTfCVPGBF50QBAQBQUAQEAQEAUFAEPixBBIKk58lRL7PMcVF4mLb+7X6r+11PFGmMan4/kuCNEJ9ffQ+TGqsjWDFRbHi9q2VVYmF2Kf7Jrt05p5aJpNqsrRCTa2WGoh7rVLFTmysQiXNtaVUExEu0gi//5CLFgUBQUAQEAQEAUFAEBAE/msC2khW6hcoH0eqUn+fv31sE4bBvkWExUa2TIzjarYkwaUxxdDUbElRroQaSSO1PuglrSjUrpNQPyV4ffmslEaY/LTGYp6tbz8tRAuCgCAgCAgCgoAgIAgIAr8GgV9KbCXQV/9HYksX/Pp2sSW5EWrn2fo4shU/whbLNtG8W5LI0giz2Fqt2HM87rXs0pm7Guv4uMhWbIRL+zO+G6E2sqUiQli//xpXC9FLQUAQEAQEAUFAEBAEBIEUE0jtQith0O3/QVx9bui0OYZfI7o+H9nSpgvG10ga+fWRbtJGwDTx0A+ZgvHWE5Gtzw2ieF8QEAQEAUFAEBAEBAFB4P+BQKoXW/93kazPnXW6yYa/Qm19vmbrc5GthDtNWOOVKLL1qcP42CBDO8+WS15h/f654RfvCwKCgCAgCAgCgoAgIAikfgKp2d49/pxNv0It2X8z2nHC54M7+2c6Iomtwwdi3QhTZpDxqSYlJ0PtkjDiqJtnK3bTlFi/KwgPjxDzbP03Z5LYqyAgCAgCgoAgIAgIAoLAdySQGoWWSBf8lgGOM9H4VMDra6zftb36jNU7eqBLK9SsLdVsfepwRGTrWwZbbCsICAKCgCAgCAgCgoAgkJoJCLGVmkfna/qWcrH1PSNbH0JXUmgtnh6TXZbE1gfZF6/iS+eqoVapUEv/qcWkxl8z3GIbQUAQEAQEAUFAEBAEBIHUSUArtNb+YWAAACAASURBVFKP0cTvMoFy6hnt5Gu6PopsSRMaa+bakswt9LTy6IP5oE49xf5R44TxQV7FOWPEuhLqjDI05h0ispV6TgfRE0FAEBAEBAFBQBAQBASBn0fgRxhiJDZKSKmWE6mDP2Lck49yfe+arYS9l30Qa1rr91h3+NjAVrzXH1m/K3TW78Ig40ecEaJNQUAQEAQEAUFAEBAEBIEfTOBHRbRkKIn0ucbKefeJSW9P1d5VyGeqnRg3qSW1C6xYT70vif0lNevUDx7OFDafUHhpIlsHzmMizbMl10dPpqf5h54MPY3LhlYwaRjoNJIm2JWEXooNdMVfV7ut7DeMbMW85sqBS5zzCiI0TI3MxABbFyfK1yhGLptYl5CEY6IKe8PN8ze5cO0lQUFKFEo1BiYmOBTLR9XqubAzSOEYitUEAUHgCwmE8eDkJU6c9+dNkAqVvh5WObJRqWFxclum3Mc18okXW/e8wKpYCWqXTIf+F/bi49WDuLzhOBdeO9H4z0LYJ9Ne6G0v9nlc436gIQZJ7FQVoyBH86Y0LGKKYdKXn2/uqWhAEBAEBIH/nIAqiEdnb3DuyiteBMSgUkq3qWrUJgaYWlqQuYAL1co7YSFPPRfCHxHR0tyIoyDk+g7a1znO+5y56b+jLzWtPiG2PqiYL5EzP3bEk+zJl3Qv0dd3yr/Nf+xxaVuPE1yq7+xGmFzvf6vIVvTdYyxcdAsvr0fcfRxKjJERRCgxzZSePEVdKN2wMu1qZEww8ZnqzVM81+5k5eZn+L4MJSJSjUoN+obG2GXPRLZCBejwd1WKZjCRvEXEIggIAt+LQMgdtiw9y+GDd7j9MIjQCCnBWQ8zh0zkK+xM+R5NaV04zSf3pnzzmCO7znPs8H0uPzOi6p/NGdQ8K/Kv7mM49w6dZu/ee3hdfEFk+rJM3FEflyTbU/Jg21ZmTD3MZT8ZkrBSJVpP+T6aiovmM72FNabfrgC/+qjEhoKAICAI/BgCodzad4Z9nvd5eM+fx0+CCQyVxJauYMVQjomZKdYZijBqZzNKWRh+1eSz37vvP0poxYqt0JsedGt8ivfZXei9sQfVLJMWWz8qupYSXimfrutLVFb8PX9CYsV7678TYjKUSiVHf3hkS6rZOn1HrYmHxRZ0JfqZnEGGS14nnLJmSsl4/px13lxn+l/b8Dz1Gnmp8vRqlZe0Zvqo373j/tH9rNj+FuuiBWk7qjXNCxh/6FP0Qy82uR3F26wQFQvYYiq5NQLKtw/Zs+I85x9G49DKlcmDS5LV0vDnHIvYiyDwuxNQ+3Joxg4WLr9FZOEytGucj8yW+qAK5frmvbifiMC2UFH+XtSWsmnjw1CjjArh6ZXbnDl5j5s3X/Lgtg/+72To22al2RBX+rg6f6HYiiH46UMuHr3JxauveXLrId4vojDUt8CxSHlGb6hNjmTE1p3Nm5k1+Swx1arTsJojtom+NaTrp22+vOTKaID+f/eN8rufTeL4BAFB4L8gEOrLsQ17WbPhLncfR2JRMCuVqxUid2YbLM3l8D6aqJA3PLh/j7N75bQ63Jla1sbfIfPg2w72RwscKbKlFVsndWKr50di679KHfx0EO1rRdWXjkcSX4ZxwaYvbeyb1lcqVBzxlObZMkFfX46exhwjsUFGYo2kldSavNBP6Kf47/82BhkP1s5k4EwfQnMVZcKEepTPaflhACKfebNr5jpmH4aCDRsxfnJx0uveVYW/43VgGGrb9NiniR+7CsfnwH6mzTjHBT87BqzrSuPCNhh907CKjQUBQUAi8OLwJqaOP8VV62KMGl2HqkXSos3WVRP65C4rRy7F47ocx949WdIzq+496f0Ygh5fZGGnXRx8HoQ6S17qNXBCcfUk225npM2Ixl8uttSB7B2+hBUHXvA81IiCLapRw8ybuSve4Fy8wifEVhgXlm5h1sRrOE/oyeD2ubEVwysICAKCwP8DgVBfTrjtYMHSWzwzzELddpWoWzkLjk522KQxiIteqaIJffsWvyfR2BZ0IK2BzuHtP2b0cyJbyYst7bddgv/7qUR+fFQr9nBSc3RLRkI3wm+f1Di5Qfw4spVIqf0aka1w9g2YyoIjoTgOGsLC9glTBUHBqxMb6dHuCgYlizJobWtKpEQ1xTxkdY/NuHv6UXjmcIa4ZsRK1G/91AuC2NlvSEDtg/tf61iz5TV5pvZhTMusJC7PCvJcQYcht3lvV5ApHm0p/OHzGoW/92H+6XQD644VqVHGmezmbzkweznTT2Skw+ivEVv+rGkxnwtZS1Orhgt5c6fH7Ox66g96Qo6SFT8htgI5NXsrs6fcJdfUzvTrlC/Z2q7fcBTFIQkCgsD/LYEw7u/zZPqoQ1yXO9OgVz26NcmFXYIH1qkXzo8UWtqYx5dEtn5WNCm+uEs8Nj+vDwn3/N9HuLRi60JcZCtJ63ddZCvWTjCB9Xu8qFfiSFe8179JZCuIXT1nsuTMO/JOnMQ/9czied9rn4a/vX2YgTX3E16sGAM3tqVUikSTHzt6rGflvns4jR/L2FYO2IpMwtR7BRU9+zUIPD3O6EH72P8yGxNXtqCqi+XHaSURlxlXeSPnYtLQaPU4uuePPTQVUeFvefEwGkuXDKQ1loGfN2smLWf2mUxfJ7aI4qW3H+/T2ZPFzgQ99Xv8t6yg0dBnnxFbbzkxaxOzJ/tRckl7ujfOjvWvMQKil4KAICAIfDWBCJ9bbJiwiqVHjCndvS4De5cgyy8itLQHHa9+Sqaz506GhjTHbLLRCk0KWVJLDKE3Pk4jlPwAtOEsbR9i09WSbkOa2/brRVDCNMW4fX71oP/0DT922PgRmfhxYssUff0fGNm6ePpOPOt3mWby4jibQxkqaVJjtW5SY7UKpUJBRHgEOfM64ZwttdRsKfBZMYeu830xrNiUdXNKY5HgxFDwcN1sOk98g2OjesyfUpa4JMNPnUFPWdvVHbfdoVTfMoCe5eww+xGj/dNPYrFDQeC/I/Dm0EbGTDqOV87GLJ9YkdxJ2n0GsbXrJJZe06fQ6OFMq5/8J1bp6826yZ8RWzE+7Jl7gtN+ljQeWo3Cdp+oG1BE4r995efFluoFuydvYu6ccOqsbEuX+s6Jrjv/HWOxZ0FAEBAEfgyBcO7u2c+0gfvxLViB3mOb0SBPXB381+wz5Npx3Hc/5YVfNAp9GYbpbShYrTS1S2cgYctKnp88xc6NXgTkr0iXDgXJFHCNjW7Xuf00HKvadehZxwkLIx92/X2Yi++iKdCjG83/iMR72162HH+L0tic0n1bUStLrKG5itc3L+O57zYP/KKJeq9G39iQDEUKULNhIbJb6GlqcxLLHs08WpE+HN96ibPXAwkLV6M2NiZT3pzU71CS9Pe2077hx2mEWu0mQ0+qWlGE4H30HEdPvcA/UIFSCYZpTElf1IXqtYuR00ratwrJayTZJYn3pEl59ZK8V1WjUCS2cfqaEUtmG5k+cp0RlCRivl4qfqHQSua+PCW36wmt3+Uau3et9bvEUNtCfE0UK76l8U+slz75+neZ1Fj99hZzui5n+xNLynRrSP9uhbDXlGCFcN19D/MXXOCxYU66L+pI81yfdjiLPY2Udw4wsv9ejuiVZe7SepTIbPpljoTRQTw/58Hqk0+RLA7VKIkxcKRivQZUzZ+g6v87nu2iKUEgNRNQcGPFav6Zd4GY5r2Z3qcgWRI+GdF1Xs25SUMYuVWGXceOuPfLlexBpURs+XuuY8ykC9z01aPY6AFMaumEeXJR6hSLradsH7eZOev16Li2Ax1Lf5/PdMSrBxzbtpJzL40xMjLEUK6HKiaK6Kj36GevSevGOQnatw2PV860b1UZJ9tvu9FJzWdLyvumJvzNXU7vv4h51faUzvCW+yd2seWKEeUaNaO889f7U6a8D997TTXR4dfYMmUrD9PlIFf+Yljf2cEj+9o0aVyEdN+wO7XyNSfXbOB53o60LWFMyP39LN7yBOfa3WhWyPQbWhab/vYEwl5wbNF6hs0IoHCPBvQfWZ6cKcoUSopMMEf/cWfrsefcffCWkGgwkCuJwZT0zk6UaliGFt1KkOPDtVqB94aNzBh3kOd1OjGqihKvbUfYcewNwUERpOs3iPVDCpE+zW1mlVzJ7rdRVFkykaoXVzFv2wPuP49E39qGVutn0L8wRL724ciSbWw//QafxwEEK6QolwxVNFhkTEfmEsXp2Kc8FV0s4wkumcYTIeT0fua63eTmNV98/MOJMjbCVKFAZmFL3rKFadHGkJXtj/EuW056b9QaZKgknaO5mVfw5sZF3Bed4vztAJ4/CybaUI4sRoVCoY+5Q1qyODpQuW8TmpVMi7FMpXHJ/niJ+6P2N0nEqXn38h5HN27jRqgULJEc32KIssxB5eq1NfeekgNfUotMLtdkmUjvfyqil/TG+uiHPefSmas8NytAvXJZkUvtfNUH4jMyKUkzjU/XhiX3rohsffEAKQl6cp+jCzay5II+WbOmxcxAhloRyWufAELs/mDg2GoUcUn7+eiUMpi7h0+xcdkJDvpmoO2EFnSokBETg5To5Hgdj/DHa9caVj12om3d3BigJuiRFxdvB1KgbmtqFLRPFRaoKUetJizgNqcPXMaimnRDk/ItxZqCgJZABGdmr2XuksvY9P2bMR1zkiGZe7sHy8fT499wLJq3ZcfQfN8ktiIfHmVi790ceGRB+1V96VYmHcbJzeWQUrEVepvVE7azbHcYzgUyYG9thEylxtDCGPtCBajdsAjZzL983BWRobx8/pDXkfqEPbnI8Rt+2BetR/FMMmTmGcnqaEH0i+f4vDcjm7M9ZkbCU15KyQn2OcfWJXuw7jCZxtmjCX31nGeB+thlcSL9L5eSoCYq9DEH1rhxO001apdKj6V1WgxDnvPOOBOOjraJnvh/2XmmUjxn09CxeJefzsT6NkSH+nL/WRhmmXLgZPMrCtMvO36x9tcTiPG7z5YpS/jnsA1N/nZlQMfcfJ08D+XU5GXM3/YEf8PMNBtUj3JOhujJVIQ8vMPOxfs5HepE40GN6NXKBTNNlxXc3rSFOVNPEFiqKI4BrwjLlIs6dfORxRzkGRxwcUiDof5t5lVwY+/bKEq1L83dPd4UaF+PannMMJDLSZfTmUzmEPzwCnM7L+W4TQk6ty9JPgdjjZBS+t5mx6oT7L+ipNSAVgzoWoysZtrUQymiEeN9lEkTD3P0bAj2jarRuUFu0lnIkSsVhD2+wYZFZ/G3tSHyXjBGWbLT64PYksTQe156XWTF2D143o7ArkwJmrcoSs50BpoUQ3Xwa05v8WTXiQD0HPLSZUYb6uS3xBhJACU9bnEpgzL05CoCH5xmy9LdULkDZTIqkRz3VIbm2GfMRAYr4ySFlExfn/Crm1nzOAstaxTCOo3BlwkuPTnyt97s3eaJt1Vl+jUviKHi4+lQvv7Mi90yoWd8yu7KP/aZj/2LiGx9xYiofM4wrf8eDl4P5p1SjZm1IeqwSCJiTEmbKwdNx7ejU7EkHqOH+nB043G2nQzBxEgP5fsIXgeHY120BK6uxSmZzxqTr/FtlsTWni3sDCvN6E5FtVGx8NtsW7oXf8eqtHUtlMJ0xq+A8YM2iXp9GfcFu0jbfQJ1M/6gnYhmf2MCrzkwwp3FbjfJNOxvRnbIQQaTpA/36drJdJ4ZhHmFeqyaVz7ZeqiURLZQR+B3L4DXkQZkzmOPtZF+8g86Uiq2Xl1j/ojNLNn9BhMDUGqi1yA3MsIiQ1oyZ7SjYHdX+lXP8GUR8Xg4Qrw9cT/+kKw1e1M92298WnyHQ4t6dYH1i/Zi03Y8DX8DVsqIu7hPXIa860xaOH8HQPGaUCl82DpqIrfLTmJsne8Tkf2+PRStpVYCYY9usXrEfFb65KLjsCb0rZv5q7oadXkbHbqf4o2+M22Xt6BB3vRIs39oNVU4N/ftZ87owwQWqsSf45tTSbMbrdiaN/MMD6L1sa9ci249y1E2R5pEdb86sRUURRpza/4Y2Zm+lTJi8yEJQBPuIdD3IUd3+pK9dhFyO1rFPYBTR3Jnhwfzp3tyzaUOU0fXpkI2Y+3ESKpnbP5rA6v3PUNe3ZXxg0pTwNEs7hqveMcTryssGrSVi2+MsI4ntqTIU3TAM/bOWcKMjVG4NKxIt4EVKOxgQVyihZJQv8d4zNjEpv2+KBu2ZsmQ4jhYyjXfMYmXhFbucWJrl/spMrQfRR3HuC3UKgVKlQx5bK6f7i21Uokktt4fn8HAa/mY3KsmVkZoyobUcnmiqVSUKBS6vcpkmjqnD1Im7AEH3fdxy7oivZr8oRVbmtTCRJJIpUTx1fVoyQunlJ2ICbeXJjXWGmT8hJqtT3Uwtl5LrVZp6reUShXh4eFI82ylnpot4Pkpxgw5wrkbIWTv1IKulewwMdaHqEienjvOqiXevMuelwa9G9O9cqIvlzferBq9lskbAjA31T7V0zM0IV1OR8o1qUDHtkXIYJIy/ZyApUZsbWZHaEmGdymhs4334eiKPdxKU5CWLUppUkGeHd/I9mNevFaA2qIM3XvXxMlMissruLp2Nh4PQlAgwzBDNXr3Ko/F+xccW7sNv7ytyf/oHzbf0UfPPAMFqremRVEbUL3h1tGDXArOTNWG5cisOaQ3XN7hiZ9tMcqWzYmNpPzenGXpmiM8fRulCZ3/0Wo8zfLqjvPBTsatvYJCrUKeJh1lWvSjePQOZi8+SUBEJHpm6XHOV5x67evh6HuN3TvcufTSED2VMXnrNKNuuZxYaWC85eJ6dw55+xIpXapc6jOkeTHMjcXT05RdGH63tV6yd/BGlrp74zDi02LrydrJdJHEVpHqLF5ZLVmnvxSJrS/BmFKxFRPOy+eBvApSaPPvpUWtJuiJN57rjnPaOwbDDFloPrsnHQqZIf+KWdEDr+9j08lHOFfvSS2X2M9MDHf3r+dkRF7qVCtKJgvpUewt1s/dxd1A6VOmh32NQfQpL6W+qHh/Yyf/HjGgZtVQ3DbcQt88I3lrtKCVy1s2z13O5TA59nkrUKdhTVzMQfn8HDtO+OOc1YJnD724eOcNanUO6g1uSZm0pnFfrNFXWTHTg6fhCk1qjHGWOgzqWiKJiIuaUJ+rHDl2nSi7rMiu7OPyOzNyV21Kq9IWnN/uzt6brzGwLkKLdrUokDEuHPjy6CJWn/IhLEYG8kK0Hdsk3gTTQRybO4uDASoMzG3ImL8Itl7HMGgxjobZIvC5cYgTF2UUaFSfAhpP/gAu7NrOvrPPUMrVxJgVpUO3uuROJg3z7anlrLyXh26lfZi2/iYy5FhkKE+7PpV152IYL64dYI37ZSLlMhS2ealRrwGVckr9f8v1vR48NHFA/uIpN6+EUWRgB2ql8Wbp6iM8C9Jec9NX7UffiukSGTqpeP/uAm5jN+EVFoaeWQYy5yxEzfpliDqzm/tWlWhVNTuvru7nyEMTMtoqeOl1EK/XcqyLNKVDrULYa8MA+B5bzLpTPoRGy5Dpp6d6v76Ut4U4sTWZsXWsCH97AY/VN8nUqjsFYjxZN+coL0wNkcv0MJDLiLHITpUaDaiYO4xTW3dw+JIPSj1QZqvBn83KYG8hfV89w3PBNt5XqUbM9p3ciHDGdXwrCup/xYn/JZ9Xse5PJfDuwU1WDZvLqqBC9BzZjG6VviahNQTP/tOYclyBY8t2LBySj8TFHcqAh2wdt5B/rmem3ciW9KtpH09sneRqhBMdZrWmU3WHJK45cZGt6KKVWb+0LhmlwFGC0JAaRUw0kZEyLCyTsKd+do4Zw9bj9jw/I2a60qREOo2gUt/ey58DjnHljSP93drSOI8VeokNN9QRPFy2mPazXmDnnEMX2ZKG6T0vLp5gdpcteGUrRqdRbWlZ2BSZShkvTVASMHqEX/Vg5IiTnHthz+ANnaiTzwpDyUMh3mh/PGeWGj25msCHZ9i14SR2rUZTP7sChSJ2I33k8nfcPrybvQdvEqQPyswV6dmqGCGHN+NxxovHUabYmRthXbobfWo6keaJB+M3XCFapUJmaEGOWn1oV8wYhVIPuSqCV+c2MWvvPZClJU+OjBiahxOgV4LukthSgx4vOLllJ4evvECpr0ZhXpyO3WvjYmOMJHS+Ls1QOp6EuYRfcYeuaePnW7/HWhQm+qmxfo9vkKFUasVWHiecUo1BxhPcu61j9clXZOnek1GdcpPFMu4Crwx7xbXt2xgz7i4mZUvw57TWlJM+t7GLIpI3voH4B8agJ1UVqpW8e3EHjzWnuPxUhnWhkgwaX5OiGYy/LO1PF9naHVmB0e3/0EqP6ztYseMpWRt0pkEhC3yPubHpqpr8JQrjZKvHkyPunDOvzF/NK/H2+CwWeqWjTe3CGBrocfPUDcp1a066iEesHzqa00Z5qVi7IYXSQ+hLb44cfUyOhl1pViSa0+tX4RngQpu+rrho8ql9OThvDY8yVaeRa1HsA8+xdMEZZJXLUSKdBQZBp1i3K5qqA3pQQf8cS+Z4olejNeXTRhMdcIl7aTrjmtufG5fOcOLgZcyrdqBSDmvsMxvx+Mol7t+F3EUyo3x4ir23YijUoAU18lhzx+NfttxPT4Wy+bGzCOb4pfe0aVwa8zQp8d7/qd8hYmc/hYA/e/6SxNZtMo/8TGTLbQqdZwZj2ag5m8YUjjfXVsKO/mdiKzleiggCXjzDY/IGtp0OQl28PvMXVSabifzLrh9A0mIrmosrJrL1XWm6ta9JdovbuM/YzOu8tamQ1RxDmTe7ltwid/exNMilJPLEXDqveky2yq60LGZN4N1DrDvwCudcmXEqUo388nuc2neBiOJt6NwgPxb3DrB4zWbOU5TmtUvhZGPEe6997LpnQaXezSljZ4mBzxHmrDyCvHQzKjkYoadWc23bIh46tGFQxxKJbpzUvHlwgtXTluKXowYNGhbF9N5ljp47g78sL8VKFqVgdhUXtuzhuX1dOrcsR2YL8D+xiAXnDalftRgWpga8PebGbr0aDO1RHkvecvzfOXiEF6JrvdzIot/x+ORGPH1sqN5zJHWd33HvxFo275dRYWAvyps/4tjmLZyOzka5knlJLwef0zs4HehIs06NyGf3cR2v//ahDN0fSZZiNWlVzgl1dARPD27mgnktuveoSMa3PnidOsjt9KUoZPmOB1eOcy8gN3U71ye35UtOrVnK5oMR5GlTl5IOGcmYLTOhe9dzPUtOsltYYxR8mlVb3lF9UB+qZDKMd26oUSqCeHTpDPt3HMGgSnequVhhZxzCyfWruGHXkuFtC/LsxHpWrdlP5B+NqF0xF3bBF9m07ykO9TvRorQj5rIHbFjqRc6COUhjbkTQyZVsi6zB0L5VsFW/0EW2JLFlSYj/PhaPOYnz4Bk0cgjgxeM3ROrpIX/vy0WPg1wyL0OfLrVxenEKz8fhGGfKSiZDX45tOoZhia40qeqMleFt3AbO5WxUbqp3rYKLkRWZcjlgmaxj20+54IidfGcCofdvsmrEXNY+y03roY3509XpiycpVkddZVL59ZwiHa13DKVdklkyQVyau5jO86JpOKgxg3vlw1wX2Zo77Rg3slVl6qTaVMipe7KQ4DhjxdZ7Mg8cwrKO6eO5AMatqDG50CxKwvyfcfvRG3y9fXniH4Dfk0Ce3n7FC8Oc9J3WmBZl7TXH6bN5CSNmXce3WAvWTC6Ng7n+R+l9Mqm9q9tp2+Is6uwuupotyRg7EK9t2xg64DaZW9fmzynVySdXokzsWSHTR191l2Xtt7D11CuKzh/J4Fr2WMq1oiyh06BWrnyo2ZLSCB+ewWPjGTJ2HEGtBD52UTw5s4PtZ4JwLFSGvA4RnPMKo2LZ/NjqR/Do2BqWP3akVY2CpHPIjnP6NNxePps7pauTX6bmvc9R3E+Y0nxYV4obh/Hy3Cb+PRyAS72GFDF/T8DDs+zd449T3RZ0rJ8fk6C77N+6jSt6uSlbJDf2RmoeHd3EubBctOpclxy2pnza/ePTJ2+cwJJptNfXCC6pPu2o50VMjU3Ql0sGGXpIBiNSW7E/Nbml8bWRRusl+ttnXsskN8JPHc6vENl6d3YtvQZ64WuQi2E7ulAt7cdP0qJfPmZ5v+msf+ZAxf5tmdQyXmw1KQDKSF77+rJPCuUeeY1lx3Ys6PEHtmZfUB8R+Qpvj6VMPfSaTGnTgMqIjPkLU6JiKXKnS4dF2DXWup3HoHg9WpZ20PYiyJNJU55QcWhHDHYMYLPJIGa00ubERAYHIbeyhshHuI+cwiXnZoztWh1bSbeEPePkmlV4yKowvFdu7ruv5EBATlr2aqgrXvXj8L9uPM5YncaNCvHSfQL7FXVp27aQboJnFWfm9+NYtuEMyXuaYeNf03pFbwpJO1aEEBxliVUaCPO7wLbl+7HpMJZ6WaQ3YwgLj0JfboaJRj/dY8uMA4QVqUWrStm5vGA4Z9N3pGdTbc51aEg4ZuYmmlm6xfL/SCCMkzPcmL/0CukHDGVkx+zYJ+PvcHPuCPqvUWDeuj07B+VJFlaqE1u6noZd28XAAae5G5CWvh5/4prtEw6IyRxdcmLr8uqpbH9Xkm4dq2NwfhqLHxanZ6dKZNTlojxf/zczFW2Z2zY3EacW0neTmhbjulMtnTFRr26yZv5cnmTvwrC2JbHQD+Tazg0cfeJAgwGNyP7Qk0WL9hFQohXdG5bAXmoz8iqrx64hpOJAOtfKwL0lo3B7X5PB3SqRSZcGGvpiK/MnPqL8tCGUS2AeqSbwwTHclnpiVKs/nSpnwCjyAR7Ll3MysijteriS30KPoBNL+OeSFc1bNuYPuzusGOuJabtOtHTRTRWtPMXsPifIP24YFV5u4u+FvlSf2I9aaaULj+Qo5sH6zddw7jCWBtnecf/UerZ56lFpUDeyPtjISs9X5G7QkboFLLRF4KGXWDNtPyb1OlKvZGZdTUjcQLzcOZJRHmmoM+lPGtpLVSlK3t53Z/7MBxQeMY56GaKIbvvo4wAAIABJREFUiHyPoYWlJs0m4u5+1ux/gFPdftTK8Zozaxax6YYDzfu3pkxm7cOl8NeByNPZ6rIcgtk5cjj+dWfQtYQp8kR3ClHBt9g6ay2G7abTNDvw+g571q/jll0zhrT6g+cn17Nk601yNelJ8/KOGKmDObZoBl52jWlepxAZTcIJeCPHTsNHCuztZNgYfxrP60ZhmV9CsfXyAMvGn8ZxwFSa5ohloCDg5nY2bX2Fc+tO1MqZBr2wEMINzDEz0l6/n2yfgFtIRTq4liOL5V3WD57H+fQtGT2gHOm+4Kvy//FK+Ksec8yLu2yYvJC5h+xxHdKIAV1yfxSV+tyxqf0P0bOWJ49lBti5ZMAmKYMNZTTvAgK4/8SYsl3qM3BYUdLH1mxNPsKT8s2YOqwKRTImdaLFia0ys6YzsurHD7o0QismjBvbd7J2ux+BoeEEh74nPDSS8OgYyakDYz0ZkZa56DPVleZlJLH1nrPTFjF73T3kHQewoLsLtmni2cjrDlyaZyvk1h56uJ4gMr7YCn/J+RVr6TPvHVV7NeKvgYVJq1TysV2FHvr6IRweuZx/tz/AefhYRjbJgJWhTmwlEGfxb+G1aYRBTy6wcfYyvA0yYmUMyuj3WLpUpmGzOsiOzWOfb3bqdayLi6makKB3GBgZYWJqRNjRmYy4kZuRnaphZ65PjFIy23iNiYM9mst81F1Wj1qIfsd5NE17kx2LVvMoX08GumbX1O1F+15g24YTBGSrSS/XAvgdXY3bmTAKNmxDrfxWmutuTPAZVkw6hFWzLtQulAlT9bdEt2LPNJ1roEYhaf+WUuH1cw0yklRk2t5KqYMa20u1GpVkQamJbEXgkscx1US2bi+ewvDl/gQXb8LueWWxSCJfRxUexMlZU/jbTU6hutWZMKsidp+7Ikhfjmd3Mnj0ca5EFGL6lqaUy/QFjoQR/lzfs4H1PtnpXD8Pr68dYPflKCp360XN7KYo7u1j0bp9eIeaYG2qfToiU4fx4qGCCuOm0Tx0HUM2PiKNWXE6TW5Bbl1/YyIesmn8LB5XGM/oWrqUSGUgdz23stHbkZ6Di/HMfQX7kxRbNWnWKCMXZs5i/6MoDM2lglSpYT3ev3nIq1x9WdvLjrV//8N1q8zkqz+UbsVjo1BqgqUUo1We2LQdR4OssQDfcefIZtZ73CHGWEGwvxklurajedmcxByex8z993hrWZW/BjfCOZn6nBQMhVjltyCgxmvlCmbOPU9k097M7FsIxyRd3WM4PGoYU/fpk/Ov/ixsmbwbS2oVWyjvML/+BjzuQbNdw+mQ1yRR7vvnB/TTYqs0PbqU5qXbJNbfDMfI1Fj3WZahDHmBj1l95k9rhNmpRfy5xYx+Czoi2YxEBT5nn9tcfAqNpV8FKeUtlDvHtnH4ahqqDWpGrgf7mOd2jbQ129CstKOuz2EcnzOWa0696dpQxp7Bk3lWaQoDathiqLvXUSkfs2nYbGLaz6dd3vjHpibw/lHWrT2NTePhtC0kFbg94dCqvdwxL0bL5iU06dQxV9Yy8ZQ+jZo2oyAHGTfrIK/1jDCLTUPTi+TN4zf80X81jf3GM/ZSYcZPafQhvTTU7xI7lnpgqanZihVbcqr83R6zE3PY7u1E3c5NKfgh6ymck/Mncd2xPS1ruBCrSWJ7LomtMef+YPS0pmgfDquJeHuNTdM3YNJhBi0kg8xwfw6ums6BZ0boRwcTYVOY+i27USPna06uXMDJsHI0b1+VHPHOce9Nc9jq5UuEWo/INy/J1m4xfcqZkLCsQU3Emxtsm7sOwzb/0NwF1K/vsDee2Hp2bA1rT0VQulUXqmaPTTufwq6w0rRrUZlsNtKF3Zu1/2zlzusI1EQS+DobHZb1oRSfF1vvX95i26YNvMncmq4N8mKqG+eIu56s2+7J/WAj1GH+ROXrwpDWZclseRe3QXN4WWUC/WqkQ/i2fP7z/UuuEebDwX/XMXLua4p3b8ifw8uT4wvdCNXPD9ClwWGeKxVEBEXwPik3cpnkvi1DEWlBme6uDJ9YiozxxNbzii2YPLQyhTMk9eA2TmxVnPcPQyomrNHV2ra/w2vzWsbPu0+gwpictUpSvVhmsmSyIo2ZEfovrrF+6RH2++Zk0KzGOrEVwfEJi5nnfo+Mf49jQkup/vdjsYVaQah3nNiSDDKqS9eAd/6cW76aXkuiqN23EYN7/4FVsmIrkpOTFzPX/T6Og8cwomkGrAwksZVgsq5Ep5CuZuvReXau3od+lc6UzySlEUrlIDakz5QB9fWtrNriyU3K0Lm7K6WdLVArFaj05YQcnsHYmy4MbV+F9BaGqJBjIA/jxNyp7POT6lwUvH+vpGiXGdSz2ceyqWfI1GMKrfIpiVbKMQy+g+fOw3hbVuLPJpm5vGEBB/3yUb9dA/5IG0OMUh8DgxAOz5jC7VzdaFU5K9Y6Afl9Pgs6tRU/yvUZ8ZV8ZEuGTOefrzlfEkS2tDvQWL1/Qj/Ff/+3iGx5zZ3IuLUBBFVrw+EJRZEbJPHhiwji7L//MOBfFfmrVmb48up80AqfGuVHR+g/4CDnvTIw+EQn6jtbJJvO9FEzupqtnWFlNAYZvJfmZFjHlcA/aNS9Ntkeb2OmuzdpS9WgrEtanRKX3GrkmNtnIq3sHS9evcX3wFLWP5ZhU7w9YxvnIlZsPa8yheHVdN/i6iDuHt7BNq+MdBpclOcbVrD/tQutPkS2/Dmy0I3HGWrQtJEtpybN5Ea6BtQqnxlL3YVSpqePnqktjulNCPXz4VXoRdz/OY8yR34a/tmJwiZJiK3A+xzZupqTUXmoUL0kjnpPObzhOgYV69CkYi4sIt/i/zqIm3tXc/RRKJYVBzCguhPGYnLo73Nt+QVbeXVgI+OnnOSycy3WTK1OLvukUkqfsaLufDa/NKDO4on0K5r8Y/JUK7Z4wtK6q9l2X0mT7SPomO9HiK0SPF82gd2qirSo7kJs6YH0WdY3tCRjRgtiTi6k/5Y09FnQiQJS1cCbp+xbtwD/ohPoXVZ6+hHC7SPbOOJlTrVBTbVia8N17Kq1plnpLLrC7yjO/DuKSw696NIgku39V2PQZRRN8poRa9KqjPFl5/gJBDVaTJfCSYitNaewdh1GuyJGoHjMwVUHuG9VjBZNiyE9Moq6vIbJp+U0ataMgu89GD7rLi5ta1MyrblO8MnQl+uRxiYzYXuH809oUxZ2K6rbkZqQF5fYsWIPVm0Si63WGB1eyqnXuanduTpZP5SLRnNu8WgupGtPq9q5sUv0IEgjti4XZfzEhrrov5qIQG92zF2NQdsZ1DE7zPLZZ4guWIGGxTMT9ugcR7yDyFO7L7VzacXWucgKNG5bmeySL1P0bbYu3sQ5RXFaS2NlEsaZ5YsIrT2bHmUTR7ZSJrbWnXlPqZZdqJJN+nxEc2XNNLYGF6Nzh5pkfbGVOe7n0C/bmmo5LDEKPsPSJaE0+LcnJT8X2Yp+zc2dG9nwzJ62vVzJk0ZqP4Q7nltxO/6O4jXKky+zJX4nVuGpqkr3JhXJYqUVW29rTqF7ZWukkmmx/IYE1GHc2rmHqQOO8axQcXqPakyLwtoK7ZQu6pdH6F19P4+N7Wk5vwWlk5z+Q9uaWqVHGlsr7OxNMfgKsVVh7nSGVoof2ZKs22MIfnKROc02cMrSmUZ/t6VJUQuszQ0xMtCeuOpHp5kxZgsb7udk8OxYsRXOKUkArX+AYZf+zJciW6ba+/DYRWuioeDd1Z20a30GsrvQy10ntiJecmHtev6c9Jby3eoxaFRJ0scTW3HpgVJtlS/be7qx6tAzCkwdzaA66bEw0Fm5J1vppBNbD8+ye+Mp0rcZRT1nKVCiAamZJFkV9Y7g4GC8j+/mxFVvlIW70LVWYbLYyHl7eAbjbrrwd/sq2FkaIQs6x9KFHvikr0v7SnYo3vtxev1OTFrNpJ71HlbPekChUYOpYBlDDAYYBd/mwM4j3LGqRN8mdpxd48YNRSFqtaqMs0EMCrUeBgaRnJw3lquZu9G6enZsjOLXq336DPp8tCpeYmGClZN3MPy5kS1dvqdUsCv5aUnd0pww0nwD6ng1WxqDjNQ3qfHdJZMYtjyAYKsyLN7XhJwG2nzL+EtM6Cv2jJjI1CPWFG5Sh6njS6TMCfDBIQYMPMiZ51kZt6cN1TLHfvGn4LLykUGGmojb+1i15Sa29brRIssN5s88j2WTNrQq4pDsU2912EueB15hy4ybFBszlDJpHrJx/GxeVJ/B0Eq6O4ToN3jv38jGF4UY3fsP7u5dx7GHGajVtwE5NNrzIdtnbcDHuQHtG+XixpwRHLRqw18tC2pcZ5JeIgl48ITbx9ZzJF0HJjTKQfDzs+xc7Ylt23HUc1bx8qoHuw8+IpNrd2rkTIOcR+yc68nbfBVxrZJHZ5IBitCX+PucYMWqMKqNaElJa9MvzvNOAXGxyi9AQPn8FOMG7WO/d1qGbu5IvXw28ZyYdAfw4hCdG3jilyY34w515kNwNYnjS7ViK+AEf7XZz5UH1nQ50Y8WWUy++Jz/XBph985Vidg6jPnB1ZnWo8rHc4eplUQkK7bG07uslPzxsdia634Lh5qtaVw8NuH/JXvHz8e3XHfaVjLn8JhRXC08lBH1HHTGH9I3xg2WdV+Hzeh/aJygTkAX2Uqp2JIiW+anmDTyCFn7DKV5TvNEbo4qwg7Pov+BzAyf0Vz30ExBsN9h1vxzDqd+42jgHJdGWGVwF9KeX8qG6xbUbN+KouljT6JX7J+8gOfF2tOsSnasEz2j04itKyWZOqGuzglTSWTwWVaPOUaOIQPJ6rWKpXdy8GePamRIo0/Y/eNsOuSFXeX+1MutFVtnIyvQRCe2Ii8tY+xxA5q6ulI0m3R3GcXhiQO4V2EG3b+j2NoWUpJuXcoQ6DaOo2ZNadawKI5SSVrYYcb8dY8a83t8RmxF8/r+HtxX3CNDu3645tU5vQVeZcP607zLWom2NfMjeUn57p/GipfFad+oEo46sRVYYzI9qtgIsfULXIu/rotqIh9cZtnYtaw6Z0Spzq4MGlSabF8w3Z865i4zay7j8Dszmq8bR8ecKe2Jzvp98hFSGtlKUmwRie/Z3fRrfhHTalUYvqw2uXUPYWKjERFeR5k9fgtbffMx+ENkS8Ujt4WMWXCbZznr4PZvVZwsjD4Yb3wQS0oFD92m0m16EDbOOeihEVtSsVUIt/buYXSPsxjUq0zvCU0on1aldeaL73ahL0f+5jyT+uzh4CU5bTb3pkVBW0zUSj4KAiYoBIoVW1LN1inStRxNg2wxRH8wyNBDbqCvyYB4H/qWIN9TbNjoT7bGdalawIEYKbLlnYshbSpjZ2XKm4OTGHcrD0Pb18IhrRGKGB88Js4grMlcGqU9w7o5ezBuMYbOBQ2IQo7+Sy88tnjwzKERfZrk4NbWxex+loE6LRtTJL2aKKU+RoY+7By7hFflutCkjCMWet8hjfAjg8K4cNbHAi3he5LYOup5ARONG6FcE03VTGos001qrIuSxWqi2Omtk9JLifVTgte/Q81W9LXNtOtxiYBwfcrNGsG46oknt1ETfnkXPTse4plVRioO7MrYRnYpyOlUcX35cqb/exX/ss1ZMb4sztZfEC9Pyo0wxo/Tm1ez92ke2veuQuSuBaz2c6J395bktJEuOC/Ys/MVFapm4tqhh+RtVBZNxULEIUZ130uBqXNwtX3EhmHjOW9Sio7jelDUAMJ89rB63mXSth9Ci3yGPD3pzgoPP0p3/ZNaOY14fmwNS1Ydw7L5IDrVyU+a6+sYu+o+BbsNpmUeLa/3J7dwMntDqrzZwU7jZjTWXQDPzu/EGqN+LOlWkOBnp1m3cC+WbabQNj8E3/Rk5c7zZGk0lCb5jPA9s54lS67i0LU37csZcvJwIEWK5MdGupN5uZO/htyhwsw+1E5r/sU3nim9HIv1UjkB5Rv2jFrNss2PsfyzN3O758U6UaTzysxxjHALwbpVV9b8nftjMRbvEFOn2FJwdf58pq5+zLMc1dm0rBaO5t/PICO2ZqtLu+o4RO5h4tQDZGk6jS5ldEYPDzazIbwxrQqgqdlKOrKVjNh6eJAlK9dxJV0bhnSqTjZLCDyzgMmHjWjXqSUFMqch/PS/DNzwFtfRo9GYhAG3NvRn/ou6zBhUFfMEUY0vFFuuDSmYWcbF5aNw8y3BXyOa4ai57EZywv0kuZpXw/adJ5N77cH8z9kMKG4IMSEcnt+LzS/y0KDvCOp8EFsyyg/oTvHok6xevIc3hdrQu2EBJKkTdHYxkw5Dy3atKOikreOKv0hia+T+UFxaTGZwJaniNJozKwazPaolE7rlxffISpaeT0ePMa3IpnrJxfXzWXDHgTYde1I9x8diS3V7PUOXvKXG6G5UsTUi5txChq29gEPLxfT9yjTCpCJb20KK061zNSK2DWXRu5pM6VEZM/1oTs8djtt1B9ot7ZtsGqHTX1NpbPuUXeuX8iRTJwY0kIrFdEvMbTbN24JftkZ0bVgAs7fnWTJvNVdsWzG6XXkcdGmEQmyl8uvv9+ieIhxvj13MmnCCB8p0FGxThz59SpEzpWUC6mguTRnL4E0KHOo2ZcWkYro6xs917nuJrQh8jm+nV7urWFetyPBV9ckV6ygok26j33Bm0VbmLLjOc6v8/Dk9tmYLFHc86N//FF4+hjRc8BcDK2vdCLXRI23qI2FXmVh7DYff6mOTOVZsKVHLZATfvsrKYUvY7ONE/QFN6NPWBcv4Vugaq3QF3mtW88/CazzIVYslU6qQy85QE5lKeon9e1xky2PTWTJ2GEHtBM78/pw774OFRU7y5rGCtyeYMf4kVi1b0rREdhQHpjHmdCb6/t0cFwsD3p+cRa/NNgxa0IG8qPDZNZ7JB0Mo1W02LTM/5tjymezFlWF/V8GeYO4cWststxcUbNKWDvXzo3//IEvWHCGqVFu61s2nefjuf2wu006a0L5dU/JmNkcy4ZOWz0etkjs3kttSp5KkdNQkN9Vup00j1Iotub6+xk9AJplkSOeB7t/nzsqUvK9JI4wfydIqsdgIV1KRLSUR4eHkTE3W7zGheI6ZyQyPEOS2WagxwJVODZw0X6jwjnue+1nwz2Vu+KiwK1mSkYtc+cNUD975cvnEVbzk+WhW01m3fuwXSwBHl3vgvvEmtwJsaL2kG53K2iNtluIl3JcrO9ezOaQs43uV1l1MVETc8mDRUg/Cy/eiew0Lzi5dw+l7QajMDFFGQc4mfelUwQHv5cPZdC8apVofmcKAAu0H0PgPe4yjH7F5/HRu5qhNnmdHuByqBmMrcpTvRqfqmUkjB0XYPTw3rGfn2dcYmVriUi0P3HiCXt46NJbcCFVhPNu7gPkn/IhWyZHLlERlqMLoPnWxe7WRv/65gtpYjUrPAHn2avzVohz2Vkaowny5umUeU49GUqh0ZZp0rkT4wZW4b75LhIUNuQrZ8/a+gkzVatO6qjNXls1l/43nRBgYoAhJS+n+baiZJwvWwg44xafR77eimsir+xg65CjXAiyoMMCVP9vmJ63mbjcK7w0bmLzgBn562Ri6rQc1JOu4TywpEltRj3Afc4BDPta0n96IMpk+kdKXIut3BU9OnOXiUz3y1S1DXtt4F/zgJ+xcupcdux/x0M8E19UD6FMuHUZf8W3y5uou3I4+IFud/tSPffRKNBeWjmVTaFl6dqxFDtv3BJ5ezYRtDzWZCfoyNZj8Qaeh7chnpib86Gy6bzBj0IoeGsObyNeP2b1yJr4lpjOwoiTOgrnpuRHPKxbUGt6KvA/2s3DzdRTmJigj/HjiF0GEwoH63VtRK58DBlJxUXQoL0+uYuK+Z5q0as1Enw6VGNaxGhk/CpWreXP3ICuXHcOm+Ti6SGFKxUP2LfHgjnUp2rUqqanZirqwjNHH5TRr3oQiTubEvHvCrlnzOftWiVqay0UdTZYaY+lZIy2GsnACHh1g6YRjBFobYGxpg3P+oiiuHCd9x2k0yRHK3WOrcN8ro9KgflRMH0Xo/WNs2HGEK74xmOsrCLHIT/sW9SmVy157TIkWSWyNPpuV+gWec+RKqEQWuVURegxoTHYLfaL8vDmwdj47nxthbpcdZwvp6bSKrDUH0iBvAEcXz+RkRBVada5OTinbO+YdF9yms/nWWxQKfayKVSbjpW2EN1pCv4ofpxGGv77GxukrMeq0gDa5QR1wi52rVnE9fWvGdCjMk0PLWHkiknLte1MjhzaN8OKycWwMLkWPTnVxNrzAqombuBehRKFnSbEqmbiwOZymq/6krOwF7n+N5GbF2UxtaEWwnwf/jjhJjv6TKOUzh7/cvDCxzkDaNPqo1Eqi9LJQpWlTyhtfwu1/7F0HnBPV1z2pm2zvjaVXBUSwV0BpKiCiIqKABRWxCzZQARFRlCKiIoKgIIiion8bCNJUFEQ6LHXpZXvJJpv+/d6bmWQymclMstkF/Cb+EHYz5b3z2j3v3HvfkpXIr9DC0KQzrnStx46Ufnj0rhvRJGUX5o54C8W9p+HJnmkwq26E/72pm1cjl+0U1n60FO+9twtlyanIbtsUXW+7Bn1uaIUGSf4521tRiF07d2L111W47LWbcFm8kW5s1BxZhZfu/A5bNam4oNc1eOLZG3EBL4s0YMG+1duRX5yIK+5sx7ryRolsaewo3PErXrnlZxxo1gQ9nhmA525tzBrlpdg0fxk+XrgTh4rdqI5nshHSBBn0eK5ifP/8B5i9ogjOjGbo/eo9eKxrps+gt+39HTMm/oT1ZUYYCiqAhq3w6KJH0SPZTW05rbsU/371Dd4a/y9Kchuh6+DuuO/eS5DHbTi6K7Dxi/9h/qf/YtupFAyYfj/uuy4HcQhWtYKpF0O2Sg9twOeTZ2GnqSFSjSSmzAW7tiG69O+OxtVb8fO3f6LUHAtPRTwuvONW9LquHXJ0Buhcf+HjV77EHocLKV2exKgbUrBm9sv4uSgOZp0eSW0vR8a2X6Eb9BGGdbCj4shOrP12Hn44bkBcTBouaJINg6sMpRk3YMTdnWCsscOavwLzf/gde4rciNc5URbfDkPvvAWXt8zwJfQLSGoRwTopTtYCs2XQx4pkLCTHWa1e/jdi2HO2dCSchqpaZF0jChdDBJUrW37+FKhsrd/D9xvknuj720sO6qQJMjxsgoxz85wtR/k+fPn8PHy0uhrmjFRkpZtBQ7c8TlSXlePkSQcSOl2Op6f2x40NWRe2igL8OH0RJn5rQ9O8eMToCc1kUHU7a1B2sggn7KnoO34whvdrjgxjsHtiyNnU40KNpQoWjwlpyWY/c3faUFFeBrsxGWlJZjjLS1BmqaEZabxeLRIyspBk0sFZcQbFFiezY6IxIDknC/Fa+GK2jnQZi8c7OFDpJgMsBvEpGb6YDZI5q6aqHKUVNri9GsSmJMJADqjTmRGXYGJcFmvKUVhWDYebHbLmVOQRB2SXBYWF5XCQDQeNFvr4DGRzgV1eD5zVpThTVgO9KR4pGcnQ2SpQWlwJO7SITYiDhhyaZzIjIdYIR0UxrRs5A8/rNSEtLx2xEQ6m//TK9f+tci4bDn63CC9N2oozSEZedhwdfyC+7qeLcEKTgQenPo7B1ySFVLXoztSJXVj4xhxM+6MB7nv1djzev2mQS+7x7+dh7DtbsPck0O75pzF5aDMkSrnPKiRbe5Z+g/ff/RvHTelIiWUmZ1qeGiuKTxTjjCYFd44dhgf7NEaqkZ1bwmxnt92CSqsTxrhkxBm5geNFTUUJqjxmJCXGMQkqyJgtroCDO2zSkIScLEY99ljLUFilRUpWEt3w8bqdsFSUwWVOR4qZTpKwV1fBaifxUAnQ7f0J7y/ZiczrbsGNbZNRY/cA+nhkZCbDxCclzkqcLqryHU6pjc8QIVosJo5qVFbYoE1IQ5KJRBY7UV1hgUNnRmICk6XRW1OBEqsG8QnxMLFxt7ayQpRZHb4zaGLT83gHk9ag9EQxrGQ3WW9AbFIqdNZyICEDCUYPHNZKVFUDsSnJMJMJz2NHVVkZyq0uaDReeI1JyE5PZNYJkQ91I9x0KV554UqgkvjhaGEwpyArjd2+97hgqyhCicUFr8GM2BgjjFo3NKYUxMe4Ya0og80Ti4SkWBjZd7gsxSiprKFZvnRJ6UiwV8AZl4nk2OC1xeO2o6q0ApqkTCQSQ8ztgKWiAnZ9ItISY+C0VqDC6oU5kfQNZuEK7BcuWIpKUGl30kD3xPR42MudiM9KgRlOVBaXwGHOQHq8Fh5XNcpLbDAkpyHGXozCKhe0Gq9vJ92rMSAhOQ3JMQ6Ul5ahivQJUzJSDDWwa+KQGB8Lg86BisJSuOMykBIX4tDwMMeAevm5ioAXDkshNn3xP3z40T/IL41BRlYSUpLNiCGhHPQUHQ88Lies1VUoOtYIozY/jJtTYxhi4rXh1OrvMXLEWhw1JiK3QRIS4vSISTAAJCtgjR1lxz1o2qsbnnvrOjD5mqNBtpis3c6yY/hhwgxM+NaFrNwU5OTF0XI7zpSiUJeBy6+IR82B3Vh+oBme5dwIiS2sAezFW/D+o0vwv602mHKJfWSEKS0G3hIbKivLUJ7dEaMf1eH9h/+AvVkbP9nyMOnE3RXH8Nucb/DuJ/mwx6cjKzMeyRlGaJ2AvcKKssIinKhJRq+X7sawPi2QaSTKmSAwTKpbkGXUWYPKklJYfWkOvfDAiITkJJg1Nagor4Kd2GRuI5IyU+m5pxpi72lJBshSVNmd0MRnICvJBGflKZRYGFXOEJ+CWEcl3PHERqWLCWoqClFscQNaA+JiY2HUueGACckJ5AINdG4bysrLUWUjp8V64Y1JQXZqPMi5yr4qhZlBUHJEhHQnFI/bIsrWKpr6PRZaPVnHGXWLzMgkQQZduf1sy+/uKfydzM//iQQZDPBe2EqKUbDhDyxauBF/bi1FtY2eTozU9k3R855e6Nu1EfIy4/zGm8eOop3b8NW2k15JAAAgAElEQVTCdfjtjwKcPuOCww54TXokNcrF5Tdfh9t6XYjWLVORyK2W58C850uQccMkjKYpbtSPisD5h4DXbsGxrZuw+ONfsfrPUpRZvNAlExX2eox49Gq0bZaqSEl2H9uOT8Z+gLfWNcRDEwdi5F3Ng8iW8+SfmPTwN/jhYDIeWTAC916SKq00uaw4ueQj9Hi6AK2v6YY3lvXlHaTrx7n68C78OO8nfPPrURw944DLCcBggLlRBq7ueT369m2Hti0zQM97PY8+JEvqB19sQ2aPezHwqgAflPOoFrUvKkO2LsFrE29jd9Vr/0z1CSoC/zUEXDYLyo6dwKYVf+D75fnYu9cCWw05fNcLr8mEhKQYNGjTEh17X4N7+rdBJn93w2XFqX378POCn/D9L8dxosQDrUEDvdGAtBaNcFm/63HnTe3RIpfzRHBhx8JFmDx2OQ7fOBhTx/XAZbliuyU78Paln+C74hrcOHsGxnYXc+H2wlZ4DH8s+wULF2zHnsMuaGKMyO54Ee54qh96JuzAR68twWf5bfDyrIG49/oc6AjZokq+G1Wnj+HP71ZgyeLd2HPYDq9Wi7iMVHS6pw/uu6MNcouXY0jPVXC0vBBPLXsKN6cw52kxvmMeuGyVOPTvdixfshar1p9BqQUgu076nFR0uuFq9O7dARddmE6za2vY9wb3Hf4ZW7xvNUzcEf+IO9oebtZ3jZII8vGACCp+IkcStDHuc1Rg8XhBE6exPIWeu0tc66j4Qu4nhITbaGSyMtKkfdStkufayD6TMdXJJk7g4cyiToQKz83ipcQQH1qspOVXtgJJl4eSLeJGaIaO50ZISVdU3Qj/I8qWD2UXYe022OxuMK6gGuhMRsQnxfN2hv1tQlJe2qptqLY64HKxKTxJRzXoYY6PRWKcoRa+pHUzrTqr92HhmEk43GMqxt+cUjcvUZ+qIlAfCHicsJRbUG1jFiIysRvjY5FKMiEpfb/LgaqySpTX6JGQGocksTHrdaKiqArVTh2SsxJh5lRssXd4vXBXV+JUiQsGkxmpWSQLlsiHKNfVVliqnXDy5g6NQYfYuDgkxBskfMWVVuzsXOfa8z2mL/gXWTfdh3uua3Je1iEayJ36ahRe+OtyvDVlAKQPHojGm9RnqAic7wh44bRZUVXlgMNBDHHW0CbuWDoNDEYjTAkmxBrFFE8PbJVVqLK44OK8bMiB2kYDzAlmxBPVxQcPUdOqUVFmhdOcgLQUs+gRA16vAxUnKlHt8cKcnoYUs/hqQhUuWzUqymtgdxCWoIHebEJiSjzMXhvKSiyochqQkh6P+ID0moSQeOGwWlBZ6YDdTqkMNHodzEkJSIrTwVtjQeFpG7wGI5LImqPlH0ZMSIwGXpcTlspqVFe74CZ1J8U06GCKjUV8XAz0RIH3kRYuNQMLRsgTciVoWdA9YT6kzrqpSPsoJFu+IkmpWvQCsfgtNmbLw8ZskUONCdliDzVmSCfpr+Rvnx+hqmzVWR84Bx/sJS44ZZVwmVOQTN2A1I+KgIqAikB0EPA6raiqdkBnikecKXS8XHTeeG4+xW0tQ5k9Bilq5tRzs4HUUqkISCDAHYnEfC1yDhbvPnpOUtCHy17AfSH+DOG9lLp4WLJJNu2pJMQoSnTv35/bnS0Zl4SBJT1sUkIavkOew6UoDMGJAr+SvlDwarZi5zPZktW0eAccs/FbHIHjETkSs/Xbir9gNpFshP4EGUyiDLZ9lG/9So5Jzd/rd3v5CTFCJcggjc8calyN1u2aoGlzxotW/agIqAioCKgIqAioCKgIqAioCJxNBBghqP5IBPe+UO/1F4nn9ucrIqNYMUSNJYcSJCvAaVCmirzH85qj/nCpfR8IkqpCUx7f5SLx0b6YMB7pYn/ncyOkyhZJ/U7cIhkXTPJv8g/uiRxXInULxZuEPIr+vJFzI5RAhjJsujNA/DcJ2To3E2TUvmHVJ6gIqAioCKgIqAioCKgIqAicrwicDbJF6ZIEyRMSLUqnBESL41Y+90teMgwfwRLhSaGok8/p8HziV1KdLoAsiV8UpE/yY7W4W1gVkypW7O/crBthLJuNkEv9zsRrMeqWP1ui4C0E21DxDrzvQyhbzDP4hxr7lS0rq2wFnFx5vo5NtdwqAioCKgIqAioCKgIqAioC5zEC9Um0+CQqpKoldB0UIVo043cgC6Mih1Cg8/Om4O+4ZgvmfP8htsVISuL8hsuAIcZ/6D18pYz9SaOBx3eocaCyRbKCMISLVbFYhcuf2J06iEooXFwCQ973QcqWgKmpytZ5PPOoRVcRUBFQEVARUBFQEVAR+H+AwNkgWyFVLQVEizQLjc3iuxDy+JGfmwWSJikKJUm2zkfOxXMN9HVfCbIVrGwxvwn4vY90MQ8hRMpDYraW/w2fssUmyCAJTCjZ8rE79h6S+597qFDZCvEzVbZCjUHmjC2/GyEpmKW6Gm3UmK3/B1OXWkUVARUBFQEVARUBFQEVgXMfgbNCtuhLg81ooftggBJGVSwGTz/RYpQSzsdQSLKC3hDMqujzaGkCLj4fWZawr/GSYUgqW4F0y8/TBKSL3s8mlqNki8lGKHQj9JEtXwIVf3aNUJ6DUqNE8/f6PYSn+T5CYkZ9SHlkyxezRcmW6kZ47k8/aglVBFQEVARUBFQEVARUBP7bCNQ32WJ4lgTZCqVqsfyHU8WYM6vIs3jnT7GMKZA3BTgSijZmENkKZF7nZwfgZYzkhVAF1CVQwRLJVMiL02JyuTMugoRsrSaHGptjoWWzETLp37lMkf70GJyoxf0mDGELAmWLSVPJPy6ZJMbg1C2SIIMUTFW2zs/+qpZaRUBFQEVARUBFQEVAReC/hoBQSarL+nHvYs7AUqBq+WUqXh4NJp089R6kbItLacHE+ZA05DqdlsmIp34iRoC0EZPcj5zlyTSEX/XSwuMhZIscakxSvwdmIyQHNgeSO8b30B//xW/7YP7E7xuqshVxE6o3qgioCKgIqAioCKgIqAioCJxtBM4pssVTtaTcB32qFiVbrKLl9UKv10GvN7BndJ1tVP9b73e53XDYHSxhIqxLQ4nYmuUbKdniK1s0Xouck8YqYhyVIj9rWboWnrK1bjeh0ZIfYYIMNWbrv9X51NqoCKgIqAioCKgIqAioCJzPCNQ32ZJyIRSWQyzNO0e0GJc/RuEixx4bdDoYDAYm3bj6qRMEiMJl9xEuDdxet49sBRxqzB1ozGYkZArDxn9x7SNkW8IS875n3Qj9AWSMkOn/mUn9TjqEh55oTZhhdbWVTZChxmzVSW9QH6oioCKgIqAioCKgIqAioCKgCIF6jdeiNnE4LoRcanemKszZtewzKNHyUpdBo0q0FLV1bS9yuVxwOF2U6ZA8FKt/3cQmyCBumzp6vhZRtsgfelGQuhWsbTHKVyB/Cvj5b6GyJWBqqrJV22ZV71cRUBFQEVARUBFQEVARUBGoKwTOGbIl40IYrGoxcT8xRgON01I/9YNATY0dJAEg8dZb/SuTIIPGyGl0YGK1uHO2eIcaU37kdy3kcSuORQfmmleVrfppTPUtKgIqAioCKgIqAioCKgIqAnWLQH2SLSafhYSyxSdb/MQY7L99ZItzH/QSVUsDo9Goug/WbRcJeDpVtxxOmjRjDVW2yKHGOpqQRKPRsQcaMxkLxeK2mCQZIZQsodL117rdAanfhXUVpn4PiNlqkVeP0KivUhFQEVARUBFQEVARUBFQEVAR8CNQn0SLia+i/wvKRCger8V3IeTis/wuhCRUx6DXw2g0qE1ajwh4PF7U1NTATRJkrBCSLUK4GHWL/iHlYsPo/P9mskSGiq7jOwryYra4Xwf+raZ+r8fWV1+lIqAioCKgIqAioCKgIqAioBiBs0O2+Gm/maIyZIv5vVgWQn+sFnMd/c/joUSLJMZQP/WLAMk/QbMRrtyMWLPJl/rdT7S41O/EdZDhRhrSstw5XT66Jc6f+EdpaYTKljC5htShxm3IocaqslW/PUN9m4qAioCKgIqAioCKgIqAioAPgfogWwHkSUTV8vMsEbLFcyH0J8ZgFC9i7BOyRZJjqJ/6RcBSbaVkd82v//jcCEm8Fj3UWKhscU6DTMgWq2n5T9ziCDZf6VKVrfptT/VtKgIqAioCKgIqAioCKgIqAnWAQH2QLa7YPrIkdpixXLwWVbMCsxCqZKsOOoTCR/rIFqdsaZlDjX2HGXOEizgLRkvZkhLBiLLFnAPApH4naRKrq6uZ1O+qsqWwSdXLVARUBFQEVARUBFQEVARUBKKNQH2RLY5LSaZ9FyFb/PguJt6LI1uMXU0SNMQYjWHGbJ3GvAfuxYwWb2DL6MsD4Kw5nY+Pp76I39tPx5LBTXzf5f8wA4s3edBlxNPomhXtFgj1vFP4+oUPkN/iJgwddjXyzqEjxKos1ZTXrF25GWazGXodk4mQKFv08GIf2QJIcguaK4O0HxfHRd0K+c6C7Pfcdfy/fanfJdgWTf3Oki0SyOdLkNFWJVv12V3Vd6kIqAioCKgIqAioCKgIqAgEIlAfZCtsN0L2BuF9fGWM2NYkQUNEZOu+V/GTrjWenjMS13AExmtBwV/zcf+MAnTu/RjG39OMAuXc/yv+t/kojFc9iN6N1d7DIeAjW6s2I9bEy0ZI1C3yH/d3YOJBf4ZCjoHJh2yBxmxxLxZjaKqypXZMFQEVARUBFQEVARUBFQEVgXMRgXOBbMllIhRNjkHOeYqQbM2//xXsa6bHkdbj8PkARqryVJ7Etm/G4UNHH2QYW2Hifa2pelZVYYHd6UJqWjLjJkfVNeKtxh67S9WcYMnJ63GDprknH40WOi1zDVGDiLoD8jchJUQFYr8jiT9Ineht5HBg8nvyEBrrxLAM+j1zAask0aeSx0GjIX8z7EWr4w4PJu9ky0IzBJLyMklGhO8KRzgjZIvcv45TtsiBxgQLrV/Z4tK++3gSd+yWhqTK8MdsSSlcvvtUZetcnDrUMqkIqAioCKgIqAioCKgIqAjIIVAfZIuhA8z/xNwIIyNbHkosIlG25j8wFo57b8TaxVpMnX0HsjQOFB5ci9nDNyFnZBKWn+yFLx/Iw+4Vc/DKE59hi8mLpEvvwisvPIv+rbzYNG88xn/8C3aUOdH56Y8xacglaGD2I+1xF2HRY0Pw1r9WOKGD+daJ+Oelq+CpLsaKGfdgXetnUD32FXyX2ATX9n8a80ZdAxO8OLT2U0wcNxMrznjR4fbn8da4ntg/+nOUXNkZt/dvi4S9SzHopc/wT0EZNM5cPPzJB3jy8nSYTn2NAS/V4MEuq/HUzIMwxbXHi1++i4FZGtQUHcSicQMxfp0Bic07YfCLU/HcFQYUrP0UE8bNxMpCLy6+fRTGP3M3OqXK9Rb/9z6yxVe2iOsgjdtiSB1VuPhMioZvMYyLUi2FfoSav9btYiin73CuwHyEwtTvbrcbJF3iBWrMlvIWVa9UEVARUBFQEVARUBFQEVARiDoC9UG25NwIIyNbtVC2HhgHvPIuGi/qi/U3/oJXLy3H4ZULMM16Ex7S/YBXS3rjmwdaMljT2LAirJrxA/YY2uORQVa8OO8YrrihD+7umCzSHuVYPHwgvr7qA3wxtBn08GD16z0xu9UiLOqrw5fP34qpxx7Cgm+HoNmJrfhk9hScvOlTjEn6CZOXrEZa/ykYfhH32ONYMup7VHfpgfsv2YmBD/yLLpMew0MXZ0Ff9Sse7P03+i4dhb6eXzDwtvfgfWIhvrw7HXsWPIGhZ0bg7+Fp+Oadx3Dk1q/x1EVenPj3V3z7XT6uHt4X+cuXY2fWrXird4OI+lSgsmWCLiBBBnvGFo3P4nEkDatnsUqgeNQWVxy/f6Ev9buaICOitlJvUhFQEVARUBFQEVARUBFQEThLCPx/JVvace/htkMz0W3jNVj/YBxmv7IQLV99ERl/zMXrFX3wzf0t4D6+ER9New2TVlbA4IrDdQ89h7cea4WfR7+ET529MHHUAFyea4Ce57IHbMGERw7g3mn90CTWAA08sBcsxdA3DJj6Xmdsefs+7O37PZ7tQIhcCf755Sd8lZ+CPhc48NdvJgycfDPyfH2BIVu2G25Ct5SvsbS0J/p1bo8m8cwFm6f2xrdtF+DVC9diyDgn3plzB/I0blj2LsXwd02Y9FYLLLznQcw5FYsY4pHotCO70814eewzMC9/BaNXJuKhV17CgDZ6GPS6kIcMC7tnVVU1SC6K9Ss3w2SOhZ7NRMh3I+QONfZ5U4bpRuijaX5lS8jEWEJM/DqpbErkTpKNUFzZYmRV9aMioCKgIqAioCKgIqAioCKgIlA/CNQH2SI1qY0bIbmbsaX9boi+bIQxRupKqPxzGvMfGAftax/i7rSj+Pzx8Si+/SYcKLgIs4an4q9vFuBt2+34uncJ3pvzBQ5c8Bze7ZOBHV/NwarCZHR/+A60Jcd6bfsUQ0fPREX3mXjv4SvQMJYrwTZMfGQn+k++A22SYijZsu5bhAemJmLa9Gux+e37sOvm7/DCJRrAXYS/l/+IZVvicW1HO/4+2ByjH78SJl/wlJ9sdU/7Fl+c7IJbb+yIFonkAg82TL4Nv3SajzGt12LIWDsmzxmARlo3qvK/wvD3YvHGxFb4ecwnyJ70NvoliiB0bA0mvjoGv6Q8jCmjh+DydOVRW4HKVix0bLwWk/pdqGyxPcDnPsi8R+lJW+ErWx4m9Xvrtk3QrEUe67uqvIuoV6oIqAioCKgIqAioCKgIqAioCEQDgXOBbFFTXEnq92iRrfvHQTthFoZk12Dn/Idwx3w7np7zJYY3O42/vluEt2vuxNedD2PavEVwdJ+KxzsexddvzsUfuqsxakxfNHY54PRooD+0DPf+YMLIu7vhykZxbHNU4ptnBuGzVpMw794WiNG48Ns7d+CbTl/gk+4eLH7tbszOmYIfhjWH9fh2LFk4G9bbPsbD7iWYMO8fNB7yGh5sr4VWT0jkaXxF3Ag7d8f9V+zH0Pt/R8eXH8R9HXJhLF+BxwYfwF1LH0cv+08Y+JIDb8/1k62H303A9GmXYeXrw7AweyKWUrdIDXR6A2KMWrgdDtjdXujO/IU3fjiCBpfegkeuTFfcpSqrLDTZx/pV/zLKFlH3pFK/s08l3oPcocZKEmT4la21u8j1bMiWhukt5Ens3zTrCHvWFslM6KHKloUhWy0b+r5TXDv1QhUBFQEVARUBFQEVARUBFQEVgVoiIIyVquXjJG+Xi9mSIlucokW+JzY0TbDBZNmg9jNJ/W6KiUFMTDjK1hl8PmISNGOmY1ADN6qr/sEH48rx0JSeSLaewablX2F6dW98fm8yNn35Pp4Z9z1ON+6AizPS0LlPd9x5ZRLmvvUO5vxxBHBcjtELnseQTrmICaj9HkzpOQqflVvh0uoRf/s7+HtUBzgtJVj51p34yXUjVvzyEzwZrdDt0dfx4W0kbsqKXT9+grHPf47Nejfa9x2FN8f2RMFrX6L0smtwa58LkbBpJga+/j22nnTA68jDE59/gOHtEmE4/T3ue82J12f2R57WDcu+ZXjiw1hMn3YzjIVbMWP4CHx8zAitMxWX3DwC77/RGmsnTcCTi3fA4GmDQS89jefu6YCkMDoAR7bWrvwHcbGx0PJjtmgyRWGCDIYsUbJF/0kUMGn+xPAo5vuA1O9iZeSyrpCMKYwboQvWaitLtvLYFI6qC2EY7ateqiKgIqAioCKgIqAioCKgIhAFBBgiVPd2qM+NkCVLwqIHKFu0TMz/uKIFpX8niSvcHpjMMZRwnQ8fZ1URfpn+IPbd+j1G+pJgnA8lDy5jRWUVTX+//rctMJtNlGzpdEy6epKJkDoJ+g4wZu/nKVuBLoShMdD8RZWtYEWLr2yB5L13MwycBJMRN8IWrfLQtGUenA4nJW6EsQtzGnKv5n4v9fP52UxqqVUEVARUBFQEVARUBFQEVATOFgL1RbS4+nGESixPgXhGQk7JYp4QSLiYPAjx8XGIi/MFTJ0tKBW9l5KtaQ8gv8//8FxHRbecsxcVFZdSqvPX+u2INZuh1emgI2d40WQhhFUx53zR88E4rz+qbDGMS0MzC0rzJ76noCJli3EjZBJkEIXLZrMiMzsVmVnplJWTQpEOJPz7nCVbgdnt/VnvuZ0IhXnzfewyDBbJf7VUMaQPo+Yw5pTJ4J+5b7i2YH6OtGI8IDg5lD6L61xC+bQWr4racBQcXSDSL6X6a6h+HIinv6/7i61gS0G2wdkL2MP6mEHMydWB7r3MVhmnT7PtofTAh4COq6DcMh1dqlfyZwSm14jNEsGoc5Vmrmf7G9eHucmNA8bn9kxewLhoMLcomwDlMQxjcIfsw6EmndDjk/MLV4aeFMo8VHljmetqAV0p3OkiamP37D1Idmj6Rxt7ICiz4Pq97vk/My1FvmSu8Y9d389RG7tcY3HjpO539yNtJZ+twi0TLCxBQ5mtguwQFiw/0RqpwfULu3cIewvvZ347yR6Dykkj/iKFURRFdqDIEi5tf0ivdpH2iTq5j9iroR4csGawipjYWkuHliCshh3TPjGCdQXk/8y3FYjd7F9h2bmZVz4yN7icLmQ3SEd2blqdwBHthxI3wt9mPYn9PT/H4+2j/fT6ex7BfvuWAyQrPo4fOwGzOY4qWvTQZ3oYc5SVrQ1rd5HjuXwf4VhmfEwZ31LOjdBmsyE7Nx1ZORmUbEX0UWp7hLvwC21HkcJxRgv3Ff/n2hk0nHkox9aitDAqnXiVYhil1UppsUJN6kpV0lovjILJVDi5+vR/yZVfasXnCFBEo0P2pmhgHGrZD6srKCmMEhtDdOwqeTh/Q0FYcrmxKP09azKzD+RITOCJhJFUS5Teyg0GuTEcVoPJdq+zcoHUvCw5J3NkhttQ4ZEbUZITZDzVm7V+VvAUe6lSO1NsWqR9XbCHEcQZA/qh0rEr1vnDGVlyG0YKjILatJCg+LwNcP++JG85iBaJrONaKUCkFlvHoUCSAYhuPnEba2L7vh6GaslNqXKkUmxVEQOFs5GF39FS+P/nJ4CsTyHzlRculxtpmUnIbZDOKCbqp14QqLHZcSD/GDxeDY4ePgaTyQSdTs8myGAPNOYyErIlYs8yZhNkEDLmlzP4fY6rAH+E8NwIhTvorIBBE2QEpn632WqQlZOG7BxG2Qp7Q11q555TYegA8uf5iAYBklbd/Pvn9dLCtZifRGePCI0spVxX+YTFXMksANKKW4SdRWSnkO3mvABEvyVwbm7XKTE9wjExImx65jaxfijZ2NzunvgcoUxlC6dmkVFtbjczSlpuyOHmV9C4WTjEZrZSvlcvE5CoCc5bMkKj6CdETGep1dzs1cDLGk1+csQGE9dGrOV3tbOGaeQvlp0n+MORvVh6zyhYgePmyfBVNiVjWGpWOvvUgN8ifJVNyX6bYoIk0KKiX+twVm4l7aV0chIhtHxvFxlDQZRbSS3TQgIlQZwkh7mcshX50BS9k0sgJ/ySm0n5sWQcweKWYLKOEDfCuAQTcvMyYDKFkyQjyhX5f/a4osJynD5RDK9XgyOHT8BsioFOp2OULa0O1JGQxG7RjsZaFdRvkPzIql6Kd68ADadsCccKh3uwsuUGUbayctN9ZMtPZMLbTTgn21Y5u5DmDQqtYNlFVYS0yLnAibkRcgRInugoLLgSey3cOTwy+1q2C8ljrAwVOYcP2YIEMRw+4+FbTOwSEg0LwFcouZ1fZaWXukoJxrVZ9kP2SiFpFF4cbj+M2FaUmji4B0Y+sTDRsAy1kSY44c29AbDwMKTcJ1zM6mjs1q5X1u7u4D4t4yzLV9nY7U+6Yci6EQr/lnVz9fVDoUIeffO9dkhFfncQxjyPLc6+CWcalIRMtoiRj0351YPfXkKtpA7akgdqLcSj4H3LEIRHFt56vYAAwLnxCudeiblYCii6RIu47/OzdXPEzkNEB8Zl2DcdajRMLgP2GvJ74gfGaA2M0U7+7yGhOBogNy8dKWliB0nVK4D/L15GwqEO7juOmhoHQ7YKGGWLpH7XEqLFuhBqudgsbhOFPdCYSZrBrcjBa69oT/MnyBDfmWVSv5MEGB6atYP8bbVakZ2ThixO2YqkeZTObyI2qX8AiMez+FWx8HZfmVfxE30IXYcCVbA6mCrDQ1KJlRvONn9IqzZ00YQ2b3j2mtLYM36niZL5HlIZ421TyrGtKHeGcPYvw8Pabx7wEQyr6WX7nWDrna4r7Cwl6p/E1oBbxCKTyiXiIpTXTLZa0vqqIpeVkCNIbj4UnQcFVRZr0PBmlAiuDg81vjIWWSxaGLFnYjuIoXBW3lUiwKl+bpFtDSmR2mdTSsWiseuinMQTtbHLdfiz0qlDD1Uu1oy9KhxSQ2sjDCeVccSIXs+R7R21kOfF1mOpAcWTrkSt0oBcBAGumEzadBkMFbgRRnOo04QX7DuFbUWXPv//RF0JadyWy424eDMa5KXDHHt+ZCWMXr+s3ycRvAvPlOHMyVJmMwzA0cPHYTLF0kyEXLxWkLLFDR82G6EGWh4Zlxo6/gmXKlshhgRl5pxMSoiXy+2GrcaGnByibJGYLbdoMDpHeOjiKmT8PvcT+d1Y/lg896ZdkU4iZzSFy0rCmBXE3Pe41JSRuPuIJ9sQEp4otEoka4DY3F4HAk64zRUu8ZGeZsKkW+Gs+D5SEyKRhK/f1e/OutLhI2czR9QV6rQfKm1PCeuD/joydELHngXHooX1Jl61mB1b/6KjiDvLvax+1+GovM2f1oXZ6ZKal32/VxB7FlIZoy8RyEJRmJajAkaUHiI7emRJpHTOHDECFDj9yb49DJISauEKd0evbnf4wllSxDCUWwuj1DVEjTCfUev7RzhvC3fV95+fJZZQg7JrVvmi+Q946y+1rdnU8Ha7Eymp8ZRwGcM6cyucuv3/vpYoWhXlFhw5dJKNzyJtAxwuOIYYkxk6omoRdUvDJsrgOjY7bGmfpvvGzH/8j5zNwYtaji8AACAASURBVMRshdiNItlUyBpPFC2ajdDthtWXIIPLRihuBoTBE85uDwh3bIWcRUJbbNFPxsFA58+Ac5agjCqGvDrIrCfRXAbFm5V5A/Od35IUZidU7k7Ce4uUI3uobI/h2Nt11BWizUmkvNAUFV/Y74STTsDDoxF7JlZaObNCdhoOyjoW7eEkhbGQIEUleek5M/FLoxjV2DOyeUgJEz3ukkmKyQvgj4gjK+r859dFslNXSDdCqdgzjkSFy/KFm4ZyY1iqU0eZ8ITZpPzYMz7nllSA5JK0KswZU/e1VrqdJtZuHr9/kphPND/WjL/WspaU7yBaCmggj5YioG7qPkgULp4lwNun5LsX+h7LuheSVxBlzO1xw+FwIik5Dg3yMhFjMrCZ8QKN+jC7iHo5cdUk+LrdKC2pwPGjhTQ2i/xhUroDRw4dRwyN2dJTzEn6dxKvxZyzxTEt1hbUkLZmYrbC2QANULaErUIeRZUtMJkIiW8p+ZvEbOWQmK3cWmQjDOoCAhOuthGsvDRJAW6FPpVNGNzNABroRhgeiaz7CSjMcRNtiy3E68VexV0uvbPLddfgYwOCE5ow6AaSSqWdPQzcxJgEO9ZqZTRFuXPIGi4KpgJ+tcKzj2UortJUZnIuSUJphK/IcQtjQJLf6IKshFSG0zVCYhwK0mg1tliDi87D3IV8a8M/msNdZKSuF3cjDEz8r3SEi9JZIW4ixlPIMR3eoAhjkqm/S4O7lczxISFUNtorBDFoQck2wktXWH9A1OGbgjAOobIxGMqGAokKleJVqOuJQ24ECucKRZOMfGuEmPPoV5IYsgcIk++ZMCofdwq4T2Am12aoMxYyNZZF6+X7LRunxU1D9GKWcFE7mx6t5IHT6aREICklDslJCTCZjZQAiD9dHspoXWHQ66DT6xQ/jtjdTqeL1ikwZ5/iR0TlQoJnVZUNZSWVsFnt0OuZmCwmxTvTQQoOkpgtM/N7GrfFqFvMWVs8ssskIKRki/wzVJsErUlKlC3OjZCwQ4/bRZWtgAQZCrPHKBm2URqqUWkkyZEjVxElu+nsQPMZIjwSyJkbkbj++V/tJ44ciaw7UMJ8shIrVg7jKHUUJXYs/1WBxRI7W05ICuUqEkopkVoCFK4gcq+OEobC1hcSb2Et5Iol933EC6Nsv1OgfAUZk7yVP8ydrmASElnNZKulgHjzMeeMAVHqGu2XcatVdHmygglJycj3oxKuEubXwUXifnlxopL7CXKDQMm0oQCFc+mSkHuDsm6CIWLNBGed+SxwakixHfD/QVYYKRUsnCQkUtOfz5wRCSONTh8LZ+dYRtlStGvKLY4B1Cgwiy9vomTcARmFitrmbHE5bAkPo7/mFHD+9yQvggYgib0p4fIyBx37/hCyws+wKGnhM9mNODfmSHFnHh88P+blZaNxk2xFhIvUs6ysCgUHjqPKYqXnV/lWNy5/OvcLualYpCK+p/lMIeY3vrAl7uBhaKAjpEmrBSGL9NBikvyCU69YF86CQ8dgZlO/c+dsMbkxCCFj+wKZKygB43ydwpukNRvW7OJnhAiWTT3+mC3qSshzI8yJqrIlZ7Lx2KVk9hhBDw93FuEGg09KF2SXUah8ia2DdWTXRjqegu+T6/BKvpeoZKi9N98ACcjsokTp4rtOihMcaVe/yIzaINDOYcNTSdH4zRXetCHX7cKgW+EEBkhuZ0r4vsgVM4rfKxkekWIsy0OUNHYkL2esA8GuZLRfJr6w870MmGYST1YUTrUC3hTtaoh1gCj2r/p6VKj4MqYVeB4hCmLNZJUvXwPyD6Jiaxtq27i+AInCe2pHIuWVMN9qJjjLi5qeIU9RjeasJbaaSK2zsjNaeKgLxjJziLhfdgjXDOR7GSod1lzcFT/NO78Svq4spm6RCwnJIh5kTDY6uMm/3aT9SII68g1zTZBCxMtqqNyljRfj6cvcyM+6KIgBZdddgmtOTgYaNMqiiSSkPuS6ygoLDhechLW6hipFgfM0F5bhr00kNjPHgSRVM3pGFkeYmBgsqlbRP+TfjFJPMD904AjMNEGGDlrWhZDqWjT1O5vci1O1vEx9wt1blUz9znUyf4IMko3QAzfrRkiyEWbnZjIJMsJ9q89PVmQLIGBksDWihfGnoeF2BwJ2D2Qy+ihZlLnFOEqmeHgTRiRXKzUYpO0Z3vgMPfEqVdmYV4mRpUD3ID/Gtd+JiQQ63z1KMAw1sGqxnoQyY2u/DPqfzvR9qWVDycgQ3CsVa0Yvk1DdwpmcatWg0jfXHlNxLSoi00FJv/M1DbtUczuCvjmSm3p5NVOUlUIOCeGEIT0j1paKyU1NIYeXXDWE3yuvVh31QKWPDd05op3RkQ1bYIhUQHZWEV8ruelCaRXPo+tku1no7OCsmkGwZbcM2DEa/jlncuDzZyJuc5oz8yOapeqslWqjstGlRCajI7fi0QpElbRLz3iUEpGK0fcF9xqfqsH7PmBdJp5jlCDzBQ7WSZHcw8pjzO389mSDX0KNXX7XESkejwNyEpxo25M3ZWen0zAiMcJFym6psuLokdOorq4RuYYnmkTJuZB5IkuI+KUmX7BKFHH64xMv5t/0AqokHj5wBDHmWOjpGVuEiGnpvVSRY5/BvCLwIGPZuYHPjpQrW5y86YHNakNOg3RkN8iA28WcESC6exBW+JgfpXNrWhD2ORnzQuk2Cu3wIrO0VKyZ7M6udLyZcL455/ANy/DkTZ7hrD0Sy4b8YGGu4AhLJOecBcaayRWaz0rCWOuijaG0fR1GofzrHH/pl0NA7vuQBnjI0kVp7PLHrejKL8jgGBRrJixk7UZkbQlPrThJbV9eKwIU7svlqJ1cz/N/Hxjby597+flflW9DBvRp+Ukp8MG1wjCs4VxvF/MpAlO9MM458yUs4RKXcCSSGZf+A7RJMhPmTb4MccKxKjt26w2SqL9IbM8m3HiygL01dngogyzcscsfFPw1UmrMsnRL0j008lVEqiEoLSLiky87SXAKezF3QrqHRqpHeRpz1BKjlDF/6FldnF3IXUzrxSpdLHlj+jAnTLAP5V/PCRYCQsIMgUA1UIqgctZQZnYKMrNTA8gUeY612orjx4pQbbEx7nrM6PJTDr6PJf3OPyaDfC9lbWmGTDGugwwBZarLZHzkbDYm9oojW/5Dirm070REOnTwCEwxTOp3Rtmiid8ZZYsSLhYi8p1w/0LhshG+suUmCTKsNDlG6AQZtRlMCmi4mGOsUBWTWLSkNuaDksCFSRaFJlPtTKioz62BDwzbOFcQz8I/S4mndipVxUJfF6yMnXV8w8ZQgQjMX0fC6AKRFMX/qkjOOVM4w/D9OQL+7Z9ofRnwoj0Aw8BPyaVi04mSZV/aHGDeGnY/lm1sBWM1KPiCbylxiy9HGiNp6/BrJlstBcNHWFIxk4peU1cv4+8qKOlUEV3DL3wwLQlF8aRiz5TECQc6bvMzMPI2w4UGd6RdJyJczo2bQnWtoPkiaL9VeeyZvDIWyewkRULODWzpzCR1zhln2tPvCUnx98twSSSHHEcVlNReLlEG8wyeCsX+zOid7JtYosUQL6YCXhLMxcUd8jbjfUD4KiriWMI/SJmnJHGzBlNP39v91RRw28C1j6lDVnYqMjKTqZsgeQRxGTx5giFazKHAXI0FMxI7R5K//GsfN3FyiIv9LLYtKN0y3BM0Og20NJaNdTikqhVzH6WsHg8KDh5BTIwZepKhUEzZotczuhajUCrfSPNNgRvW7GS7pBAaFijqM0o6OJMphbgN0myEDTLoHzfpCOHgw9ZYlPCISMP8R4ez4adkcJyda4QLJa9TKQJFeSojXxZGekuow5qVeftyeIVtHNYn0HVlRInUIfhVMruvou6VgVkxmUHMuVYySIcfexZmC9UlZmEWRQhzJEULNRFK9WFlxQxBt2R34WR9jXizd7jKWO0GWOSme5TnjUgaW86Yl5y0orUZKLUqSa9c0qpYBAu4UOgPZ5GM+i5A7fphNO/2k0rOPJGOA2ZsWrIrzl7DU7/4KphQFQv0TJGIG1Um80Sz6vX2rIB5QzaBiXzsmVjyjQCr1lczJRMFz3Xet7MS7uCQGsPSlpAywsV5GvIpT+AZhbT0tLjsgcmBR3XJZ7QMIRRwtRLWQoRyBdv2vCKT9srMTEFqRhIcdidOHS+BpZoQLR6TkeyN/FOqajkX89m3YOxS+4moVPQVXLkCFW7CbQ7uJ8qWmYnZolkKtSAkjYnvIvcxcVocMfWxNT+FY2sqXZeQqd9po/j8RzmyxShbJDkGp2xF6kZ49oz3UI0b5oCMiCAx5mBdxJ6JYarMkKy3OTr4RWFC7pO4uS1qf9BB4Ja1j2T6rYpws4pxmX2k3Af9eNdz7Fkt56dADEW2aWoxOMWM91AEKLS9LK26SZumEb4twOddYcZH/qtqgVk4o0+JqSHHQYTfR1z0WhWGXbn5sWj8LceIjSSlBEga9VpVS7DsSlH0sGzHUA0qtAkjbsxweqGSa0OjGGouZoaV8HiWED/7zjlj7+ONZT9hkrBAxaaLcwZDJTiLXyO7RIRNkMTPOgt0xRSJI40kpj9kjLGQLojVn5eTL5DTRA6o+Gv8djd7VBIxR+gZxixhkrKPGfuaUeG4Dxfy5ePo7NFLnKnjuy66tRDJYCjRe/hzshfQ6jRISkkAOZDZUsllHWQnK47cSGZ/ZAM0uLFK6ySf2lzS5GY9KH1TJetVSeK1fEsMT93jriMi0qGDR2GKMUmSLbFDjMNtAk3tlK1aJMiIOP2mAuoQ5kopIMaywZdyhozUPK2g5OG2X/Sul9Lmw92x988gPr1f6TlnTLMpyzomZuNGD4woPalWJJJXBmHHEelI8l1ejLQoN2g4YqP8MGexUaBgBMhXRH77X6xzKHi1XKtHl0QGVyNy+04AWkQbQDzFXDiGfcDIdcQogMxrhGh0Bf5czZloikoZjZdH3A9lzWTB7oiwZtIrlDI3wkCXbT5eIdc+XrF9xqHcYhlKXZPaEZAbqOfY98J5I7BaAsVNQYZHqbPOJOUO2g8Fann4zsvnGKr+4gSNFr4bofC8LYWOQRxk3FSotPIk5oohDOy+L/ezhL1LKSHlWhzhYnoH54fE/JZJ6e7PdBjKsOCepGiW457OVo/HSsWWFN40w19iaAZFov1o2SQw/KUkJHfiq1tMEUKVmnyn/MPGWdG//HeKPYOU/+C+wzDR1O88ZYs9h4sm02D/k45C50omPXfXStnypX7ng8u+S5GNLlDexebWQJj4nSxy00R5g/ndZHzDQWjIKCKNvJoFMTsZEMRu5WOs4HalS3E4uJzVa0OvXgIrVkH8ikxSEmYSCGOXNejw5eBJRPlUWEdIh4WhAgdlhcMxXDMyeFkJdSirfzdTOSkMwxrk78Dxs0EFRIkrwCqUgVkHzR0u55ebLxQ2tXhNQvY7BWM1ZKyZXE3rrmb1Opxq+TIS8E2DxombDM++8ls6/tnJ/you5kE8r6myUcR/Gs/NyzdkhOu7/6lRj/tlxzK1L1hblroT1jZMUaTXKyarvHvDWR/ksJczYuXMRMlR5XPZYkBkSCCHoR9MSVdMYfxR2AoYf2X2z0p+J3yG+tAPv5/XwRzrfyR5O/NWykFYIuIrhki8mS/3BUsS+bYzPy8G/4wubjODyXnBJIjgv0pJ/yHXuNweZi7gnYMl7A8+wheAm9xcy30faDn5FT8Ne9ix1JwcYpUJMCJ49Ik/EOj+AtMfSdXE+Qgzp5EEGQdpggziRsgedsy6EvpSxfMIW6TdR/Pnmp28fC3BqgJJi+hzJQyK2SLKFtedpcwopY0SfB0BS6/XU79Vl4ekmK8jshVi8eJzK1oerZ7W2e1y+xVPqTSkYl4LGi0NwtORXQAqe3rgdJFTtjXQGfTQeMlhduy5CpG2ajTv0+hg0GvgdjrhCehwgvaSlQc5kLTMoXhuF9w0sNN/lhkttvBwZ973zBv97npyi4xwwlEyAUlCp9GBFJucMydxUHwYqGvo4Xpajxsu/gxZSyMqaK0KUSJ+TINspq9QsWbkvAq9HnouKxBJpepxweUiJ4UIl/natIgGOjIXuJ1w8xdOIWbCOVppJ4mgaF46lrWkUzB9mfeRng1JPQzQeBzMIZacW4OW9C9mnBE6SX+vIbtsxCfF5atzcB8m8wYZT/wyhDkXC1cizlJQHFUe3XgVr0YHo14LDzdHiPVjMh7JNS6nbzzKrTRSy7oc91U0b9Tp2FXanvI1JE1aY3OgsqIaVRU21uCRHiTcHjsXrRAYTSovMottoApnBd/P0lwrysGBYUzV9XxpOLFmXKp+JquaSLwZTdAWnIFRWaxZfRKUugJZnGH5pjuex6MwEoHzgFMiGgg5I8+Bkem3AcVgOzkTROSzEH2XCMhZIDLMPaG3O6RISvAsRuzMBo3SYam0oZK4APrc/sS4qTiWvvJJmoNchkSOfHoQG2dCQlIs4uLN8pnMZUhkUK14GeCDdTMemmxdyf3EjfDA/sNMggw9SZBBNqPYrITcWV2+c2D59qecF5bg+8hSv1sFCTIULUdhjigNTCYD7Do7DlecQFl1OQ1gPZsfnUaH3MRM5MZlw23zwOXy7ZsoK5ZWjxhPFY4dPoCDZyzQa7xwJzRA6yaNkJlox7Hte2BJao5G2cmI0TEkN8AhOFwVLSB4T2o0sL8XnVW8cFtOIn9/FbLaXYgMA5MsxedWK1Td2FWTEwCCjR9yboEFx3ecgL5pc2TE6ok3bcBcFIHNqwz7WlxFjF6v5SQOlTqRlJqNjHgjNIR5EZJMYxqVqxl0YXRaUVJ8AmX6BmidFQs3YQ/cVhX5R4hYs+js8AZPGJHAQ4rsdllwen8+TlkZEur1aGBOzkGTFk2QpBMhplJdmiuACJZkXnQ7q1F0tADe7A7IjXf7z3fkTwlhTkMRFMW/PJLJ2FGGI6croUvIQE6qicnEy9ulZzYGuCWV+1cNzuzLhyW9LVqkGdjENV7Yq07j6Aknslo3RaKWPEgLl6UQp8vKoU9pjtx4Ldw0r3Dg9p1WZ8OpXcfgzSFziAk6tu/wCspu68mkVpVao/nrk84APdxwedh5IIJOI8tJNHoYHaewLf80THkt0CglFjpiSJJ3a9xwupiNKK/tFPbklyGjXTtkGtid5HDKE/bUqkB1o2OXmyB5xEerg0FL+DA3HsKYMIIca0J3crlq2awOrFuxDVs27Uf+jqOw1zjDQU29VkVARUAUAd5CxIotPM1FYMf5f+Su8fOcwLv4IawhgefdFrgkCp7HewjJGjj6rcHYsGYX1q/agRijvk7blthKCYlmZGYno3X7xujSswNS05JYt8nQGzeB5kGIlZtHYn1ky7dpyOUS9G9OEFrp8Xhx8MBhxBjNVAighx/zU7+TLf4ANs6WJsyN3MiVrbwM5DbgKVuC+ivZEQgVOBhjNMBpcOLbnSvw487VsDkcAcy7TnuFxMOJoZsel4L7rr4dl2a1g6uGSRqiKPqCpJt0WFC6eyUWLvsF6w6UIkHrwunkqzDy0fvR70oXlo6agAPtRmDQTRch3eQMNChDuGpyFp0o5rIESNrFTQM3qg99h7em5qP7pHHokuiAq1Z8Vwdj7D+YdOUkJE7/GPdflAx9bfX9aMWaSXRYQnh1xni4Nr6Dx74rxQ39HsN9V8WiYOsRONJykJUWT+sQHGsmvhmr1erhKdqOrxe+jR/SX8Y3w1qjwuY6G91Z+p0KbUEyfquLNmHWI/fiJ8MVaBzvgtOhR4OLbsLQJx9E+xgrnNQyln+VNNfy0nFfXboZnz33FFxPbsHIjtWocYfILhaggDIzonK3QgWsg1yiNyPx+P/w/Pt/wnT1QIy6rS00NUSVYj8SGHo9Z7Ds2Vux5NIv8c2QxnC4AZ2nAvk/TcSoDyvx4Px5GJBjh1Nnwpk/ZmHuj38h986P8EgHwOoUbu7oYUrYiXd7TYTrsQkY2qU5EsApin7M5QxwYVF5NCFAebOd2oljnmw0zkxBjI55fvjTQQi6RVw+zG6U//oZxn++De0eeh4DOzVEnNYDe/Fe7K5OR/uGKXSDxnniR0x6cys6TxiPG1KccPN3gAL8cMTaM0xWrmB0StZKq4On4jD2lemRk5mJZLOePTdHmVgju/nENQBnU4UYu2THdsPqnZg382dKsohhwdvMVlBL9RIVARUBcQQEM2EYhIs10ZjH+riRCFWT5k0BRVI6J1stNRg5/i5s+j0ff67dBWMdky26Xni99GzemBg9evW/Al17dURMDLPpGLUPxYkFy0tcJAM3GoW8g2QjPLAvWNkiNzJuhJxHldCzKhJlS8q+oMGF3OFq7KHGLjYbIU39Hm6CjBAv4i3bBPjU5CRsOPUvPli7CDaHjQauRbCyR639uAe5vW7kJmXh1ZuegNFupO5SQaRRZBNZazCjZtdivDP/Z+hveB2T7r0AcAIFG9ejKjYemQ2aIzkhAXpnJaptDri1Rhg1brigh4FsV5Nnuhxw8HyoyG4vcbdhOrEHbqcDHo0eOr0WGg+g03rhcrng9Gph0BPXRbbXeVjXRdq/NdAb9fC6PNQdTEt3Bjxw2hm3QY3OjKSUGNSUlqLGw5yqrdcb6bPJh7j6uJxueIhLFXEno2cueOFxO6ny5z8skhSSkK2tmNZjOhLemIZBFyZRdQ9aI2L0/pgAt8sJl5vRcIi7HZF2Scnp0QMuvxsZZ4hQtyw2QJM8xekkihOgMxig53yR3S7YiesnrbIeRqOOGY5eL1xOB9zQQqfTU/cuRrBkXf1o+UxwbJ6J534ux/U3D8fD3Usx9aaxKO3/HO6/rSOS3Va4PFqKo46zXjwuOJx+w5drKw0hW4Xb8PXn07E8dSQ+G9ISlTYX44pHznigr/bC7SRuloyCoNEbYKAnm1PAWbdT4U67BvoYPbwONzQxBmjJjV4PXMT9kx72R9rNANI8hHgwrn4ueMlkpNeD2s5aDVURHMSVTWOAQc9MNqQlPE4HnB4+aQEtj/XMP1g8cSJMI//AMx3slASRflhTY4dXq4fW64aTnhPC9A8NeS9xkyXuqQbS35gm8bgcbJsTHA1UofH93uOFrWwbFr/6EtyPrMVjF1XDzjYlnRO0jGsuqS95LjkFHl6mfnS4kCY0GGlfoM1DceHcWLXQG3T0MErSd71uJx1jeqORwYRe7oKT15b0l3oTEk4ux9i5f8N02e14rHcbaO0easByLsLE5dHB+grybeCSHx7HgL/74MdJvWD2aOCuOIxfpw3CuO1N0euxmZjSKw02rwU7v5+D7zfa0eWZcbg2pRpujX8Me1wERw1i4vPx0R1T4Bw2BoNvaIkkkioYHrgcZJyIWd6M26dvTvEw7UXIilZLdvVIWzDjB0SR0Wmo66w+Nh17Prgek2oexetDb0ajOCfsVJHVI4aovNzaRurMKv5EEdZRScdL30lcpAnuHtJGpO1BxrPL7zatMyHesx2ffXYCl912I9pk6WGttkMTk4Tyr+9Ar+334PcxvWDUuODWmJCQEgNHaTls9BgaDbR6I1WQaPplMk7IWNCR+VDH9idmPmTctBm3bVJR4qdPFWe3E04XaP9jZlXyDJcv7oPUh4xx+h3Bzc3MFRoteT4ZWCTNsI7Oody8qI1NgXvdSxi0PAlP3/cgbmhuRjUh5WQ8GPTMnEzUcRfbV/hBQxpApzPy5iQSm6FjSBLpk9SFX4xlia+z5L4Zry/Flo0Hor4uqg9UEVARiBLh4g9fxmCRhFaCm/muD0VhzgbZ4gpGbMOs3BQ8NaY/UlITGZ7hi/sL3kj1AxBi+4kXd8Ykahf7BG89UmVrP0mQwSpbJO07IVpcggz+s/ivl9sJE3xPla1Qg0Q89bsNuUJlK4ojjVQ+IzUFvxSsxcfrlyDWaD4niBbX711uN6YPGA1jjZkaC0o813XGWJT9Mxezvv8LGb2n4OnrYmGx2OHVGWjclhculBzYjjJzU+RlpUJXuhPbqnPRzLUTe0454dIYkN7qCrTL0MHtJYYR4C7Ox/qdp+jrjXFpaHbhRUiwnUDxiQrYTTU4UqxD8zbt0C7Fit178lFQaIGWnJeW0RqXtmiARBPZI67EkS3HENMoCWf2FaDc4YIupjEuuqoZ4l1uuFylOLajEHHt2iI7RgOPy4bT+b9jT7EWOo0ZyTnN0PrCPCTay1BwcA/2naiAV2NGg1Zt0TQ3FUaP31gBdDCat2Baj2lIeONdDGqbBINOD/eZzdiQX8bk7dGbkXXhlWibwsTpWcuOYOf2AlRDg9jUBmjW6kJkxLDGILUHvSg7shdVGgMqi0pRYk/ABe1bIDs1BsU7NmBPoRUurwa6Bp1wXbMEaoBqHGewdVM+KryEaMaicbur0EBXilMnC1CT3A4tUvXwah0oP34CJRYDsi9oA9OWdzHq5wp07XkHrknZiY9eWoCqS3vi6muvwzXtGyElwYmjG/7F0RpSXw0MaW1wyYUZMHg0xCMMKNmLtTtOQquLhdllxaFD32Jd/NP4dHArWD1OWE4VYO+uAlSQWD5PCpq0a43GWfHQevRwntmKHYfOoNLuBeKaoGP7RkgwBm4+eD1lOLL1NOLaZ6N0w1ac0ephTshFm04XItnjhMdRgVOHdyH/VA0lOEk5LdG8aVMkx9hRemQfKqFHZXEZSmricMFFrZHuOITNe0/B6vCAEMS8ttegSWLgvE/sy+ozm7D49ddheOIPPNGhCjUuYmh64Kw6gyPHTsOR2Ayt8xKgt5Vi3/4CWOJy0aJpQ6Q5juOfXQdQVFFDCXxWy8vRPCseZlM1Dv6+GcfsLkrWUltfhQ7pWlSVErL1IlyPrMPjfLJFCmErxrHiSnh0RugqCrD/jB3alKZo36oxsuJ0cGq8qDi4DXtPlsLu1gK6HLS7vAWSyaaEtwKH/z2OuAZG7Dl4Gsac9riisQHHt2/CIQsZWiYkZTTDBe2zYXQQ8szOoBzZmvMXTJffgcf7XIiYihPYmvYChQAAIABJREFUmn8QRRU2OlknNu2ItjmJMGj5rrJeuHbOwt1PncIzK9/A9Xonyk7+hQVPjcXui66GN+kWfPhCZxiLtmLp/KXY6OqKF1/uhoyyM9i7fy8OnqkEEIuGF7RF44w0xMfvxIe3T4P2iadxhaYCpTYrXJoktL68E7L1HpDu59+k0kDjsaP8+HZsO1JNiac5JQfNW7VHhtmC0mMnUGo1IqNZQ8TrvNBZz2D3cSuScjJhqjiOtZ+OwlLHjbjtqivQ6cqL0TA5Aebqg1i/7TAlXoQIGBt1xLVN4mB3u+GyluDE/hLE5JpwbNchuJJz0LzthUirOoQd2w6hUp+KvBYt0aRhInQu0o5Hkf/jb/gnJQOZ8Qlo1qQjmmYlwnr0b/y17B28deQqjO57ERq2ux7Nk0l/P4XY9u2QbWQIceHeddhdRDYIjEjKbI427bKBwmM4tG8vCh1k+U1Bw1bN0Sg3CQZPFU7uOQEkm1B2+jRKKiyIa3ElLmniRcEfW3Hc7oTG2Ajtr2iCeLIhQdu9FPt+34rTZGPGlIjc1p3QKtmDqpJTKC4vh1sXh/JDB1CmjUV209Zo1jgHKN6LHT9Pw5v/JKDH1Vfj2quvQ7OsZMTHVaPgzy04YrXDAx2SW1+JizKI6sUqXhoN3A4rio/tgiXtErRK1sBFtkKsRTh88hjcia3RJsvsixUMJUZzSzPZtHp80HRYqmxRXK3VR6kIqAiw23LBQChRuAR8SpQmBP1SmcwlR7ZGvTYQG3/fgz/X1I+yxQeousqGSR8+jJy8NHi4XVFh4DmzO8q7LcTPPKxDxmsJWols4u+n2Qj9CTJIzBY9a8t3zlbt+7hI6vfAhxLFhG6S+w415ilbeYwbIa2+kjM7ZdJu+jKveL1ISU7Aoeqj2HBwK2L0htrXNIpPcHvc6HdxNzgrSNwWt8Ue+gUanRHaoi34YuFCbLY1xE39b0XHZs2RaXLC7vTCEF+Dn0b2w5rm4/D4oB5IWHE3bvqpKR5sehAbDznhKNqLUx0mYO5zNyLL6IW3cBd++PRjzN1fgUxPNXRJuej+xLvoVPAuPpz8Jzydm+FkZQbuGTgQ19eswsTFK7C/QocMow0F3uYY9sAjuPWylkhI3IzJ17+Cwpu6AAd2o9hegaM74tD/s3fwUIskVJf+gkl9lqDT/77EgOQqHNj0FRYsWoiCmky4ygxodFkfDB97KxJWf4sPlv2If0scSCqtRMy1Q/HwkL7omKb17SQHk60UeIu24scP38Dnp0xII/EgmhrEXTACYx/thTTHHvz+1bv44KdyxCZVIq7xdeh/zyvo0YIY9QRvLWLiXFj31sNYejwBGhdQqmuHx58biOb2zfh85qfYVkZUNzuOm6/CjFeeQvOkahz+9Q2Mn3cShmQn9PFxuH7oF7gzfSXmf/Ayjnf7Hm93j4fDcAbrZn6A5bsyccfU0bho+2Q8/ZMFPbtdAc8/SzFvyd+oSU9HfPPbMHrUXegYuwYTHv8aB7UOaHQlOHi6I978ZDwuTfbAU7QHyxfOwcd7y5DuNSFOmwA0skDT6nnMHdoCRac248c5C/Dj7yega2CG7ZgHeTcPwH1Db8HFhkp89/HL+HbLaThgQrX+Crw04X60T42lu+vcJO+s+Q0Tuk6F/tl7EbtyOfYSNUKTgU4Pv4qHumSiZs/v+PqTqfjpdDzMFYdgzemKe0aMxcDLPFj95nB8WWCE161HufYCjHhuEFL+eAfTVx1CtUsP54nNiOn/Fabe0xJxxK2btezIPGgt+gcLXn4Rx66fgJsb2VDjNSO9UXu0TzqCL+d+hE2x3THqyXvRcMdsjH73F7i7PYsX+7VE6fJ5eOfXzaio8cJoOYjM2xbghX5ZsGxfgDlTNuBEvBteTQU8jZ7E5OdvgLnyXyx+5SW4HlmLxy+y+twIYYiB9+BPeO+zz7HT0xaXmg9h4/4SnNHm4dY7HsS93TogxXAIS96ZjpW7z8Bh9ODYv8Cts6diaNscmHS/Y8KVE+C4tytO7zqIxK5P4o3OxZg+ZiYO6ONhr6iGJ+YSjJj1MjrHOGHnMPeRrb9huvx2PHFbJ3jXzMK4r1fiUJkWCeV7cKDxs5jxUl+0STHA64vLI7rxHswb9Cow4SuMaGXHiV0/4L2ZVvQbYcb3753BgIWv4sJdSzHr22WouGQCJt9oRv6a7zDrh1+xp8yJ+NJKmLs+hEcH3YJOeXvx4R0TcfTqa5Cwbxv2V1vgLLEi+87X8MztLZFMVE1fEg4tnOWHsWrWS1hQYEacvQhWfTo6PzIXz3Yrx8ppM7F8Tzb6v/E0Osa6YT6wGPfN2I0r7h2IDseXYd6ir7HDkY3sxGbo98LL6Jdnw5av3sHr68uQGUO6hR0lKV3w5qgHcUG6E2cOLMOUoYtgHNoDNX+uwnFjKppdNQDX63dh3dq/seuYC816DsaIJ+/EBWYPDv88A7N++Qsnqk1wH98Izw3TMfHhnnD8+hSmffU3tlelo3V2Iq4bPhsDWq7BGz3mo903X+KudBuObvsOCxd+ggO2LLgrdchp0xPD3+4Hx7J5mLtwBUpiTSjZZ0PL24dhxLDbcEHyLnx87+vYmdUUekc5So9vxclGgzG8WxIOfrccO+wVOLYjDoMWz8BduSZ4vcXIX/kZPp2zE+UZLrr5lXfps3jl0Y4oXDMH8+Z9jcqmvRB3ZCP2nDqDuA59MfyZZ9H80EeYPW8+lh+JQ2aCGVcNfgv3dW8Ex57F+GTKOhw2kk2FEthzHsMbo7ojm+LIqGXussNY8dFwLGs6F58OzqMuuYUbv8DMT75D4t3v4eXOabDUcGq9byqQ3PsjCu4jd76DGptTdR+Moj2gPkpFwI+ACL3h8aJAiiQgTCL8SZZSyV4gXTKibPnI1updMMbUbcyWsJeQRD1vzByGbEq2mFhcjkrx/5brXfQ+igOTjMPHzxSm+SeCEnEj5Kd+DyRbAjYcUCChUiYsrf/7AGVLjDMyCQDIHw9NkUhcgGw2TtnKokG/0sqOHEzi3xNJMS6BuK/FRfaAerqr8HQ5daGTTdrFhgCS3dCaA8vx1Wfv4MeS9rjm0s7oceMlaJKTgXiTBctfuQe/N3kRD915A+LXPIwBH+5Bn5e+x9Nd0mDY/RFufegzdJn5Ix5qUortn4zEmN134bMvBqFZVTFOH9+OvfbWSNj3IV6bsh9XTnwXY7tno3LTp3hh8lewXzcK44Z1QYNYJ7ZOG4rn8i/DyOH34pqW+zDjlmfxY8MHMGvaELSKr8LKl/rhifIRWP9WT7jKVmLawG9x8RdzcUP5b5g5eSosgxdg9q2NUFZwGMdOnYYn7iS+mr4MJVc+i8lPXIzEUxvw8rhvYLq6Lwb1vAhmB3Gb4dwIt2Bq92lInESUrTjkz+yD57cMw8dLH0BbuGEpWoUZQ19G8ZM/Y1Tmz3jvzXlo+NpajLqsAscPnsDpwmzkNfaQ5GvE8QnGOCf+fu8pvL0hB8PHj0af9slwWXbjwyGPYc8d72PKXR2QarZg5age+KjFXEy7qQJzH7gTZS8ew4zublSW78TOXc2QE/sXvvxkIk52WYTxXeLg1Bfizzlz8Vt+BvpOHIm229/G0z+U4rqbH8OIWyz4oN/rKL31GQzt2x5mhw3uHV/gu9jBGHRxLEz6PZjR/WbsuH89JnXx4sCSJ/Dwut5YumwYWtSU49Dvs/D0ayuQfO8ULLwnFt9+8A4+2ZCOh96egH7N9KjZ/zlGjV2O1JufwrOt1qP/+JMYMuFZDLmaqFb/oCgzF0kGI+POxGYjcdWswaQeE3Dgiifx5qfD0N5ShJ3LpuLZT20Ytfg1NDm8G0fOGNH19k6IPbQSr038HKdbDsKYJy/DzimPY/L6ZNz/6svo3yEFdutJrPp2Dy7q3RlNs+Jg+XUkur1uwqT5j6Mtb0KmolLRv/jkmUewXNcJeXEO2HVZuKjrYDxx3/XA9kWYvfg3aDrejYaFXyLf2xX3Dh2ErE0v45EPqtFr9DO4+8pGMBeuwor9bdAp53e8MPB9dHj3Zzx5VRw0zm348LbnUfLipxiWvZOSOqpsdfC7EWr0JniP/oa5M8fjGwzA688/i97tdNg1byReXmNG7weewO0NtmHZniboetkFaNLAhdUvdsXLzpH46KFrkBq/CZO7vYR/B3+IH0dcCq+9DKcOrcW6ipvwUI8ElOxfjVmvv4a9183GjL6psNjZuCmWbL06ZwPMl9+BJ/t3wOFlP8F12SVof0FTpBxZgjv6fY/Lp4zBHW2yYKTZVNnz5z0e7Jx/G97C2/h8SBa2L30Vb+pH4vNrCrFg9qdIfuITdD46D/OWbUDesI8xVPslXp6+BoYez2L8sPZIPLoGz7z6P+T0uhv39PJi4V0j8W3xlRj5+fO4MTcNpt2zcPPQX3H7gpnol0k2qhgDQKPxwFJ+Cts3VqLbg52ReDofSz6YiC+KbsG7067CjunvY9XeLPR5dTjam90wH/oaIz7aiw5978L9N3dEwfs3YbL9EYwd3BMNTG6U/DgCveeYMXbWO7g5zwCv8wR+eGEAZjWega8ebYaS/d9i4pAF0IyYillPtsHuL17HYyOXo/nw6Zg+sRuqvhiHCT8V4rK7RuP+yz1Y93M+si9qj3btc+D9YxL6jj2DweMfRbe2rWD/9m703jEQv73YA3p3FSqr1mFq/0W4cOFc9LBvxOyJ43HqroWYf3tTlB8/hmMFB+FskQHLwdOoSemCmy43IH/xaIz71Y6uA5/DPVeewvyHXsTCkisxZtoz6JG5A2PufACLT/fB+z+9ii7pdvw8qjvey34fSx5sgeqjS/DCiJXot+QH3N/KheM7vsPHY5chbfx76HpyAd4euxD6/pMxdnRnxPw+G2Pe+hGJPZ7GUw90RezqVzHk1yQ8PuQ+dG5shKNyBUYNmIEmry7BkzdkI1a/G3P6PoXDT87BE+2JFwexGLTQu6pwZMNCjP/BgzGTXsAFhkP4/ZtFWLYhFQ++MxzNXRaq2gee/SK9l02UrUcGTAFJkhGtWC0Sf0F2huVMDm5J5q7T6ojbNuOsqX5UBP47CITQkkRVLglDXoJEhcGtgiAVlqzaUoPnX78bG9fvwR+/7TwrZGvSBw8hu0EaM4eEEGxC9w9/Pn0GHz5KoTR/Zu4kaRcO7CtgyRYJ1yCu4Fy8FgnY8j8v1Gwrq8HRbIQhPuJuhFbqRsjEbIln5Av2jBRQshCnl5N3xp8PZOtUmWJli4HYS93kEpJNOLZqLubO+Az7mt6F+x4agM6tgF9fGoT1TV5gyNaq+9F/e198/WRnJMbo4daVYNmjvbF/0J94pv0/+GDYeGRM+R0PNCyDzaOFVmdETEwRtny3GN/9z4GbZozBFWY78peNx4LdBnS+ewx65tlg8ZiRXrgU97y8E92eHIb+VxXh/W5TkDBhKgZcmAximhk2v4Pr5mRi0ay7kVS2CtPuXoZOC6ai7b8zMGZpM0z7eggyiizw6PUwms04vnIG3v96FQwXP4DOuR44TcD+pZ+h+OKhuOeu3mhuqmHjoPhuhDNwT/tCzBv4KDBuDR5t5YCTdHB7BXZ/PwYvHL0bS4cl4JvZc5CfcC2u69AcjVp3RMdcLSqtDMElypYxzoU/pj6K1aY7cNed/dAiyQXjiS8wdNhqtLjvRrRLjYXWrUPMkWV4Nr8bVk+8EhtnT8AvrmvQ6+JcxDe9Bt3bxuHUng345rM3cLLz5xjflZCtIkq2VuVn4FZKtibj6R/Lcf1ND+P+zqX4YOBklN38KAbe3AGpWhd08bEo3fQzNp+0wQUjDq94BRsvXYKP+hjw3Wv9sb33erx1rQY2rxGa8n1Y/s00LEt8Hku6F2Pq/G+xr+FgTBl8AWyVbphSK7Bi9Dj8nXILhtyShp8//A4nWrdCu+yGuPiaa9E0jomj8Q9cL/6PvbeAjupq27Cv8ZkoQQKBEBJcixZ3LVrcvUgLFCi0uEsp0BZogQKlQPHiFCvu7g5BAoQgISREx2f+f5+ZiZGQAH2/7/3/9Z213pV3ytF99tl73899P/djNhxjTqv1lNm6mha6WEwKBbFPz7B9wQ+Yux5m6CevCH14nRM3w3FTvuDk1ltQugVfj6nF/Rn92C9rSpsO7SjqGY8RLT62xxw4dYsovRW1/iJLf9bTZ/dYamqF7NUxnkkGGeHnWT/NmbNVxoTBIvL99CQYbWgVUZzfvJUtf+/naaXGdGvWmdalElg7fAjXC3xB17b18VfGY5ZpUKtlmA+Opf5SG306VyKbyMGyyYi6/Csbfeewrk08K8eMfJvZUmqwh/zDwu2HMZUeyrTGvrzSK8gWtZ9v510isF4LujSuiOLhIU7dDiPaosN6YymzojqweXgTsnteZHbDJRRa+Qctcjhyy+QKFW9u/c3pUCVK/XMuXTnGo8IjWdm9CDEOSjUpZ2upg9ka1KwkHvJobp+9xP0XMci8XnL4+73kGf0j3Srnxo2kcg4id8lwYQFtF2Vl/m/1uDS1LyFtdjMy8DabVs7kUpHv6Kw8wdaD7nSdNwj1nin8uvsKXmU7UcXXhkULd9Yv4031YfTvmpOdnX6AwZPpUN4Prc2KXWPk0MjanK1/lJE1HfmMTrQl5bNZX99g7/knaJSx3Dt9mTuxFRmxvBFhP89nf3BOmo//kk90VrQhmxnoBFtd65bk7sKmzDP2ZGT7+gTlkHFwQk12lNnA7Ca5pDwxkSdouLSA9gs9+W1dD3S3trN41Dmqr1lIA/dYnl7awtpN+8jW6Xf6l1YRd301k/++Td6qfRhQOxCV8RnnLt3g8Ws97rZbrJoTzmcLvqFZUX9it/Sm463WbB9aB51ahkl/nDkCbK34lcp3f+Wb5XmYu7UXvpEJ2ISblMh/tCsl18IHN04R/MYd5bODrLrnQfM2X9GnTjSLu/1MzGf9aNe4DDl0Bg5PaMqWIvOY2qww7mo54Tv60OFOVw5/U4nnO0bSYWduRvcqi8ooOv4zbt48wvMKMxnlu4+VW69S/KulNMsdjdxyi2VTtvI8fy16DmyMx/5x9DvsRd8OnahVxBfLick0XxxDy1aVCHBTY7eriL88lxVeM9jat5hEWEvvTCHHEH6Z7XOn8PjznUwrfJG161dxLucgpncOwhrv6IvvnMCTze0CbH35L4ItEY0WEqDsvt4I8JR8EwsnEYh15cMl/ptwFrXYCH8ehQhWSqUN/m/7vxb4/00LZPA1vg/gSt4mH/iZpIYdyU8pga2pHTl7/Dan/heYLb3exIwFSczWB3WBRAosc8JBB6BL2ZiCSLp3913M1gc2fqoHkp06nCxnKw0O7y2DDMFsJTiZrbw5pXpTqYvWpV8ZMHHWf+cUIa7p4aXDK0sSs+UCfem9kLS0le865n33l5b2ksFE0pac2XL91/TRud2xABDRbasVmS4LvqbjjO67lNg63fjmy0+5PLItR1zM1qFetL5QjzWDG5PDQ7i1PGPdgHY863mcQcWOMa/LHxResYX22WIx2gUaV6LRRnL17zVs3qqn0bzx1PRO4Mr6yWwKzkLdHqOonSsevVWNl/Uoo/sdpsjXX9CmVhSL6s1CPXYmncvlRCuSu0/NoN7qANb/1hGvqAP83Gk75f+cTdFzcxhxtAzLF7fBQ9RokclR65SE7FvI4qVreeheimxKg5RTJqLohRsOokO9CvjpTM46QQ6w5WC2fqFzyYcsaDqd7As20z2fVUrSV1riCT30C31PVmDn3NbIws7z16zpbIvMRlD5+vRv2ZCgbGqnXboctZuZEz8P4IDiczp0bEORrHY0d/+g3aR/UHro0KnkDmt2pRbv/C0YNqgheXQx7JkyhLWhasj7KYO7daGw7SYblk/lRd2/mFRDh1nzmjN/LOPgTR+aJWO2ajbpT6/akSzsMIuopgJslSGHysiL23vZsXY3VyKFSYmC+GeXUXfczIImJjaM7snzbqcY+6kJAyps4TfYsmYGR/y/Z3WdMGav3EJYoQH82C4/sXEW1F5yLvz6Dfut1Wneow91LP8wbt5fXL0dTq6anenYqi6Fs6ic5hKOwd2sP8pPLddRav1yPs9qxCpXkfDsErv/mIK+5Q7aq/ewcuseTj6KIYsqntBgNWU69Oeb76pz7/t+7LE2pE2nDpTwMWGPC+Py/i38cfwmZpMNpfU1d28UZ8w/46ihcTAlTqxLwsvzrJ06FflXh/iqVBxGSyKPgspdTcz5rfw8dSkRDb5kRL82FHG/z5qvpxHySXc6ta2Bn8Ig5aIoVSpidw+h1cpwimbTOGq6Se50WchevTejahpYNWZE2syWAFtb9xNfagjTGufmjUlJloRjTJpznrx1WtKshJGjmxdy6PobEqxaiLrF5fzD2fldY7J5XmRWg98IWLqU9nlEX7Hy/Pputu/4ixuvRC5RHC+NkLvJZJZ2LuQAW87+JAwyJGarUnuGNMtD6NHd/LXrGA/f6JFrDDy9EEeDWQvoWcEPbVJ5TYnf0j/bzdSv91Hpx248nb+XSrO+p4b9ASe2r2HRWTX1a8sJfl2DaUM/5c6G2SxZs4swj6L4KIyO70tuo1jjEfRoImdjl5nY+o+jfdUAPITTh1rOqclVOFrjMCOrqxN1nzK7BWPYVXb+vYWddyLwVpiJfG4mS5GOTFhchyc/LeDgPT9aTOxHcbUNz6db+WrhbUo1b083J9iaK4GtBhTIkcC2YY05X2cb4+r7SKYQMmwYH23km28jGLp7IDlubeO3705RacV8mvjYeXVjB3sP7ETXbDntCpuJv7aSKTuCCaz5FUMqKrl8eDsrDpznZawZN1kkdy7npf+fo2laOA+xW3rR4VYb/k4EW8f4uc06Siz7hYrXf2LAnhKs+L09XjEGbMIsQ6HCGvuSGyfWsuPIWZ4leKOIC+GmWzUG9xtMj5pRLOn+I69q96JDiwrk0mq5sqAW+/IvoV9Nf9zV8Hxzb7qH9Gb/kAqEbPqSbtvlVMujRu+yZPUpQIVmXWmmPMyqTRco3O93WuY3INdf4Y+p2wgvXJ9eAz7DY/9Y+h7ypm/HjtQqmpO4fSPo9GcIfu5aqbaaAFdyjQeelXoytXUJKVncYYElR57wjDPbf2ZxeFtmtYhjz+r9BA5ZRH3vSCQFoUsz49LSvMPV699mtlwypE/KF0As3ESutUPlYZccxrL5ehEZEZvSXl4mQ61RcPf6E36atAGtTvTP/9v+rwX+/9QCmQh/fCjo+hcAmCtAI77ZkdM6SWDrf4PZEgz7zN+SMVsujVxmU5Kcw59D3OMwv0o+/LnGorcMRkQeVmI7Oqzf790RzJYwyHDW10pl/Z48WJQY3UqPykqNo5wHp2P9nuRDn25R4/+gQUZaYMtgMCD+l96mUqlwd08CZ2azWZI7OqzZ396Eu6FOJ4qYOXSqwqVK7O+QRaa9ifOL67g2F9hyCU3TfrkOGkDY7upfvSbeasEnf348bArc5Jf5pf+vhJVuR9+B1bg5ri1H8gkZYR08Dvam9cW6rBnchBweInH6GesHtCesxwmGlX7Cjsk9OFpsNbO/LoKnMY646FdE2t2IPLmKjVsE2BpHdQ94c24hMzddIVej0QxsVACtwsbrk3MYs1FNh94dqFHqEfMazHaCLV8n2PrBCbY64BV1kJ87bqPc+gVUDFnL1OnXqLVkFr0C3IiPiiImwUTM8wPs3n0VzyY/MKC+GxgdawB9TAyxwlkx8eMRboSXmeMEW51KyDkxqQkbsi/hx2/Lkl1mwxJ7l33zZvFX/jEsbq7l8UsfKlT2xXhlBxN//omwCnP4vVN+okXegVNGKMDWfhfYymJBZTjD1JG7KTZoJF0q5kYrOZSBVR/L6+in3H3oQeWqeVHEvGTzlNpM0S3mRDdYPn8CN8r+zoLuBdGHn2fTj7M4ra9BzylDKOaUEQqw1btOBPNazya+jZARliGbKpiFn3cm6pvDTGicAzfFK9b0qMmmSn+xqHkWjv/SlIWKX1gzsQpeZhMvrm5myg8LMTVfyro2NlYs+p0dL8syekJ3SrjJscZcYcWPf/KmVHOaV8iF3DMPgf7ZyWI/zJflJ+A5aSH9q+TBTWZ11vhyMFuzmi9EM3MFU2pmx2yK5f7xpSz8K5RmX/YhYv+v7PIeyI4xFeHlOX4Z9wc3fZswbJxgtvqzx9KA1p07UjK7DE6Mp/ZaP36bNZAaQW4YL86mRfdQem8fTXWtMnGgSm6QoR5yisGl4zBYRDBBmITYMUSdZ/eKc4TGRhDpYaZA6QF0bxHI3UW9WHCrHO0H9aVWfjcU8Q+499qXgJh1dJz/hslTxlA50HkdO5jjonj27CLrxqchI1QIGeE+Fq1Yw5OCg5jRuyae6gTCd85l/G4Ldfv2I8/+rixXfM3E/m0omRtuzGlNx9vNWftNE3IkB1v+ckxxT9kysRW3O91naWslcSEXWPbTRA4ETmBVt0LEGgSjKBhqLR7CjXDpGXRVujKqajBfDzhBmaGD6de8EJ5Rhxna5Gc8h06ne6U86HCMK441sRyr+QUHprRlg6whMnUNfp/eAJUhkrtHd/HHnN0YG/riX3Iikxrn5vmphaw6+IKAVhPpUd0dmdExKyXExGJRXmNR2yncavQtEztXJrtWgeHpdiaNXEahYX/SsZhThy+TozC85uqmiXwX1ouLCxuhiXzMzoWzWXa9NOP+bEb4Lz+x+ZonzcePpX7uWJ7smM+wleHU7deHLrVLcPuXhsyzf8Wkro3I66ngwYqWfH27JT+P7kKRLIKJjObG5inMutmEBZMqEXdnB4sE2FouwJaN8Bs72LNvJ27Nl9OhqIW4qyuZujOYoLrfMMx7M61+f0XrfkPoUycX9lvL6NztHNVnD6ZZsbzEbOhGu/tdOfhdA1QyAwlxDhlhiVWLqfl6E1PGnKbSoh/pG+RJQkw08XExhATvYPuuCxTuv55BleH57tkM2fSUKp8PoW+dNyzpPptXtXs7wZaaS7/WYW8cY6nbAAAgAElEQVT+RXxZOwAPtZ1nm7+gR0gvDnxTidgbS+m/3ofFc76moKcjXVJyPDREcuPwKjb/fZnC/ZfQMsiA3HDVCbbq0WtAY9z/GUnvYzkY0r0HtfJ7YH+4is7znjP42++oU8wLydhVZscUG0WU3pxMFShHKROgfTfLlx3Au2ElbMEF6TG1Nt7Rwljj/bZ/G2zFRiewbPtIIl5Gc+zANYf7oxNs+ebyYcDIz/lj3i6ePo5IvFG5Qkb5yoX5tFoxPq82RlKw/N/2fy3w39ICkgW506Tmw+8pE2DLdfJ0QVfaV3exMqnZmfe9V3GHGYEtlx37x1zLVXM1LXNACWwtEmArqyN47kq4yqhwaaK0xqWfS5vVepuPSo2OHK0mFTW++wiNVudwhBbKCMldVhg0O/4m4afMFDVOVmQ8yVKLtJmtZB0hbet3PXny+pLbaZCRmRedsaxQRMUcOQ2OnC0t3smYrTdv3hATI5y43t7EcSK5LXv27IkUYUJCAlFRUemCJ7VajY+PDxqNRjqh0WiU9jeZTOleQ5xfALTkYEswe5nZFGotr8/sYd+Jg0QVrkpe7CjC7nL0nopy3TrQrnp2Dn3zOYeDJjCwc33c93Wm6dmGbP62Ob6eKmz2MFZ90ZynvS8xtoqJp4d/5fvlIRTu3oRCCRHEGQxkqd6LAnd+Y+U6PU0WTaG61ogq7j7bly1m8wtPypYvS6DbG26eOIWpTA96N65MQI7LzKo5A83kuXT/NCdasZQ8PoUqK/KxbVlXvCP3MbPVBsptX0sz+Q22LJrNrjcl6Vw7P29Co5D5+FO3TSluLlzCpid2ytUuQ3ajAaPanzLlSxLk6w6JFsWC2brIzBoz8f5pEd0/yYrh4m9M+PESebo0oZjMTELcDa6d0NBs8jgCY3awYv5NPmlUHFP4E4IjzeSr05XuZbKhN4t2d8gIj/3Qm72KNnTu1p5i3gbsKhu31w1n7plAalfOh7uoN2uHgPLNKJHtArO/Pcwnn5XAZkzgxaNbRJf7iglVFRza8AtLT6to3LIyuje3Ofn3Hl7n68qw6UMpdnkGX21/Te0WA+hTG3aMmMR+ZX4Kla1H83pajn3zPedL1KVcbg9UxHJ+6Y887riDle18CT28kFl/PiR/l0YUthqJeXaVHYdu4d1qFuv65uPW0XWs+OMsxkI1qFLUg9gH5zj/JhdNuvai2vM1/HLdgo9PbnJ5POTqLiNlB/ajTkEvVIkFoe1YDEf5ocl07n/+BR2LeGCOe83DC2eJqjWGaY3M7Fr9G9vvFaJNrQAsMdfZu+km2tp9GTu+Fncn9WCHtTEdunflk+wQf30Og5dGULV8UbJlccP2dBvzlmVnzMHJ1NYJWZorgCDcCM+x7NvBPKw2mUYBRkxmC7psgRQp5MftjdM5HlOG3pOHoF07g6VnEijVZzBNPS6ydPZ6wgqXpUxQHtzDzxIW8DVd6lk4O3YwW7VtqVdSLUmMZHIfStWuia/hIitHDMM86DzDysZJUX1piFWq4ckhfv9tDkfMVWhbtxTuilDO/3MRj7L/72K5R3WiVg1gSUggRYsWwNfDzrN/5rBYN4g9Y1qQw/M802v8Qr5Vq+gcIMeSEML+mcPZk7M/TQuY0b96yLGjR4iv/yPruhcmOpmM0Ovpbkb9dhJdje6MrxbBlNnbMefMT4mgnGj1V1k27xyVv19I31QyQmnothp5uqkPDX66Q52xO/mzbS70yIh9eIaV44dzLFdjho2fSTXvOFTxD9m8eCUHojWUrVyCrEYjRm1eypcvQ6HARyxqNozdeerSulp+vDUKIk9s5Ejefvz8ZRU8RU6Pi/UwveHGvu/54VAAPRvnx5IQxtVDxwlWf860Zd3xOLKMhRuOoferR/WiSl6d/JuVl7PQfew3dKlZjPCdg5h6NAvlipamUsM6lNKfYMr3K3hd/nNq5VSA9RWXT9wksNsP9C0rIyz4b+YPPk7V9b/T3MdK+LVt7NizDbdW6+hSzEz85eWM23abAvVH8HW+A4xcdBHvXMUoGugDL/fy2+92uq4YR8vCeTBdmErfpXbaNSxMgUotKOp5hJlNVlJi41paedxn1+IZbHpZlM51CxH3Mhbcfchf0sL5VTt5UbAVlXNbiby8jTWPctCt3yj6141kQbsZvKzXl65tKuKn1XDhp8rsKriCwfUD8FBB2F9daP+wHydH18BkuM6OkVM4mb83DQsLi3gZblnyUaZmOYynl7J2y0WKDFxJ2wJ65PpLLBq/mZdFG9F30GdkvbGYUUtvkzugIJXrt6BMMQvnJw5lo60R1Ut5oVGKF+RNsZo1ye+evBA2UjFnW+Q9Di3oypzQBnQZNZV+BSzEWlKavos5KO2lRNLsJIGtdj9+cM6WSBkQVviu6HFsdDyr/xnHyYPXWbV4PyajyAWTScxWNt8sbDs5nc6NpvI05KUj0GBHKuPRrG0Veg9tQusa498NtkQJDJMouyDqeCikch2JqkNRysNkwy5XoNE4S2ZkNBGLMh8ms8Skq9SucgAZHfSf/3eZzYrRZJVcKaVn+UjVkkyUdhHtJtx/xXP+16XG2TAZROmNZG0rFrYKJRr1v32zVox6q9RPtK7igGm8UtFnRUBcMLIqUabinfLWjMFUxnukugnngj6j3iY5/ZqtmIRbqtRPPryzuHK2HMzWddSSasW12aUSE2ItLpngfUindMq8hGxYYJbUyrBEsOU0yMjo2RP/XTxyIkgV42VmwdbbV3CZ/wXfTsVsCSdCqVSMy4nWeexHJG05ma3USCyTzJYAW1KhkQzcGTPdio4dXTlbyWWEgtVKDwiJYwRDJYCQq1O4mKr0iqUJZsvlPiKOF4yWuEZ6zJY4b3ImTByTwiAjAwoUuQpZ5HX2bV/N9ktvUKtsGAwFaD6gO59VDEBjjuXqxoXczdGcOhWLo721hLkPSzCgUWm8tAps9ijOrPiVyBoTaFZIIG87L478wLQtochkarLnr0GXIa1wv36Q0+dMlOrekkIKA2alO9kSbrF+w1p2XghDYTORtc5gvm5WjpxaKzbFE/6ZtRvl5x2pFuiNStTpubeD6Sey8XXvyujibrJn/gXyDuxHJR87hjf3+WfBTPY8lyF3y0v5+p3o2fwTVM/OsnPzSv6+EotaYcXgUZ5O3VtRvWgOZIk1ikQNpcfsnrEHXYduVPV3Q6V2Q39mJuPX3cOCHY27L42/nkvTPBGEh95m3/JfOfhCeFQHUqVJV3o2CsQYa0xkCJRqC3f3rOCGvBxVqlR0SBZtSnQ+EeyfNJddTyMxSh+MnYo95tC2aDSnfp/GlgeioI47ucp1Z2zvMlgNZvQvb7H3j1/Z/9RG3goVKZWzCOp4C8XaNMU/dCerLsdTtHQtqhbKifnBJn5bs4drpqoM+boDBV+vZ9bKc7xKEINgDWrWuUVEtsH0qeQIALw69gPTNj3GrstOvuK1qFHkOTes9fmyhj/ojDw+8Tfrlu0hRCHD4v0pXbq3p3bJnKieHGP+6m1cfRwlOikVes+m4ycit85RB80VBjfrjzHn81UEja7P6Z0nQOZOroIt+Wp0fbLHv+HF7eNsXrCJa8jIGpifHOqCFClejGrNihH+9x9ctZbk0ypVyONuQekRyckfF/H3/WfE2+34V6mD1x0FNb5rRmGVo/qUS0Zoin3M4eULORQm8vIEq2XCp0BValcuw6vLu7CU6kXH2kF4vL7GmjU7eOZfh/Yt6pP7yTrmrdrLrZd67NbcNP56IHXz58THdpH501ZwK87krIUURMvvvuFT1SNOblqPte54GgYYcdX3lQwyQvayZM9e7hkKUCH+Eidf2MhWpTM9W9SjaBYZqlfn+XX1Zq4+eg02f6pU8yJYVZ2hDUvhqQth54wDZO/bl0pZhRW8Bf3tbYxfcRirXUcW7zzkL++HPWtt+lb3Qy8uLGZShRJt1HU2H7mPqkAlGlfLQ+iO31l/4CJP42zYylel+pNY/Dp05NMgH9SOwgYOVkySSFrQ39rGj3tCqNttIrX84rGgQhb/hIt7t3HGUI1ufSvgHWvCpvJA/foUWzatZ//NeNQKC3rPSnTv2ZpqxRI4+PMBPIqq2Xn8ItHRcciUdRg0uz1BrnpZzjcmV9jQv7nO9mlLOS2qCGTNjl+e8uTV5aR695oEmF5wfv8WNuw8wytrMVq1KMgzo5bCRcpRqUhO3M3BrF+wkuP3bNT6ehgNi+QhR9hWhi3YQ6zRilyhoUinGQytoCTWZCYu/AoH1wVTsH9PSrvbiAm9zNXrl9CU608lPyumJyckl83sRerTpIKc88tXsu3EDV7abeSuUAWvJ25U7t2Akr7eaLXP2DfpV/ZGxlGhx0+0KniP3XNPkufLflT0kWHRh7J/wXR2hcmQaXNRQpi01Pfi3J61LNt/A8hGkcI5MOUuQbXSValZXM+h33YRW6wWlcsH4a1U8mj/dK75fkH9Ylmlos1R55ewKLwmo5sUlRY21tfH+WXmep7KRV1CBVkDKtJuYHf8nhzi5IVH+NXtQ3lfE3LTE45svUCMX0lq1C5GVk0kF5euYPOpK+RsNZ5O1YuRV32ZxTP/5EpEgmQeZJf503z4MGpmF1JWZ9KW6GdyJVrjC85vmcf40wHMnT+UglbRV5IVc0z+/9+xyvsYZkssuHL7Z6NwybxSfTwxpukTjPT9phkP7z6T7KPFIlBsojiqSAP4YkhTVv62jzeRsYlgS9SgK1EmiKKf5KN93YnvAFt2rAYd/qXzUbigO/aXIVy6+ZqYBLlUvsTqG0Clcr64Rz/l5IVXUo2+d252O3I3d/xLBJFXGUXw9VBexP4XABFhOpYtN+XL5iar8TlnLrwkwWjGYhA1NuXotO/pECfOlzUbhUoFEcQzblwL43nUf8FzJn859iyUrBtETrdkJil2C28eP+T05TcoXEUW33PdmMZSGux5+LRxTtxjwjl8MixdICtyCz293fDydkOr1SBXvgvEZAylMt4jnYfL4ECzxYohwUh0VBwJ8YbMJ2ymcTkJbE3vzLljtySwpUoGtgSoq1qnJNl8vdm7/Txmk1jXvAews9sxmax8Wq2oVE9LjA+RETEpAJchwcQPi/snGmQk2RGmY+iQ3IZHgFNn/pVjje+in1y0Tub/Chnh/bshGTBbKTGSYw2UPm5yzfMp/qbI2UrjhaRXZ+t9ma33+W7ENd09RM6W21uHpQWe3tUJ0gNbrgjc28lyaff2tK4R/iLaWWfLdZvvii1KlVXRaN3QqkT0T8iJrBgT9Bilwpky1G4eKK0GjMK9T+WOh9JCnMHkjCQKFscDuTHGYXsuk6HQeOChFrWy7FJBzoR4PXaVFrUKLAl6hNBO6g5yFTqtDo2UvyTDbk4g3mBySGHsCnReWmwJekcBVgm56vBUW4lLEAteFTpPNebYOMxSrogSrbsHaonKtUpmCHqDBbtCLYFRUZxYykHATIK4B0vKGkPYlWi9tNgTEhxFUcV6Qu2Oh9ZZQtZux5ggnlHkXbiuJe7LabwgHj4p418Klyq1gk0ySu2W5IauQOPpjiZZhMqcEIPeIkPj7iktpiQnGrOe+ASHW6Kw59fqdIgSVlazGYuQoMrsmBMMWJVa3FQyLGYjRlEAWqXDTatBKTMRF6fHpnTDQ+OKiJkwm1XILXHES4tzGQqth5R0L57DKhXwVaCwG4g3WcEuR6nVotWqJUmRHIuUFymKItsUGjx0GkexaGSYDTEYTDbn0t3lwm7HZDjKT5+vofiGDfQKALNUWNqIyKuQCjarNOjcNYggumSuIQpmm80YRUFlnRtqLJhMjnwgu12O1sMdtcIR1REFje0qMMbqcaWrJPZ4UdTWXbSzo5isBCgsJoxmC3KVBrlFmGUIe2sVbm5a5BYDeqMJm8INd50oji26sh1jXBxGq3gutbQAc823on6SMT4ek12Bxs0dDNGOWllOyYFMocH+aC8LNv1DfNkR/NS2IHoRfbcYSdAbkIhnhRoPcW0RqcKKyQxqTMRI35YSracGe3w8wmhQAkIqHV46B28oFQsXkTmrQXIidM034ruyydXohDujxSi9E6X4tkVBXNE/Rf9RyrHqE6Qiv2+PKjJkKh2eWoXU340W52QhalVpddL9JYgaTK6cHIUGnUaL2lX82+74vkwW8a40iBejVqkcEVm7CX2s+P6dW7J5R/RxnYcOycFf2O3aRYRZRH+NWEUkXKtDqxHFqC3SMymEtNdsdhTolquldyhqARvj4zCJmmpKLV46dWLqkMUYS7zJ+V2L8c5NiSU+AZNdFA/WSIV8MTm+fblSK+VUWi0GDGYx/unQimcQ7W62YFfaMMYLYC2+f/Ge3FDLZJgSojFYVeg81FhF35B8TcS13ES6mqNotclh0qLSuuGmFqW6hYOpHZlVFBs3YjSLgtBa5NL/t0oRXIXOC5UtHqPZ4Ywl17jjITMS40xElCk1uIt+5IAO2GxmDHEJUhuoVQqspnhMVmkgQSO+ZavZOSYp0Li7oVEpJSmz6J82mRp3d52z6LpoLxuGuDjpWRI3mRyVVov1xUk2/fon54oN58duQVgSkowxXENhZpYWorB9vw9ktsTCrFv/hnw14vMMp/LHD15KY3RAkC9hTyIQFs+OxYljE+OQYF46NpiSPtiymYhRl+TL2e3oVTcrhBxh3LB/OHXHhEIoIOp2Zv38KuS9tZPWXxwjJt5lmpT27dnMFtwLFeKL+YP4XHmeOYOXs/mGjv/1lDGzgbhKrVi0oD6lIw7Tq/deQp65U6JOAP6yNxw9GZpYSy3Dhhc7mEzEfVqNobM70sF2gBkjtrDrwn/BcybevCg4Xo7vT3elogcY4pxyWIueO9vWMeSHu+9koDLVBok7CQftlqy4Xgv/B8ep13LrW4YsYn0oAu8CVGTJ6u4Y761iqSZHYbNL7ttiH7E+E3NwkqGLQ/Ym1lPpYZCPBVxS4Xq7HJWoB5kM54i1qJiTIl69ISYq7v1AULIGlGSE33fmrABbB1MyW6KkUavOtWjfqzYbVx5lx18nJSIiM4BLPLfZaJECKsMndUDIjX+ZtpEnj8IRY5Brk5gtAbYyw2wlf/6PYPPS6j9CRpjIbEnvOGWNrcw8c2b6pUNGmIYxhgtEpmeQ8TbYSikUTIzguhZgzohumohPTK+CxpVkhOJj5C0ZoWCqRB5WWps4TnwwyfOpRAMKJuxdzJZgw1zUpthP7J88x8v1RJINpFyOSqCYZJtgtjIrI8zMy3jffd6SZqaTWCgtDTKRdOi6furcs5S/M5rWHQuR9MsBpNfZEq/+79KkH9moyTXHmWnDt8oAZNAa6T31+922yNk6xIyGKyixeT0dfc1STZ53b8l7z1s96f3en6thEgeNNDqbuJnExklMXnJ+90mNlDyo/9buabSlAEY82Mncv3YR88m3zG6Zjxgpn+/dpRAzap3/8X/P6JN552eVRiQwSWfhaONkg3xGY7PjUo5jMvM3qQ8n6dn/R9ovvW7runjqNn3foekDP07Xp/c+QOitUVEsqIxxPL60gf1X7xLyMIBuE0ZT1jPaWest+RGZezAx332ojFAUQh40qhVd+jXg1ctoTh+9QUBgTkqVzy9FrYWzWJWaJdC5qfmq/U/IFArm/jmQMQOX8jQkPLE7iHm0Su0StOlWiza10pcR2vRG3D5ryrgRFchh0+HrGc++SSv588BT4uw2jDXbsnR2LQLubKVDv6NExlocniIKpWTAIZwxTQaRLyyCdmAx2fDIk5vanWpTxBLCiR1nuBAqmHjJh8ShMxfHJpcqysBiMCEIO3EOqfCqKBavlWExWjC72DRh069WIUh/sUAWEX1HH5AhVylRK4VqWIzJClQaJSqhXjCZJSZQGN2YKzVnzuzPqPB6P18M2MOt4Mr8eLUDtQxnqPfZOsw2JRqFkE1ak4KJya4pJnfpfOJ+jCYSKlXj6xk96GXfw9SJO9l3RYNaZpWulxiMFEBeo3SAfbtDdpjEDspQatTS8yTfBBCxJN9PrIlUQnYnAqEWzBah9pRJJYKk60gST2WS9FM6mVjflWb8vq5U1zxkzbRTPBIvzmYlJjSEizeipOeQKZWSpNIu2tNoFdIl1CKSYhbBElfwSgScldICXgqimKxJwFSuQK0RLGhTFlyoS9CdIzTuujNN90tPb3dy5fHBbhfF0H3IptMTfi+KN56e+OV2x8vDE2+FiSePXvIqyuQ8h2hzUefThk14JqUz32Y4DaczUNosVnyLFsJf84bge5EIEisl4BI+AzaePg6X3t2HbAJsjZremTNOZiuljNChFmvTtSYtOlZj/bJD7Nx0KlOSQnE/hUsEMGxCe8kLYdbYtTx68OItMxwX2BKM+Vuu5qlItKS5yBlozeQDZzhFOGsIBwuDDM07DDLSMr14B25KawmcMmcrjQd4J7OVN5WMMK0bcow570V3psVsxcbGEh8fn2YTC7Alcq+8vb0TkbfIwYqOjk7XIEPkbHl6eiYCNAHkRE5YckAnzmu2Wogz6qVFR87sOcjqmSXxHsSkIyIAKR47ETQ6Hzud39Kw4/q3ZH9dC9LUDo+Jv9+FjFPEz98lLs1kT/0v2S0tkJNi7Z5R8bqktX1Kt5r365ZpfR3vB0oyBULT+mAygg52rOZg9v56Fr++vSjv6ZxUkw9YaS3mnZfKDFZK7OOutv4AEPmew0Dmep9cBRE3OHzxBgb/erQSeYAujWHmzpC0V2JDOP9TZtB1JjtiCsDjzGt5G8y4whQukJP0O4k3TDuU8b6P+j+2/0eByGR3mdEnkEpV9zb8cCx7kmBn5sGk6z25JrLUv9MPLGXmW057WBFJ2ub4CM5vnMTO8GLU6jyENoEmYkxOhuh9sJbzEqKocb+2H5azJcDWgBEt6fZlQ0LuPWf6iFVkyepJ2+41+WnyRpq0qkinL+qhddPQstpYLBY7m49NpkezGTx95ABbgqBUqeQ0aV2ZbgMa0aZmemDLij7Bi4bDOvNNGzl/7o6lXMMSBJ3eyJi5lwl5ZcZS2wG2/G/+zbi/4smXQ4PcbCDy0RMun36JyVNDidrl8NPEERmhwz+fnPBHTwi1Zsdf/prgq5HIcxeibCklMbF2dL7eaJ7e4dzF54QnOPK5rBYLQZXKUjSfjMhQGTkLeCMLD2bH3jf4VylE8XzeuKts6KMieXjxFjdeKcjqn49yFfzwcRMIz8DL6w+4FGojd6WiFFc849qlEEKegX+pwpQsmZ34Y1c4nas6U39uQsVXe+nxwyMK5KtG//ElyRP3iMUrrvHq+gmOv/CnYnk/cnipkFst6CNfc+/SXe6+Qlr7+JUsSomCnugwEu6Wk6ot69DIupfpk3ew66Q7eYrnpVjpXPh6qRA5YoaoF1w/GcLzeDsWuY4CFYtQNK8HOqGKiY/m/qnr3HolSwRKIuguU7sRWL4oxQPdUcls6F8859rlhzx47kXxSvkpHmjiSYSMLDm8yaq2k/AilPPnXxCtF6DS1c+TgS3bFcZWXMR+Z16MwiMLucsUp3YJNZH3HnHyRAQe+fJSro4/iichXDj/AntgEGVK5SKbuxysCYSevMetkNfEZc1F6fJBBPm5obRbSXj5lLOHHhFNMxZcqkvQ7bTBlvgmcuXOhpunCrPeg+L1KlOvdCwnFh/kYp4KdGoZCDEWrFHhXDl9i1sP9Y5yBljIU7YyRd2vc+qSAX2CQ/orRhUBYl2PaxUg2KUKFqSAUP4IMO4yYbA55mqZUJFIAFWOUm5HSOwKNK5HFe8wDu5/wIs34sx2KYdTrXJM7AJ8vYmM59WLqHcP5+mo/wTYGv19FwlsnTh4LVXOlsM4QqyT2/aoTbN2lVn/hwBcpyVFRJo5bcLMymyhQNE8fDOhndROP4xew4O7z3Bz17yl7hAy5FlLvsLPP6sUyEgR2HMSLw7JvcOuPa31cop1smNRnSyom6Y94VuTyv8Hma3U7/vdmDK96KokzxD5BB4pDTLi4uIQphfpbWLA8fLySgG2BEBLz41QRGQ8PDxSgC2xv0DijonBkRET9uYVh+9dJCI+hkJ58lEqb0ECs+Uhh2cWKcJnFXKX/7GVy4dfKLEPps4ty7TdppN5TOzLb//+GN1sxkyY69n/I0v2D2vYVAvJTIGW1MAwDSCYiXVlqvsVUgYhs1JjjXPIqt5v+0hm631AZJqNlKoR3sW0p1UhXkjIhHzPJmSZju/2PYNO7xsPer/m/bf3fu/XlV5Rw2Qfv7MF7BKd6MguS55jlhmGKz0mLL0v93/1S37vNsxEp3JhKxfSS+e9ZxhtdUnupNIaQvJsxayPlyznHW3mAoqu95QSRKYHCj+W2XKBLfFYuzadYdPKI9IT5gnIzvDJHfDJ5in9njL8TymBf+Kcnswcsy4pZ0uIQRVyKtUoTsVaxWhXO+2cLSEBtuQuT/9pHWmuOczIH55RYUAHehS/z9Q+2zh+8zWGeu1YOqsGAa/vccfiQxaZkjwFs2J/eI0/Rqxj90sNo7ZPokbWBMIuRPAi/AG3H0fg3aodze1n+bHPAWJr9WXyiBzEv3jBvadRhO4/xJZdwTyKVqGUgzEugS6LptO/gTdv7r7iWWQEoRdO8tf1QPqOr0tljygeRGkIClByY8165i6JptL4TnSvl5WYBxHYfb3Q793L2NWR1FnUj35ux5n73VpW77PTYtxXjPqyNI+HzmV0WH6Gzm9O5fA9dF0uo0fbctSo5IuHMZr7j+MI2fEr81Q9Wd49J7EvDWj8cpPH8zWnFqxh+m+huNeqypCRzakWaCX82RviLBqyZfFE+3wvP0zczolXn9JtRFPa1MuO+cUbLNlykF3zipOLtrLgjztYqtTl27GNKaeL4MELOX6F1Vz8bhJT9suRVF92G3a1lgL1GjLgm+oU07zhZbw7flljObhwDfN+U9B8Wi++6qTk4YMIIk3uFC+cDbeYEJaNWM3Wc5HoEQDF8WG4mK0a7i/Yv+As98SYYx6iPhwAACAASURBVDHy7NZlHvg355dZ1fG+dIhR3xxB3boX3w/JxdVf1rLsoIyqI5rTtooP+rBobDllPBi9jh93PydX388Z1rcs3m9eEe2Zi3yKp2wcs5rFxz5l/vm65E8DbInFu1ankeSuQr9vNUKuihVp29aP+3/t5qJHVXrVVXLw+GNiY+KwW4SM2g2dzkJEmJV6fZtTnPOsX/wYY25PZBYFWns0d8+GIeCPYOf8ShUmwMNh8GKNiSLsvonsFfxwi40hUpAB3n7kdLcQ9cKAzU2O7FUEd2O1FA5yI0HjTfa4e0SQk6xuatRaNQlh97n10JhoLmIxW3l0//kHzTASszWjM2eOvi0jdJ1QgGy1VkX7nnVo3LoSa5ceZNfGU9I/p5DXCaBlsRBYKLcEtNzc1MwYtZq7N0IllVpazJ/EbC3pT+68bzNbmaua9UGP/dZBwnFdkhH+p5mtk4evC9VpunKRtKzfE/TCjTAn/nlzYhE6zvQA5QeueNJitoReND3gJFpPyBOElDCxk9iFi4qwxk4bCon9HdpM5xDg3F+ALSEnlMwyLBZuPXvIgtNbuR3+GE+dO4HZ/KgUVIoGxSuSQ54VmUj2ecf29sSa5J2SctJMm+lKjegzZL5S69hSJA7+FwKWj/xePoSMeEvqlwkAlLnb/DdWcK4VW0aUQPJ+/ZHL1gxuOz0Q+S7V4Mew7plr6/+NvVJLL5N9Tx+EtJM6noP5cm7JmC9pcSIiv3ZXRlxq1itzot3/yi8/Pb1d4iCeCYCT0RyTLuBJ6WH11lj8HjLKtOdPx8Ly3axX8m/9A/vze2gW/y1mS9xpXIye8YP/4MDOi/yyajB1GpdNfIBLp4Olaap0xULcuBiCPiGpZIuIiOcN9JXylDs1mJxGzpYdS7yVvK2bMWpyHexLf2fCtKvkHTOYSYMCuDx6AQt2PeJZ9Y4sm1WdIsrX7Fq8h90nYgho05rBXXITs3M5Pac/YthfU2iQM5ILS1Yw9qebULw0gxcPpqHhOD8NPkpcte5MHpeb8D17+XnqP5x4LkPnqcLljWCM19Pu57F80Tw3xiObGDHuCNdDCzHi0EBa+zzl97Fr2ROahQZTe9O/YDQHZ5wkYEYbgh5cYdnEf7iuy0NB7zhOBcupPbM/A3WHmD1xExsO2Wn8bW+GDilP6MC5TH5VkGG/Nqfy6/30/u4kb6IrMXVXI0pHnKPX0MPERUcRW64yrTTPOXYyHPcynzJqdnNy3jvFj70Po/phKGNq6Tmz8m9W/xODX6PadO9cBr/HO5g0/BS2pr0ZPTCApxsOsHbjLWJzF6L90CZUzfOMRW0XEdb3W6Y2z8ajLav5fkUYWSuWxu/hfrafl0k5tUIm5xVUkr4Le1LPcpXfx2zjOEXoNKUtzdXn+WHQNVTNP2d4/+yE/b2fJWvuomnRjEGdCmH8ay7fzQ8hLFbpzMN1gq29XamZ00J0rFViz2yGGM4tmcL0TdmoN2QAIzoouXP0Mq+K1+KTx3sZM/0Webv3ZkJXNVc2HWT9xlBkBX3xuBxMcM5KDPv5Mwo8PMiPM45xV1uJ0XOaUirmMAM62Rl2onaazJYYc3VuGgIL5nLI2Kxm7L4FaNKlIj5Pn/FCnpWi6ttseJKVzz7VYtH6UzyvO3GhtzhwSE/VlpUJ1IWwb9FDdE1LEOSbkwK+4WzqvZkjNjsqd3dqf9eb2tarXA3PSuH8bjw7/IjsbUqiP3qNxzp3CpUsgI/SjjEsglgPDbablzn0xo+6peG5PJCA8N3se1qACqXykr9YXuSXtjF1UQh6k3O+sMO9208/yMFSYrZmdJHAVlrMVnLApXFT06FXXRq1+JTVv+9n96YzDtmuc/0sGK2A/LkYOr4tWXw8+H7Uam5dfYRHOkBLnFtitn7/KkOwlWGgz6kMk0bc91CLudbSIlM8+KYwyBB1D9Ozfv/fNshILSP8l2b0tMCWAFrpAScXyk5uLZkkf0wbbIlOktqKUkgIhVRRMFxSTS+7nTvhj1l4dhtXX9zHbBUDgxxfLx8qBZaieeGalPcvhlIuErCd0cY0XvbbgMk5yaZIUPloTdsHztb/+cMyjORmIp/sLQyZmAKUdPZ31TnL3JI0vZXbuwDQv9TpP/Y1pGrkzKz9Hd9NOvl8mVwqfuxtZ3z8hwDYTALWzDRSOvpJKcbilIdISodkBnKZyTVLT9WZ1vL7I6F0xk38MXtkJiaQLiByjs2SO40zYpeJXLMMJ990gJID/iTJB5O+3P/yXLPMtHEmcJtwI/xQg4zkMkJxqdvXHzNn8kZuX3ssyYy69mtAthxeUpPO/36LJCfsOegz1i09RNgTZ86WFOCXU6ZiIYqWzkf7OmkwW0IChi+NB7dneJ98PNt1nmPnQ9HWrELj2gHIjqxl8MQz3C3amhU/16bAo3/o0HUvr0XeSvaWLD9Wh9yXD9JywDGGb5pKHcUt/mj7CysiNOQqUYjecwfRyOgEWzV6MX2MG9vGrWXBmtvYvDSJ8i/xHA6wNY5+LbJw9osZzDwXTUJQB1Zuq0au53f4c9UdzGol6lp1+KK8gltrlnChYA86lrJyZ9cFjp++z6UrD7jnXZzO33/Bl7qDTrBFumDri0F7CX5Yi18vN6XC67N81m4zJosVtacvhT7xJzCvO16eHtTp1ZBcT86zechRcq7/jtphJ5jz5Qq2hCnRVK7MwBk96WTezqiZLyjWoxs9yj9kas8N7LsSicVopd4PIxndNQ93Jk5hCZ8xbGgV8kbfYf+BG1w7GcrV4Ke8iRXBaDsWsxuBn7Rg9vpPUdy4zj8b7/Aiey5K1a1M/UJhLBx6gZhPqjPqSxl/frWalVtuEtutO39MqEPQlV8YOOkBoa+UTgv6lDlbqyYe44HQGFpNvA65za2HSjzyFKfX/M60KaQkOvQem8euZKWxGEPndadp7CGmjtrKnhsydHI7RrOJBuOH8G3v4hiOHeSfS9HExGaj3oBalPAJYX61xzQ8VpN8t4/QJFXOViKzlT+nc7YTef6elGtemZpV8+ET85wbJ86wMbYQvRuqCQ8xofTwJqsqiot7zpK7U1/KR6xi5gl/6lfIjj0uC5Xa5+DOF2vY4gRb1b9qR4HLS1hwIi9fTGhNvlcXeYkHZ5ddgo7NaOn3klNn9GTxiOWZ2peCPia8/bMQffQiD3OUo6zmFmefe+FjtyEvUY5ayitMnXuVeL3DrEl4BjwMfv4fBVviWxCOfUIK2LF3Peo2LcfqxfvYs+UscpFbKpxK8+Vg6Li2+ObKIgGtaxcf4imM0N4h+3KBLSEjtAqZanJ3Qdf86lICZhRUc0UqPyAGLTFbt5zW7/9Jg4wPZbb8A3zJ4y8iAlIZ+w80RUg6Lrms0CUjFDacrk2AIAGA0nMjdOVgufYX7JQ4Jj0rd1cRZFdRY7G/qLMl8rxcRhkCRAW/fsqSCzu49vIBVmf02WKzolVqKJenKAOrtqeUX8GPWa78jxyb4ZI1k7lmmdbNuvqEa+WZYR/5LwEtH/M20gE8mUn9SWymtH0k/oVcs7R6QCZBSaZkgmlxWalXgJmADRksLN/FsrkAUAoQmXmFYroZj5lYx35Mr/n4Y/9teldCJY4ISHrmGikBT3q5ZpkLcXx8A/wHzpAZgJPRtJfJjpPh2JxCNvi2ecnbINJxY6lzy0T9oL5tZ39Qna3kYCv8eRTTR66WHByLlQ5k54aTdOpbn3Y9akt1ilpUGSMl7289MZXuTb8n1GmQIbqUUimncatK9BzcmDZp1NmymQwoilem38R2tCloJSreIsmxbHoLqiweeJnuM6PDKvbkqcvieXUpcGc7Lfodw2AwY/dvy5p9NfC5sJ82Xx+XwFYt2zUW1/idv9zl5CiaFthSsWLcXyz66x6ebikNsJLAljvHGs7l16eRxJbuwKpVVfCLCuPyQ6NkfiGcfN9ERXPnyHq2PShD2zYlKVe1BKXzWbiwZD0/HZdTa2I/Brod44dxG1i310yTUX34dlh5nqZitr74ej8PHtdk3vkmlI84TUMJbPnTYmJLOlTJgv7lS2LMcnxLFcEr5Bxbh50g74bhVAw+wpwv1rAjVoFb1Wp8/X032ui3M2peOMW7dKV7yWAm9t3MoStR2EwWak4fwdhueQgeN4NRf5sp3LwS1asWpkrNIgTE32X51FWsPqZHIRdgy53ATz5n9vpy6J4/526IHpXajjHeQMKrR/y9Ngq/Jo0Y/oWJWQM3sG1XMNZOXVg6piaBF39h0JQHhEakAbZsV5lYdQn7pJwtUTJRIzkma3wL0uHHnvQs70Z08CWWD17BrqyVGP5zF2q/2MvUsds5cFeFTmHHYDTy2YShDOlRGFtwKGGxwkxD5NHFY0x4wc7JGvqcqpUu2FKrVfj5Z0PrrnbUlDKayVa+HK0G1KdcxAVW/naYvblq8V0jNc8uhxOlzU/T9gG8/HM1IZ+0prrHNdY+LUiv8lYuHIqjQHNfbvf4k40usPV1F6qbr3D2iRelSmTl1blQPEp6cGbqKeK71qdteQ1Prz/j5bMQTgWrqNK8Fk2qGNk8cSfh5RrQOHsI5lLlyPbwMde0gVRTXGHCj1cSwZZw+nv5LPKDBkCJ2frByWwdeDtnK/VJBeBy99TRqXddajUqI9XW2735NLnzZmfIuLb4B+Rg+qhVXDl3D08v3TuBljh3cmZLMp/5n96c47cAW3dvPvwfYLYO3RDulRKqTOuvSKBysEQ2rJItpg1Dgp48Ab7kzpvT4U7itMBMeRIXBnOdPL3fTot85/UdVY0d1u+eyazfhXmFAE/pgS1RMytLliyJtKYAZqIQcnrSQwHORI6X+CsAmdg3IiIiRS0vAbbuRoS+BbYcaxE7CrmChoUrM6J2D7LoPFIsTqTFSOpE+BSLl2SUZwpWzLXOcSx0kjBLyt/pYpd0MEt6eUBJgXvXwsq5QEq8V6e3iRMNpGvc4XzNjonfyZiI6d4lf8rAxCJJHul09klGuaS94HOsZBzgL9mi7r1ZsqR8ltSui0mmJJkEJa6PyFX0V9Qsk6xhk/91sUmu/57yt2udK73GVC8tNW59Pzlk0slcSzFHV0n24bsyQhLzohwvNQkspr7ndzFjKeVuKR/nHatUqQ3Ti98kXT9tLO+UVkh915lxJEnwXP48jgeT+mSyxkv++63+7ZRYJ/bPVJJrx3O9+1tNOmf6MamMmLHE7yqtU6SQGYpxPOljS/2saVJwiWNGsoTiZMxdIohNd55wtalrHknVxm+9LOcFE7+Nd/SjVONGylOll4v2NlB8b2MMmSPS6pgTZdjT+O3qp6k++5T9N/V4nEbXT33823Nxsm/JdT/J5gxHcMHJziWOf0nzrqs7fKyMcODIVnTt34Abl0PYvu4k9ZqWo8ynBVm+4B8JZLXvWVuqr9Wn5UzJAOC39d/wVfufiXqdVGdLGGQ0/LwijdtUom2tCalkhHbMcTKKtm7Ct1Pr4n7wMBv/vsszhRK70U7xzk1pXy8bwaNnMjamOjO/r0MJUwjzp+3g7EMZBbu1ZXR7P56tX8CX8yIYvnEytezXWVJ7Ces16YEtNSvH/8Wi9cG4pwu2PDjeZA6/PIkizlSOyae7U11/jd8XnuXmw3hUvn4E5rLx6EAYyuJanl17QY46jRg8uQY5rx1hxuxreH71Fd+WesGWudvZfE5O469b0qZhDu4M+JWpEUkyQgfYqs2Cy40pHX2db4efwq4qzODV9Qh4epMF0/fxMndxOg1pRL6nZ1nW5zC2+cMZUug5//y2lfVHzRRqWpvuvSrg92gHE4edx719X77t5cPlxXtY/3cwkVn86TK2HQ0LvGJh69+5lCeIHK9DuRbvTZ0h3fm2cTZCN/9EtwlhUpkHq0VOjsLl+PbPzhR7fomV4rlfWPEu7Eeu+Gec2Q4VJ3RiaHcDPw36i607g7F06sLvGYEt1T2WDj/AbVHQWLjWx7zh6QMLpXp1Y0RfH8IvBWMoXQb13s2MXRbBp8P78F31GPb9uZdNO16gypsV3Z1HvKrQlPFTK+Nx6jgbtl7jbriMHEULkst6jj27qjHzbNo5W47vBrx8PMjp5+MoXWKxYs3qS8lqhQmKe8y5Ew956leEKoGg8/BGpRDuhCaenr5OpF8xSuVT8zw0gRx5PbCbrCjVVh5tusQNmx2lmxs1h3SlruIW5+7JMD57yu1rNvKUUxO66y6RBYKoUDUvPkoL0WGPuX4mAm3JTygfaOD0kTsY8xallC6cBK8A/LxUkg28Ovoxe48/lwp9C/AjSiuIsh0fsjlkhF05c/TmO2WEyc8t1tPCvVGY4VSpU5Jdm09TrGQ+Chf3lxiti6fvZgpoucDW7KUDHAYZTpyRrhHGW6lOyQJ8zskzhTgi2TowzbWyc0EixnYBtu7cfCiVR5Ir5CgcFZgdWYZymfQ3NTaS5uN34Ka08JTs5KHrztVq2qtUYePpkuSJmxLARNQA8g/ISZ68LmYrrVedoXgsXUZMtJ0wyBBF5lybYJvSs3IXL0gwVMIkw6UhFblXwpEwPbDl2l9ICYXxxsuXLxEmHMm3d4EtF+By1+iY0KAfDQtWdowY76IxMxHY/5CPRq5QodIosCaIek9aySLVok9w1MX6kBOmcUzGbzNZLlp6LNk7JJbp5aIl6tze+mKcMi6VFp1ahtloSLLi/ZBnFla4KlGHykiC2WGy8NGbaDRhj6t1Q2aKxWhVoFJrUGXiGu/DhqUGXaK4rFanctYUsqBQK6W6axbnU2XcDZOhHVHfykMnNDUYLXbkKnd0cgPxwo5X2pKdTbShWosSI3qDVaqzpVIKC2s9FpkarVqJzWKU6k69fawKnZsCc4IRS7rag7fvXIxNcqUaEbXHrEfcVqJFbirQ9lG5Z+m4MKZqgdQtkubvj+5XH32C9DSnyaR8kjVWRjafGf+7K1CSMviUeZfFzPClH90c//YJ/g1W7AMf/F25Zx/LbH357ef0GNAIUfBUMElCViQ2s8mK0WCSgJbYzh2/jUwhp3zlwpw4cC3JuUw4pytk5A3KKbEIHVPnbAmXPY8gWo3sxvBWSnaOXs6vK+8S56ECQwJZO/Zk3vfVyX9vM73+8mfC6EoEGV4R9iqB8Bg3SpTNgen2JRaNW8bhl9kZuWMSNe13WVxhPiu1cnIWL8KXiwfQ0HCG2f0OElu7P1O+U7N+ymrmrbyDh3sqZisugc6/TePLhp4cb/YDPz56Q5zMjTI92zHwq9Lkef2Iq3fjUOXIhld0MGsmRfP55nq433pAlDob+YvoeLB5B3N/e4BfhzaM+qY0PuEvuf88Bm1AfgKzKbg1eC7jwwszemkTKkQcolefvdx/HMiwrd1pVVLNs1sxvLz4DzH1O1DLN4HrJx5h8MpKobL+eD++ypwGazjfsSXThlWlgCqaB8GveaPzISi/D1mf72Patxu5oGlA3+8a0qiImpd3XxKbPTcFvWO5snkXM+ZeptSkEQwpaSI4NBZVvgIUUT9j+/RVLD0eiyhCbbdbJflc5W5d6d8zCPfnT7j+wESWolkw7T7A/NGvKP1bHwZ3MDBvyGo2bL2NpXsv1kypQtC5+fQZc4/HKWSE5Zh2siuVvcy8ehqLVJoOC1F3b7Jtq5UOv9Yn6+k9TJlxDv+vhvNNQz37pm1hz8u8dBhRn0r5rIReD8eeV0PYxA38dM5E9dHt+OKznOjvP+LBM/AtHEDswWmMmd+ARZfqkO/eMeq13pZmnS0hr82RywfPLDpH0MIi6oeaschEGQElSpsZqdSeNC/ZsNlkKIQhk1XY7Tvs7qUafs7ApNJNjUrU/3R3p9agDhS+9isz/lKh1SpQqiTFJAqdEpnT1l6snOSidJFajs1sxmyRSaYUMnF+u1xyjxTEj6Nmqig9oJQcAaMiYnn9KjpTta/SGuIczJYTbGWC2XKdQwAjbx8PSVIoXApFMGXWuHXSd+/pnTGj5TqPYLYE2JKs34VV6bvGzX9zjJYWd46LSXVEbTZu33yAIGyE74NIFRJusGI319+38i2kiT/j+S+5O+KHW78LGaHEbAmDDJfmPZl8QXoWV5TaRT0kRa3fjvgnMQCCRfMQzFYysOVitNJjttIqPOYCiWm9J7G/VBzOaiUyMlJitVxOhK79MwJbjldmp2ZQOea0GC69JIcfhXOmdEVE3/rtWKI5JsZ3SHDSK5+THBfLrcSG3+XqiQgCW9ZA9+AYZy/Ekr9JW0pk0WOxOWBDikVPWoYoyeqcuSL1yaMMotO4IuZSW0u/nYDHSS2J6K/jyZKxZM72eJf80HW+RNlSWp049Zco7lfjiSF4JzsvRBFUqR7lArOAWMinYLoydlGUyeTY9RHcu32OB9rKfF4qq1S4OAWzlVznp9AggqBGo6jjksy4IDWYlIqzRnLj4B7M5XryqU8Uj24d44qsEm3L5ZCKp6aXiyb1rBQFE9NiyVKzZnLkop5K1DU2rTmK3rfQ/8PedQBGVaT/3/ZsSCAkgdBC770KAlbAjg0LNuyHXVHxPMVynmc7rOgpTVEEaSIIiFTpvYXeQUqoIaTuZuv/P/Pe23379tXdTQjerMeFsK/M/Gbmm+83X0PnHk3gyjmNutdfjQZWL0iFknAuMwWqIKxdmGG25mL56F9Q1usRXNE0CSV7ZmN2YUfc170el7JWsNqZzQiWnMSO9Uuwy9Idd/RrjIJda7D7WBnqdOmHhsUrMXvtCaS36onuzTNgooSLXwGkZox7D36feRJN+ndHQ1IkV1bwClY2oSg4EYZWuE/twNb9fyKpaV90zjLDQzc+fn0prUH+WEow69NEN3KWSEG6CVYYyRFRWGyHpUwIPp6xc7+rZwTUXh/R7mNRcaJia0eUJTrC5BwhmzmoOdkcjkXj8RCs0yKLoGAt0/OTrmkh4brgmhjCUNjwBBkoyVHLyxzxe4QFIyQN0dzwBGstL6NoP+VS70dYyEUWcxVLuZx1lZu33DwNm9wj3UY4K5lgLdP5U5DZovksjT8TjtYi9hXR9RarGX8bEFvqd1I7p33XJrj0ytY01pn8IcrSDbd3x6ncfOzefgQevt5PkpMUuHeg381dsWTeFlrUVPiQGI/sRjVpEdm7+7wdadny++GtUQed+nRE9+r5WDZvO7btL0ESSXUd8KE0qxluvKEFmlhPY+ZaP3pcWgcpJw/hVGZjNM+0wl9ajCPrtmD+ijxYqjnQ8+6+aISTWDd6PbZaTKhSIwNdb7oUzXyHsWL2IZQ17IJrrrRg84KtWLv1LC1MLf6Q2lXtbrwKl7Ry4NC4FVh9vgxecwAeSwYuuaUTOjVIhdNB9o5iHNuyFyvX+dHxno5oUcMGU9CLgkOHsWbZbmw9VIaajbLRpW87tKjlgLnkFI7m2VC1djIKfl2DxcUZ6H1zK2SX7sP0WQeRX+BHg8u744rONZDqBHJXzsMOZw/0bJsGwjuLTxzCSXN91PIfx9ox67E3vQba9+mCri1S4AiUYN+BfPiTa6KhZT+WLNyJbceS0ahLS/Ts3gC1020w+bw4f+gAli3cjWPnfajVsxf6XFIL1ZNJX0pwbMcOLJ59FMXOUL52BHwm2FJqotst7dEuO5kWV/eXnsfepVuxaoUfDa7vhF6dvFgxaxt27D6LQPsOuP3KRkjLXYVZi87hfCnZm3iNKVgbVz/cEY2qWWkpAO7jh+vMKWzb60SX7g4cWbkJM/8oQr3ObXHDDXVQsm0rFi87jdSuHdCzWxaqJ5kBXwF2Tt+MdTty4WveBpdf2RxN6yTT+mDegvPYuWwFVu1ojBufboL00wcxbspueWJC3FvtVqSlp9CEDsS1kKRiN/4RnbSTQ0CbDQ26tkF63ias220hCQllP7od6ILEyhiAp8yDwvOlKDwv7+mlt92EbL32wf1YTSxbBsgWeT4hXGQNX3NzN+zbeRTLFuTotmiJydbw0U+jdv10BHxEnxTLRYlXgY5AJWEvFp7PWbpEB4uC6YvWlgtv5OSa3dsJ2XLSmNJyK2ocs2WrQdiyJeuiFsfpHul8ckoSxDFbeieQ0euI9YtYtYibopTIiclWjihmK/IdQaQlpWD6g8ORXiVNZwHRRJEtEyw2N45snIyvX9uKvr98jo6H52Lp6kI0u+VedEh3I1RySPeKNorghbk+aLKiSskBzJjzM5bn1sLtA25CJ0K2SIcNki1iGQyc2Ybp49/HzPQ3MGNwKxSUemXJlslih+/IEsw6nIxL2rZBdnU7X0hR3j/IW7wL454ahKLnd+HVlrvx27hX8JV1GBY93x6FrtiKESojbkLAnYt1E97At9vboEePbDSs58KyT3bgyglf4prkYn1p4UPyyQSz9RgWj5gM95VPol8LJ479dBfu+vNZbBh2OS2CGSKLhGwV52Lr6oXYbumFB25pin1TPsDEpfm49IWvcaNlHiYvO47MdlegV6tMmPiJSael2QbnuckYdPN63PrL67gmMxUWRetWpFXGYncib913GDVzAarfMgovXGKl6d8TEUcqf9Smc74rmYIV5KKWJZPnQpqRj0ruwjpbfYEvU7C4aYGj9r1esqV18CUzoyI2df4XQUWrNOJWBCk5wX98QGwxW+TwgqRzL3N7Q3OEKHuTFr6JFQu34ftv5lMlUDigIpaCmavewz3XvIMjB07Se7iYLQv639UTjw25CbdfNiwqGyE5xfe4vSjzm+Bw2mlNIUEUkMK1LpcXPliQ7ADK3H4ELFZYAj74KOCcxSHJYaGHG+4SN73WkWqHPciVc/GUlsFLymQ4raTSMdzuIOxOOxx2c3SMCamz6XKjzBOENcUBh5mns0E/ylx8EWGeVFtI8WKHCd4SDz3vo62xkMK6XF0kktmY9MtHHAJI5mRTkNYWMic7kGQK0OcRS0pyso18DZ+rjB7Gkb5bHEmwBsqoZwF9rpkUbfYjYLLAnuKAjRT0dXvhId8TLx+SQjDohw/EmkKKLZNixF6uKDIvGknxZ1Jw2EqsMmVlcHu4d5H7NV87/wAAIABJREFUzVYOnzDV4voTDPjgcYmLOXPFjx1JpL0elHnImJH+WgCPB6VuHwJWB5xJAtESpo4f7uIwTqF1RKw7NlKMOgiLw0bvI3Wq3C4/zHY7HA4zAmWeEC60r2TsKLvywF3mpxYm+jGbYLUnIcnuRWmRDwGzNcpyKRZ21EPCbKbWWjJmxAIb94cvNh0wk3ms/LSwrNCQGjzZIlZkV0mZfK0rA42Oh2yFx8wMd7EbScl2zRgtadPIYc3wMU+jdrZMnS01I4TC7k7nqOglEW6FdOEINbsimRvx2NtFyVZFWLZUNivSeM5C5KfuAyRriIukfq9fE/XqcanfZet6yJzehX3cudO8CGOFaOcirJmcjFVLqxL3hNKae6Qvubm5NB5Mah0jZGv32SP4Zt2vUCZbgM1iww93v4V2dZrT6ulRAy5qhMXmoO6OJL1skFghiDCntbqssCfb6Yk/ORGxEokLL90wvFw5dtiTq8DBn44Egx64ij2A3Y1jW37B2Le34fJxn+G6TFKbxQZPwVmUeInPKaninkQFILU4eV1weTihb3NWQZKVZBwCkZYoJsJRbJ0RTlOJ5SEpBWR/oqXnfB6UlpQhQE3fxI3PwllLg2QzJpsCkeikHQ6YAkFqIiebLHEVcJe4qLufOA6E/GKyOZBiC8Lts9LTwkDAB7fLjaDViSpJJArZD0+ZK1Sw1pZcDa4DS7DmTCo6duuO+pZC5Jd46XMt9iq0TbRfgTKUlnpov/j9OBRUZrYm0WcT64j/9GZM/vYDzEl/BRMfbo6CUj8sJGDXYQctNeIr4zJUVskElryMW+dm4Y0nHsMVDSwoKPUAtmQkk2KGvLbrdRfD5SdpjPdh4kuDUfzEWrzQfC8WTHgLY6xDMfOJNih0+WGx2eFwOmAlTfV5UEbcITmjT4jIkHGy+N3wEn9ywiXJJpNUBbYAGUtC2DiFhMybYMkqfH7fcDQZvxCPNynE5jljMebjg7hyzH9wlbMYHpBN1gkHmYAmotiUoawsQP3LiQtlWZkXgaCJmxvwoMQVRHKNarAWn0OBO4Cjkx/GQ8cGY9lrfWkwM6nB4ve4UOrxc6QppSqqoBSFZS7s+W0Efl55Hl3/9h9c29BPa2/4SotR7CbvMMNRxQk7TbVqg/XEeDx0xwbc8ONL6JORAuIKmeq0hQS4v6wELuHkgMxHezKcdjMsVjtOr/kWX/+yAGk3fI4nu1hR6qGTUba+oablX+MELZrEcUpepJiX+ScZLi6WfyL7j2yFK2oxV4k1k1p4Qt4GgoVLbM2WsWJHxIaKmJ0u10uDSUjEUAgbpOATIeBIfw9dqJDuUbRnKApd8dCIPV5lfe7DsWeRz5MUx+TdK5ViKDnvBnGWT5m40CiTdshNQGdSEvGMkVo9Rd4SQqwZQF1tY02QIbePEovVtzP/jmOHz2DB7A3UnVCIn3U67Xj3q8fwr5d+QEE+555P5C85Oe5xWWtcfk0H3Nr7dZnU71o7NvueIVB+CBD3VqopXJDTEh0v5dOty3lyGUUlVjdCKUmNtS2CG2Hdehnw0dwPojgokb9cpJjXPk6MuoLq2tzDiXyKiKcidX3/36V59/b9SHImU7dZErdFI7VEroQhZSKy84ZcCcMxW4J+IIm3oSnX6cYRoESCuN2Vutx8zBbnRhiSpBoKheaxbAhVcspgoYLYmWw3OocMXU/I1vHjx2nclnTSkEC5kyXnsOLwNpwozOUtX9LzHsDpTMbdnfqjcXpd6qalBIPFbkH+7pVYPH8R9hYTMtAQvW+9Bpe0yYIzeBrrp6yFrWUm9q3diMNn8hFwdMWdT/dBPUK8TC5sn/pfzD9ClGsbqtW4HAMe74Ea3mIcIWTrn9tx5Y+folveSmzckYvMS25Dq+pBJFnzsHnR75i/ah9KTUGkdbgR/Xt3RtM6duybNRazNx9FoTcIc4d78EKfBryPdhhC4mJnNgWx/7f3MWWHiZwpIqvx5eh/36WoV3oGO9fMxk/LDtCq57463XBjvz7oUdcBtykPOTPXIVCvGo7s2I79R0/CZ++M2wf3RUNyekcrhnMfEwIoO7QcE3dmok/ttZiw+Bwy6nXF7ff0hXXTRHw5bx8ctVrgkqtuwvVNk+EyAfk7lmLi1F9x2u9AWrXO6Hnb1ejcJB02pKB48xhMXnYIea4AkHU5HryzO2qQtFGCWdlkhsVshv/gHAyfthkmSzVkVMmAJXkV1liew/iHWsFtLcOpLUsxd/pyHDWZkdauH/r3uRoZR6Zj6sRv8MPuaujQJBu9bn0a13RsgKQj0zBm7m4UlQVgsSWj++3Po1cdH8pK9vJkax2GNN+L+QLZGtwObrMX5/avwdwJC3DIbEbVZr1xTZ8+aFPNCzddVuSk1os986bgZI2r0KllNlKsPphsPuyb8y02VL8FA7pk0QKcBEPPmdUYN+pHLFp4DFn9b0T3zpfi0sxd+OmD3bh87HD0SfUhWHgQaxZPx/wdxNe7AXreeAOu6JmEnO+n4UTWFejZrTmqV/Hg8NzvMKO4AwZd2xzHF03C6eb3o1fDJOT+/BAePv4MZl+1HSMWnYQ5qRrq9L4fg7tXR3HBWRzasQkbS5vgjusa4cAvn2Haynx0feJT3FJ1A35dk4vkBm3QrVktJKcWYfOPU/DHnuMohgWde2Vj+tv7ceuEF3BVRlXYc5fii2lrqUug2VkNra97BDc1ItFgVlj9xTi88gdMWH0W1rQmqGXPw7mCvUi76mM80UWwbBkSA/FfLLFYKZEUVSONBmmRo3UyNC/+vkQ8QclEJ1wUjwsDf3qsGh+mBErY1U8grXElGdFpuUowuPE/LixENfdhkiAjVsuWXENLitx48+MH0bxVPeTlFdHDWIFoksRZLds1wN4dRznmyeNLtB1yiHo+rwgvPvrfUNxX/ECwJzAELmYExHK0YvqRCMtWPC2NtGxxPENJdw5RAy3rlfQhok2THr6HyoyEXxaO2XJSqzDVeanObaKp7Tnhxf0UEr7RRFshfZL/TgjXoa7zwoFbeP/kyJbKJ1yvigQGEstWgCbIyG6QhTrZtRAghYNDfv2R2ahEoUrRMRjSvZpqwoJE5k4FbXYLrfBts1k0zLpKbFeb/ZW53cg9eQKlMpYt0iRiYizze2H35SIFh2EGcaPgB4DvgyMpBcG0W+nJIY2zEekHAqMImkh18eNYPm8OFq46jYwGDuxftA7+HgPx5OMD0aX2Tnx16ytYmNwaHdvUQrKtABsmr0TqkA/w/nVt4ShajI+Gr0RK3arwuc8iZ9Eh9P7yezzZ3IdDm37B6He24eqfPkXzDV9g7E/r0PLFKXio2TFs/G0KpvxxAIHMuqjhOIgD/r545M5+yDw2HqNmHYA9LQOpySVYuzEXA18cjj7NnZwlh5yIktPwgB/7Fv0HXy06hVaNG8N9zg0EauOGd+5G6pzv8dmsDfDWb4/WKSXYe/AYkptdi0cH3o42dffi2wdfw6yiumjbpRGqOc5j49SVsD/2Jt67pQuqkmBQIYtMwIfiBcPQ65OTuPfenkjOy8PpvRuR37IvWlYh8TwnsHvvUXjr341//+M21PbtxrwZc7B6eyGq17Ni15zVsF33OJ4a1B9tSzbg/RHfIj+5JtKrJOP8uUzc9cIANCVWNmGOwQ/v/sX44pv5ON2iARp5Ayg7dQTr804j4+p38P3DjXBg8yz8+sMSHLE2QZ06J7B7O9DphsfQr9kRLP/pc4zamYauLRuj102PoW+ndGz55l9Y5qkKp9WBoi0TkdN6BMY81xmO0r2Y+OJgFD3Jka0FP76J0da/Y/ZzLXBk9yLMGTsbe/zNUDf7NA7s8aBRt4G4/96uSPW5EYQZliQLdowYiPdK78U7D96ApulmWHw5ePfWt+B5dQSG9qgLO03M4oc3bz0mfPcTFsw9gJq3DECvzl3ROW0bfvpgD6747jP09e/G0rkTMXvrOVSvVw/mPbvxZ4NL8cAjN6DGH5/hs9+ycNPQx3FL9mYMeforuK4YjLfuaYrfnuiH7bcuxmt903Dq50G4b04GBl7ZAqYykgjjLPadcODeIW/hhmoHMOvHb/B13rWY/J9rcHjKx5i2Ih9dnv4cdwUm4G+frEVWnwcw5O5s7J00AtMWuWCtlYbkKkUoO3EQixbWwDMzX0PfzKo4MvoVfOOtjYYBP1wHlmOx4xmM/+RaZBSdx4FVEzFu/j6kNGiAaj4/Th/cgJxgFm5/5EM82tFKE5yEY97C8TJCDBxHeMIxcfK/y9fOUhL6MiGFnHzmZVo4Jks4DBNlK9UTX8ZJ+tDRnxDzKqREioqBDQl7Lq5PTtxKRG5YWQ9pxmLzTOiBolgkPYXYhQ00HCnIwcL559M2SMtsRWSSEvosYBn+nYNWhIk4vkyIFBMn2xSdnMruTRKQlGim8N5whsNwBK6wAYfjWjlrmWZsmWFLF8GQy7RJ0YyIjZWvnUf20cdidCOUUxF8Pj9atqmP+o2zQIgcN5j8lSbAU+aDzW6N2C3J10RnyD2Wh+2bDoHEkbEPQ4AhIEZAh4UrAYBRsvXh/Vi9xHjMVgJeT2M+h48l2QgzKbeIOKCU6NCqR36Cx4dAhgQiRGWisAHzBZhFspjG/RLLlj+Indv3IcnppIfwCY3ZElEF08rF27m8BwqskqZkpMH6gmUrgFIXl42wXjbnRmiUjYaEspizKDSAdJywTbOqUFbfFpV7B5oU4/z5cyh1lUS7Agn7hskCRzAPGcENqB7cDZOEcAWtVXEmbRiCJEGGxP4capnJAovnJA6f9cFZow3a1AdOzXobz/7mw413PYd7eubi67tew6Kat+O1YfegY20L9v73Idy2tCemDL8H2d5dWFfUHTd1dSDoOoOZb9yKT9O/wG9PZ2Pv+mkY+/Z2XDXpU7TY8g3GT92IFi/8gFsCE/HJ6N/g7fw8htzXDRnmE9i1y4uMqrkY/9LHOHPHa3htYCdk2oEDXwzEE4VPY9T9bVDFTkgmp5C6clfh05f/C/vr3+L9XjVRWlCAc8ePodB6FotHfYjltYbisyF9keUIIm/R53ht0iE0v20Inr+hFD8+Mgyzg5fjhbceRc9GSTg05nHcNq81Rr17P1pkOGlGKk6H9KP4j3/h2pHFGDr8czzcrBTrJzyLQV8V4O7PJ+K9qy1Y89NnGDPrDPq8PQI3Vd2J7adsSK/TAi3qAsenvIQnl2Rg0ENP47aSL9Dx5fN4bfzbGNg6Fed37Ma5qplIpv72/NLzurF93P34x5Hn8fN/b0bNslKc3DoF7/xnMgr7fYipA6348euv8fvpbnj74wfRzAHs+e5tjD1YE1c/8hQu3TUMd8yrgVceeRC9si0o8ZzHtnVn0f7qTsisApSseAv9hvjxzowhaFG6FxOoGyEhW/swf8KbGGP7B+b9rTrmTPga4zc1wtvfPIu2ycChnz/BmLU+dLjnCfStzWVAMpmdsOZNwkvDcnD54CdxbZeGsGx+E/0/rokvRj6ARg7q20k/ZpsFvqJFGD5gOrrOnIA70k9j25KfMO6T/bh6/GfouHM0vpm8Ehl3j8Tfr00G8lfig7fmwdr+Vjx2XxZ+eeZFbOhxPbpvW4m5Va7FS4/3QaNq+ZjyxM3YddMsvHxVNZyc9gDuX9gQf//7O7inc1WUnduD3/4zFGOqv47pj1fDovGjMeZcH3z37tU4PHU4pq44j25PfY47gpPx/FcbUOPqBzD0sly8+sQYVL39VTx5axfUcLqwc9JQDHnfi4d/Hoa+GanIXb0BNW7ph0YmoDBnJO6/by3unT8Cvc+txZRP38CWbt/jv483gb3wNFZPfQ/vLc7HNY8Px2MdtWK2lOhS+duIVDcoFcuYsCkY0tklBqEL12vlbVLYCIUUM8pyWmFz0GU+jDzEi7CCRZBh0amqQuZJ7aO7aM/48p1Vxp4eT8yW7Nw1kVAZHw3aN/ohrjp23tvA6L3seobAXx+B8idclcOy9RTqZGfQElKSs66o37V8KISznrABi5OPxCVQUJLEqHIHY5xBhSTIcCTxli1CuGiyO8GyxbkfSm2Pwv2y/Emo2kTdPvnDRY5s8XmNZLI/EX2YI1t+mm6SxGyFyFb9LJDTLaXc+KFYLj77U4SRUPD54NTtqGPksLlOakcyvszUqBhB2+UuQYmrCP4ASY4dabUSv80RPIMagXVIw06YIMSqAR57M5xPe4bGKVHFQXiEKBkj+WdLUhoCuWsw79cfsDI3FUn5OVjk7YwXBz+D+y47gxG3foTSe17EwL6tkWYxITnnE/T63I7PP3sQbWtk4eScVzBytZdmZjp/fDN2t30XS4a2wZ51hGxtw1WTPkOLLV9j/NRNaPPyd+iQMwxj13nQ8+H3cWN2EUq8FlgdTlQ5OgmPPDMJhQ3roVFmCswBM5xnN2DMuf6Y99UDyCap9mhFby/Or/wY945ugB9mPIzMAjetn2JNsuP0ukkYP2k2sh6dgsdaFKHQb0f1kjX48N9zUNT+Frz4XE3MHPgBTl7+EO4ecAlqWMxI3fkFrvjEjzf/PQhdalTh30EQ9qNkyXvo/2sHzB55B1JdhTieMx0j3juBgdPfRldTMQ4u/x5TZmxGsyfG4q7WFpQeWITZs37GhtMpsOdtxPzAFfjXc4/huqxczPh2CubklyLVVBc3P/c0Lk0LwkvcXXnzrr/0GKa9djcO3bsW7/Twwh20w1SwF3OnfoxfUl/FlOvy8MWnH2D8wSxc1T4TAZ8NplNrsDTYA8898yr653+Igb+n4/n770GvxinwmKogq+AP/HPMQuSVemH1HMGqRfXxj6VvoFvpXvxIydZ6vNh8L+ZNeBNjHa9h9p1B/DjiTXyck4FrumQh6LXClLcFqz3NcNegVzC4RzUU0/TqZiRV82H+8/diQbuhePHuS5D7ySB82/RVvHd9CyTR4D/uZNtsCqDo7AJ8dv+v6DTpOwyomY99q6fi+48Pou+Ed1Bnycf45D9z4enWFw2cbpiSSrB37p+oN+BvGPzsANT681t8+dU0bDp1CZ4Y9jguqZ8Cm+0spj51C3bdNBsvX1UVJ6c/iIeOP4+1r3RBcVkQ1kAx/lz9Pd74rSFG/rsz1n8/EqMFsjVlOKaujCRbNfs9jKfSZ2LQpCAeeuge9G2eBq/PihT3HDxx22pcO/5FXFUzA9WDOfjmg2k4EgzA5z2Dg6v9uHPiSPTKn4GRr89Bu68m4db0fHitqSjaOhnjZ89F0jWf4+muHNlSznaqXOeMCmZ+7XJB+bxVKOTCL83+yLsPyNZTk7uWk0TSPKRUjEe4N4gyUdKveKuQSumEKBkcirfka4DxR2KymWPFB0SCOU7U/1BCJz0GmiivPy6LadgoJ/6dx0OS6TQiM6Nc5tSIuoTh2CW5jI4RJ4Gi3ThsGRS2HxEydEmFx0n0BlGpYMn3oVpn/MbME0HlOmdhcx5n1BJ+561k/KlrqB0q2SC5AysB1/AghbLH8iBYbVY8etuHcLtI8h/j+yi7gyHAELgQCJQP8SJk63U+G+Fyg9kIE4EC50b4FOrUz4SfJBHgz47obid4Y9C9N3ovjaxdyslcQbzTZIOiWqGhfNH8Pi2KaOXJFonZ2gdHUjKs5FCeGHcIQaO1tmhGGs4TRuQ5EZK5QtvksvYK3hW8mzzvRsj3UiZ6XKnOFnEjVK+zFd9wiAmSFqPV873SyS4ZYa+vDMUlBfB6tYrDmWAPnkXNwBqecHFsvCj1dpQ6r4qOkxcdPJIsdu7czVi0cDp25KciM7U6grnLMSO/JZ54+Enc1/ssRtz2AQpufw73Xd8O6TYz7Bs+wuVfp+LLTx+Gc8OXmLDFhRqp6TSL0pl9C7Gq0T/xx8utsXfdVIz+53bqRthy8zf4YdomtHlpHDrteBNj1rpw6aD3cFP9YhR7LLA7nUg++hMe+ecypDepj3oZSVzaTZLcoGZnXH9NO6RbCWkEzIRsrfkCD36ZhVFzHkOtfDcCpG6U04HT6ydj/E8zkPnQVAxuXYwCrw3VTDsw8v05KGjcB4OfrYkZ97yPoz3uwz139kItuxlJWz5Fn69M+Oe7g9CJkC2ueAStI1G89D30/6UVfv56IGoESnBiz0L88EYu+s95Du1dLuxfPg5TZm5Dm+fG4jrTYsyYPwcHiqqhekoagscWY2phN7z+t0Ho06EBqp5bi3G/rsbJP3djX3Fj3Py3QehBUu7yZxM+dy5mvnEXdt6xEu/3DMAFO3ynt2Hat29iSaNPMeXaM/h8zCjMzmuBAa2SUVjGp4HPao9+l/dG9q53cf/8TLzwwD3o1TQNpuMrMXLySpxJcqC6xQaraxdmTa2OoX+8jq6l+zCBuhGu5d0I38Jox2v47c4gxn87HKOPtsT97VNQ6OZPdmq0Qu/u3dCmtpNm+6PFsx3V4J7/FO5b3BkfPd8EU96YjUvfeBm96hCiTDNmUOlisvhRfHoBPntgFjr99B1ur3kO+9dMC5Gt2n+MxLffrYKz31Wo5SuFjwaMpqDJJb3RpUNH1MqbgA/e/xa/H+6Hd796EJ2ynLCY8jDtaUK2eMsWIVu5z2HVi13gIumAAyU4smo0Xp7TGOPe64r1P4jI1tThmLbiPLo+9TnuDE7Gc19tACFbz9T8DYN+9OD+BwfimhbV4fXbUO349+j/8C48MPFVXOPcj+mfzceRWqmoRk7PvUeRM+Mcbp40Er3O/YpRb81Aq4+n4vYa+fDa7Ti9+geMnb4SWXd9hqcvSQVB0kdqbnlVSwjKJtAIyQkKaVgKcRDLSRr+sEjV41yvTURJShmzYMQleUVuYHTzCm1aojMxY+VFdIXqVmAPeXhUHVNE5jA9u0vE7h7pF6mYkSXMSoXC7Hpjz6QtijjRFQ2+FFOb1YK/3fUxSKwVI1txrRJ2M0OgAhEoP7J1Id0Iiwtd+GTcM6hLLFucVSecWUgc6Cm770r2VEq2BFOJ3v2Wu464MO7cdgBJTpVshOEMUtymSF8nJE6S4U/U6BL+nlwRR8xWLdSrXyt2N0KtqRrBtpRq1Og5alUARKQCkM3OXVaKElch/H6tdNw84QquRlpgB4KW6shPfxZ+Sw2VHpEUqRYcmDsc3y85hcuGfoO7mwNHpg7D4JmluOPhlzDosjP44rYPUHj7c7j3+vbIsJlg2/AfSra++uwWbHv5Mqy/5xC+vTMJgZLjmPjCAHxe6yMsG9oKe9ZOw5h/cpatlpu/xg/TNqLl8z9ggOcHvDXiZxT3eBXvPHIpsqzHsWGjCzXTz2HaRyNw5soheOWuzshI4jb+QGkp8grLqLLKzZUASk/8gXcf/Qq2f/2Ar6/JRnHeOZzavw8F1cuw8qt/4/dqT+HLYbegQVIQRxZ9gQ+mHkObW57Fo9cW4rsHPsLxHvfj3rvCZOvqL01459+D0In424XcCH0oXvI+bvqlFaYTshUsxvEdC/D928dx8+wh6FhWiv3LxmHyr9vR/sUxaLX+RYzelIQbX/oA/RsD+79/Ho8vTMGTTz2LXmUbsCerJ7o3S0cV00o81WQoMr6agL91SgNJtUKXiacEa0fchLdzh2H6+DuQ7S7GwRWj8dwbP6HaQ2MxaaAVP303GguPdcSwdwehcYqATxkKy8w4P38oHljREG898Sgua5SMsz8/ht7ze2He54+heQaQP/dFXDcEeG3R6+gikK2n1uHFZnsxn8Rs2V7FvCcy8fu00Zi4PhvDPn4aravReokIuD0oKCyG28fF9HCL2ooU1ya8/fos2OvlYL99KIY90gU1k0k2wPC0M5n9KD6zAJ/e/ys6TxrHka3V0zDu4/3o88On6LR3Ir79eSVSB7yPoX2rE4MifWdxiRf2vE0YMWoyCltditprZmNx04F4b2AvZDrzMOmJ/tjZfzaGEjfCqQ/ggTlt8OV376N3hg8lJ1fg+yHvYeO1/8WXN7qxaOJojD3XF9+92weHiWVreT66Pf057sQUPPvVBmRe9QBevWQfnnxyJNIGvIuhd3dDVpVSrP/gPjzyXTpemfUurj/2Ja4elopJq15FBxNQsHY4bntyPR6Y8j36uFbi238+ib1XzsKoZ1vAmX8Yv49+Ha8vtuHh10fgLudiTNl0Go07XY+eDavAE3JPqHh1XkvE6f3ekPugEhHS6Vaot03h63SSEUUyKqUK0o0yDgJq4MROF6mMstqpOz6KabhSL4zjHfsdxHXvw39MwI6cw7E/hN3JEGAIXGAEEkO+qGWLj9mqaMsWsWRVz0jFax8OQo2sqjQjoNJHzTMtlCGBJ1timauXclGytTVBMVsSjwGxp5y8ZUvE4nRZtqR6TDnrNergG/b85/LhkcQfJL20uxh+n5d3BYz2taCnkBYb0uxuZPpXwGdrgNLknkDQopxKhaQjt1lQun0mxo6bjFWuBmiW7oSzYDN+K+uIF58YgoevPI3/9HsL5+9+BQ/fTOKoTLCv+Rc6flYV3426B+Yfn8crm+uhfRaxBNnhz1uBVU0+woY32mHXqgn46tUcXDN7JNqs/wyjJ65Dy5em4pGGf2LTnB/x34VbUWiviTrWP+HJfhiP3XUtap7+Bh9+ugme1CpwVLEg4POi/R1v4fb2qbCZApRwUdckfwG2zh2Fr6dtR1ajuvCUWpBatzseH3oDLEun4Mup87HfUgdNk0txzm1H4x4DcPe1vdG09l6MvOtdHO39CB66/wrUIZatje+j23AT/vPJ4+hak3cjJKuDWLYWvokrp7TFvO8HIStYhKPbfsPoV45hwNJX0aWsFHsWjcSPP+eg/d8n4ab8b/DJuN+w1VsPjaqnIDl/DWb6Lse7Lz2P68+MxlMzDsAEkkr+JALmm3DnkzehbUY4UJu4gOZvn4txo3/CjvRGqGtxgIQPnD2xAwXd38MvTzXH0U2/4qcxM7CuuCbqZpK6Kkloc+0duOHqHsg6/zPefmsGTpaZ0O3Bd3Bz3UV4+41FSK5dHdYkC1KSzmDBlBp4a8O/0L1kD757JqpKAAAgAElEQVR94gEUDtmF10idrW+HYoT1LSx9pS1O7F6M6d+Mx6K8Wqif5YfH5UCzy/vjxut6orbZDT8pSMr7HFuSbTj83RC8MHIb+o6YiEfbZMABP5/9knMVM1sCKDo1B+/f9jO6zZ6KgbXysGfZRIz69x70mzIS11sPYdmMMfhpcQ5sWY3h9LpQUudyPHhTSxTNfB9fHOuDl19+DJcnL8Brb45DXuuH8c5DLTH3yb7YetsSvNEvDbkTB+C2Bc3xdEczjhT64PWdRYntWrz06mNo7c/B7B+/wX/PXocpn1yLgz++i4lLzqHHi6NwX3ACHv14DWr2G4Sh/bOwc+YIjJp9GkhxItmRiuyaJzBjrA1Pzf8Xrvevxat/H4Vgg0Y01s5XxYWjM8/h9pmTMSDlLHIWjsGPs5bBl9UKVZxpsJQcxrECH3o/OR4DTg/DI+N34eqHPsWLV9ZEMQl84z8h0iKf60FHqnhxgWy+cC11I5BYvaQnXpq2Hb3bgpz6Xgn2fVHzdZEWqSFIdEiol2olvteJ31UUdyJZkPQzOfHtfC1ujspqxJqR+OfFv23ED1/Pp7FWFlKOg7kTJn4qsScyBMoVgcSRrYq2bBE9hcR4En34+lu744Y7etCSMJRriS1bEYFQEmNLyGoUFnqU1NDNw/jhHyF6O7eR1O8iyxZxHaRhWyQNvGjfDe3tCpYt8aEi7z4fCqdasWhbZIIMSb+UEmRkN6iFbA3Lll4VwjhXk2yMod1HqlUZsHyZOMJFXAmJlcvjLUPA7wsps+TJZLOykzpZ9mTYyZ/gOQTMKQiY7JEDIrPQgqS4ou8cdm9dgxU7jiOIVNSrWxWetPpo07ApmtZxY/u8LfA0aotm2RlwEJfRMzn4dacNvXu2RGbhdkxauBluH6lVkoEmLVORZ22NmztUx/nTB7F74znU6dMT1fN2Ys/BM0hrcxUapQFOzylsXLcSa/aegSkYQJ2O/dC9dTPUTC/EzlkLsPHYWbhJmku/Hw1734NLGyaB1vPjIeYmWxF2zp2GdWeJkSUFNZtfin7dGyHZex6Ht63AvM3HYA4GkNSgC3r3uASNqvjgNRVi39IclGQ1Q9MmtajSbMnbitnbga7dWiCTK9rFfYIBeE9sxu+HquOay5ogKehD6fmj2LO+FA2vb4cMvw8FJ/bi4J95SGt7FVo5TmDTpjVYt/skgqiK+vWrojS1Pjo1a47G5kOYtWQDTp53IRgwoXnfB9CjtoUYi0UpYEjGGROK9szC9DWnAXsqMuu2Rqs6BTgSaI0+LTJgQgmO7lqP5Wv3wGWxIOC1o37nXujatgnSqxTj4MIlWLP3CKpfMgCXd3DiyOzfseFsEfwmoHqzNqhywoSW/Tsh01+I/auWwdPmNrSvWoBj+zdgl6kDrmuTCQTdOH1oI5Ys3YESqxUBrxV12lyCbl1aobqJ1KLi8SExO/Z0YNlg9BuVjY8+epi6YQoJRkLTzRSE13UU2xb/icy+V6GR042CUwexN6cQta/sgXpJFvjOHcCWNQuw9ZQFVvjgyWiDq7vURuGuLSjI6IbOreqjWhU/clfMwB+u5rixRwOc2bAA+dnXoUNdO0oP/oHFJdlocWIVnQ9WZzU0uex2XFEngLLSQhw/uAe7y+riqm51UXQwBwdOelCjTU80CR7Ayh1nkFSnMVrXr4kqplNYu2Apdhw/B0+gOjr3aYvzWwrR8Op2qJtiwtE/pmPlMTcCpKZW41Zoc7YUqX2uQCMnqRVXjP2rJmPF4SBQLRuNGtRBPWs+fHWvQGPPFqw+WICsJl3RqqaDLzAqNukLaJXziVC5braRD0+Q+ItwGRQr78a6YpS0UAGgkJ5Jz78naDw1mq1EIqUJNyKIUAJ6ZQx77asL8kvw289rsGPLIRzad4JmDNTGXxgjQenQfg+7giGgioCW0qemPMqJDOFl0nX8lxyGxJCt4iIX/jXiUSxfsBVL5m6CPal8yywRfSU5JQkZNaqiRdv6uP727qhdj+haCh8p+aLZZMWxsuH7hGfo2TGkU4sYlLbzli1S3zY69bskQYagG4vc7CMOu/hkGkRzjjjgjSf1e936tURZRAxusnqPQOnCkiNNGieBsSwynk2TRBnEukWylNA4DX4kSbic1WqDxWzl/41T4rmsWjxvUNlgCVW2EbJGi8EG4SMFf0lVdp8PPj8pJGuH2eeBh8/uFLTYkUwK/ZZ5ETTb4XTY+HBxcjoQhJkUNvYEqKXN7jDD53IjYLHDRsiBz0WfSYoa2+3k38w0Bj/gKYPH54U/QOK3HLDR4skcxqQ4La1SH3FCwAUI2pOSYDOTyROgxXfdZT4EzaTiO1fBnR4oBLzweEhleOJ/a4E1yUb756VFm000LoyUTfOUeWm4VniTB0hMm9NKrIvkWvJKC2ykT6Ve+E1BWEgslNWMgMfNFea122EnsWWkPSRsKeiDx+uDl1QCc9hD9RF8nlJ4SExa1LiYYLElIYmMBQKUWPsCFliCHrh9fgSDZtjsDloMmh6kkDpiZWXw+nzwB3k8KAkrRRmtaZwEYjsjU8jvJbWwgvCUeOAnY+5IgslbAo/fTAsl28i4ecm8IW2ww0HManz2R7/XA4/HS2cVNy6AtUo1mgXz62dfwYquL+Kft3RC9aSQF2bETDeZrLAlWRFwu0GG0kxws5nhd7tB8oaSAs6kXzYzH/AZ8MLt8cNss8MSJONH+gdYk5xwwAtXmR9mRxItqkzmpdnqhMPsg8/MPYPOY48LpKYxEYRWqx02UoybzEurDTarGb4yF3ywwemw0HXl9ZOaGhY4khxcQKopAI/bD4vDBG9pGbXo0feT+UYA8PvhM5tCfSKBqzabk1ojSWkCksmI4uUrg9dko4W6/WQd+bmad5XhoyQdQ3JD41xIUQyqxpbpkUpyWo2cNqO2jQnvucAEVukMTpx/xMj5mwYNqbh5pbW36h8vs8WEgvxSnDx+FqdPFMDnJSlPZUyTEXsu1XK47tJMJ2qbHI/KBZ4KFTc2OriqGC+KocYpvihehXrSiEMelFO0iFLv8HIzIh2PfJqX8MoN3xPCzshpudwUlIof8aBoCkSNOZZAE7haUyJojS6OE2vH9K/h6Lx48rM9urmRa5ckt+t4SVOcPpGPk8fO0WK+3BoPJe9L6DIiIsWRZENq1WTUqJWGzJpVqQGDlACSnWpCOQu+SVFLR9LUmJrNZyOM241QpGiEsl5L0DOFLFsKmxC1bJFMR5R4kKLGAZSWulC/YS3Ua1ArIotIFGLltAfHOp21WK8w3blBDbPZCMwIFmpTMKpxCvFm6tqTcvCdpkuSHOgxTcPIbosmvJpYSIjI0NIthAHQuxkkVGTI7RhaM0vf9xz94WYfT4Vgdfiw/eeRmL5wFvYl349nnrsbnWrbqZUy3H2Z/HYy61kuxlNxOpXT2i23odDxYM1pJSnoHspuF3I7lNTG4gNlhUyAUbWUogDXmrB/AdAVCI9S3JmmGExYrJlYaMQqpbTGT04D1DrCl5m4GuJC6kZIJQZ/j55zSQvJtmUxg/yUU2CUdhDx/qhjuVXsJfGYdykIyllf9BGeiBxnqmJViSdULGA63qZv2wp7qBghQEoHI3yzoudx2IWbyxorFDXn9z7B5Z6vWSjUHyS1/Eg2V6XfhX+P+kknO3+MTjPRkfAN7SIVYsmihLAcrHLrUHxQKN27ZJ8teTDBkJ6RhP6dOxzlJien35aVeekhttnCHSpHCAQdU8ToJQRB4kFGaluF073LTzShdqBgbNGsV6i0mYQaKS+LSXu253AxWxFFjUnSeJLaMBQqIFLLpSJD9DsphCwrh2O3bGknyFDfmvSuZB0boy4rmQ6feOluEj9HUZ2LmspfDG4oShul5qGM3uFQvI7/QmoVow2K++EySIjFk1yvuX9LBMZKgjDkHiyKAdLkwlr6WkS3iOXLj+Mbl2DDvpOocclt6FY/BVYSq6U5oEbFoJHr1VEViKL4J9ctmdPVEMERpzcXjNl82nIeszCp0WFyKOe1awSteK9VognCcxVj0XRbccIHQkJKXbFCoxqMGtPajllKxQul8v1Kyp8aiVHJykhgUZN6FdaRhEhA8WJSEWAhRU4ugEy7eJlID+R0Pg0M9YhSuV2i/LCP4clxb43KycO4eL4wSnJyWbvAgRKJFFvPwnttDAjEf0siNnmlcxJeiQhtt/QvyptvrMPJPTW68Hso3offO+OVxWFfD1EfyF9V165OFU5ZDVMeY8ooxbQyfKnwr0rDG9r/RE+IBf+4E2RENF+5eJRpxaKtYT85qaJM5CNf2Zm6a1HLlh+uUnfYskXqF8l9Yum1xoSPf1WqN1VYRlpCXOv7WOYcvSee0zmlkzlDgYMxt1x1aBIxFfScGXMY6jTBGWlUzDu2XjEhboz4ZRzZsNiTYLdaEPQSVz4/b/+K7IAgqAUABCsZd5XU8hW5UUZBoccqFssiuMgJkHg0owmQZKNUspKp1MoKpfAX6hJGrGmpdCqftVpeMjaW5ypZwwz9u4xlTN80jGXtihdFvLuJEmIardeQf0Zjz4wSIKVZqQ/zWGZJrPeIgOIt1BFF9jRdK/XXPxAsY9TCItTjkZXL+o4lL4qVb2R/1dpLpFxfne/IkhZtUhl9EMjhzO2kISIkzJWIo5QEjUh56S4ilUKeJoYKSSouplibpikFaXxTNNmK/Be9slisQ+s/JSNujNu37KWWLWr1p3W1SIIMYv0Tp5MXnQAJerVI4aTZoxVP4ONN/V5BboSxDrSR9R6ej3G+Ta8mECJXOv1kynm3irPXERxHDndVcRTLyyM5icoupXehqs0W3S9TsMDJszUlnPTuPXIENPQmPZNfrVsJ2j9iVYViuy+SAskTUJUStbJWNpG7imhth6xs9BA/0gIX5fNezms3NqwSc1e8VrWQGJSt0BFeu8p1zoysFq2tX++kL+cB1Vi70i1GimHUuZvO8OZy7pXKSZiAu/KhkyYNidm7JewqFuGKKZoKEYf+Og/5L9C5cXyLOpZ9WNHoqf6w2KxsyrFo4eGSiT2LD5Wou+kuE/6/yO9jxVBJNOkVSQZWlx4pGC2CRLKYp6D6rG6RbxPHH4bWtOzaVVqAKhZyLQwV5gGxbO0gboTJTlhIIWM+SQYlWvwf2VtDjJD7i7x9LnwnjdkK/SqVttSyFY7Z4ixbAbj4mK3sBrVFdbaiTaBapwmxDJayGVVmcORkuNrerDVY5bwbxbpOtfTqkGwwInSiGqPkriDyoQuV8U6EaUSVShjpScS1sWAsLCQjJDLCSKw1QHp1DAOC1xhAsaCivJDEJEcIfRXEkR6LW8STZaadZiiUngEzBlClvjpqekVhJk5Zz6Wp5wii4IMujYHgTggTH4tWqWFUVZp06fLilPaiQ1Y5D534lrJ4vUYeMGiSkpjcPpVkscZ4GhQrYhJJl7DUeGSQ6MSH8YWaqxLQ9B7eKgbr8WMnxDiJhGfI4haRdENf7Jmasamc1STjA2NwHmqdHIcV5miLkPbRrryezOlownfKP/XpzFoHx9oQyh2iKe27qpVOJMpnyGCs3QTdV0iloZHjN3Iv8d7bpmrZ4mkUnz9E8CLlLFmiZsrwJ/H3phWLtwl5hmQ7R0xsZOPlsr4F4Cf1qEpdIKnfaYIMwY3QiEKphEaCpGNi15Yyo4/Jf1bsKqjE6OkrpQxe2+ddPXOH7rmr60I1oRLLVIh56GN5mVSbF2V/kq/ToKa9G13a+noa6xzWDUe8Eqp8uLCuuad8kZLiKdyhjo6ezS50gMQHZHPeBIL1KwGxZnEiUNluV53H/HBxgdAKSWdVvbXChzphS2NYuYxey8LOr3fNKq3VSqROSqa8UVKoqKOrxAuX3xxLtFBSGWcxUBrFynS5XuoICRcPlR51uBLNMvkh13tIGLG4JYezEQxbgRhKYn253VjFQyHC0V7ZhT7eeRzSs+lfxFq3gScnesobeLX4Ut16g6JciCaI3ChxJDImXVmXq6ZILyZvi8EMLSTIcCpYtoguTumWxHSllHVQDld6OxezJd1UwkKKy0LIWbc4skVitkg2wtoglq0Q2ZIMslywn7hxehUb7rHh83BhkWkPnoGNsrwmfIKlpfapiTwqelUMfTRAYTXLkch4TuVkU+eJSY/07zFKGY3b9G6Q8apv/DQPL+jylE+aUMU607RUiGiUYok1U8RadNAoPW3TXWfYgNjQhLGSXBA9mkI6abF05dypaMYnosiQ2m4hEhnpShmRCUzOtVJqkqioNLUXEO9Ei7/QHBfcK/m+aW8p5XlMI5a5Gse4sYyFivKui/AoWcJ06mAVs6MYBUZDFqsBQ2/VH1smTaHGWb54S1fIMiZv+ZKbGZXyPE4P/Dr1wVDuEWk2HBVFSm00lXVmbYuXVC9W/13QCOPS+CKRVO+YtrpeTpNFjzTkLFt7uJgts0XkRsgXNSZtCxEtrqEc/VKSgfKd4dwIFQ4DyTqVpn73RbgR1uLdCNVrOJRb4n5huPUgqkcbvujmYLjj6icIOuiWLmKkdHwn0gi0tQE94k73NYkaei2aINug8nh5aNcqj4fLCQEtpSl8Mihdbkb4oNpmHCHyjTxUaU1XSq3JGIGVumIK61s1o6Nq8g1u7UbHlyloopUSQ91iQfPCeGPN5MQltXJyjJUzqoV26ERMaq0NrBIMmKSbMVnZyDTlFRtpNsILdw5ibO1q56EUjaUukJT3Xc4lOOxfGTrYV8BQaxaVk86ruR7juiDhW6Uy25LPtBuZQENVVstY3biVyw2YRmGhuGBSvTkRGMotUB36YKJWl7yWq60jE46zLWcvnEl86nehsLEQr0UWWEi2h4OLtQ50o74PZyOU3xAULVuNaiO7YW2uzpbcJxH7i3S/0jnVjA9e+KRXj8UtMX6zMkquICnj0Wr16NM6cTRymc7DIN2Z0ZU2Vs02RQ2+cmpc3ad+dB5KIvhVK6nEr/gYn8OxHR7JysJErd34YZAZbq0jNOnM0a9e6EuoEXmyK2yUgtITgk4lbFH3IlDSfDQXQeW9QFVOKGZwVIgtkyGXURkdI04S+e1YcS3HLHUqDeBiCxvtLT8PBY8cXWdqchYikatn7MvaiEYnfov+NRxJdGIcTyPN1Gs4EjmaafUmxlZfgDkot5r5ZsQ00SRgysSXRUY2KWfarUiM6bkKL1pidicU7g9ZUAwGKGp1WIP0aG/5seVkkBoB4vdM05jmBtcukYskF8XWzXvhdCbBYlGwbIXosBhIvaBz18latsSWZ2rZIv/RFPCiosaNSMxWbQR8Ps7tREdwn1E/2wqTHpWGKUT2OIZ5I6vHcetYieELSrr2clNV5zX9aHQ6tWsZWhI8KfRgHM+2r7pxyr085pepZJJQJYbGBIauBDUi/3VhIxL2kDhnWbT3twhD4SScYh5rtyqlpqOEoniXD3dYH2mUnMbyxUBpXR6q84gTZChZxRQUgkqJYWIFhxKpodORn5P69c3ohCWhCazrkEesqelZYUoDpOMYOrEwym94gjtw6DQ5lng+kQhQccUUy6Xy65oKKYk3nkWNTQvH8QpTwlDIuIbuLydyLxoxoHV+F7GXyB/e8t7X3ESl4lp02ibajJT0ZEFHi1VHvsArV7nkjlHRFKf+p0efk6oG1I2Qt2xZrBaa9p0WMzaZQAoUc2YtwBzaG7mZrWTZUvKil8RsRYsbGq9FyRZf+ZkkyHCVona9GqjfsE6U12LCBNYFIkDaFgUlhh8mLVoLJr7AQRURZkhoxKCQJmxwFfdY3Tqymj4dl5CX06LEK8uoD7ySj66iv6+4Z4kDPKG8TtQsWdkoXbvSATFKhOIaUDGGsYhircZy46WP4BjI9CXe08n+rdUMre8ThmHi5qTRJ2mPnkKtM5440n1fJsuiNOui/iyMcqBWjPpuFDu916tZxij+ei05CtfFPg31kEitRaD1vZzsjUGNVZuoko1Ll+UxTiOH3rGv2Os0NC1VEmlsIgpZFwUCFBGLFlWDMpI3yM06rTnMuRCL76xYZENvS7Q+qNKN6FcZ8xbTozMLsVLyCTdiX7tudxn27DqEZIcTZosFJpr+Xaixxf1MxCcy9bvME8nEJJ0kFi6SICMQ8MNd5kZa9RQ0bFwXjiQH3cDKtZisMHcVZlFY0eEuiNXKJtwb7SbIPTdsAk0E9HJgx0CAYtk/Ymi+tqITT4SCNsWNNlVIdi2pn4whvxkdsWgxYBbPLeWhWihuEnoH10ijNF9m5GFak1z6vbzgFdLsCE1LRLdDbxI9jLamPLoXz4SqsHsjUdUioRHyWkeds+jkHBoWcy3NqMJwKZ8XUb1OHB0m475qlCCFIOMtnHTno/oGiUUzuhaNXh/RG1HvhJ6WD44RT5UIBl2ESIuEqrgRXrgpGsu+qzCeAhOPcd9VjD2TScyssPPrzV0Xa95A3RMvNFOj/6L+jLj3DCXvFk5AhElnWEcWFPdYdWbxfeF5XP61zhTXawyb+tm8fOQePw2njZAtUszYDAslWyTXe0LJljgbYfRciCBbfPp3r8cLkymIps3rIz0zjdbe0tpU1evryIeUyold3TM+1gsTKH80w3oMtlF7LRqr4RB/7JkeJTfOY7k4zcpaEOsZbj3CXUmliHkjjWpYImLP+FaG7N9qPVNqeQwnvaJBiEEW6rZ2RrWsPF4W84DGOhPFndCWAHL+k/IbqZKVjUMx9KZElMwrN8y0MC2/71WnFne0jSCfMjhkTQtlvZbUNdMTe8av2agU97JJOMpn7ZYfmtpP1u+SqWJ9k/DyxOkXRtZlLLtJjONpUP7pIpUKZxtyvYqx1dqTobyv0AyJ0GLWQpF7UZw3H48vb2XjLCfccAmyVz5lvdbRRXlDE9PzjSwPo4qUZNPXnvKROjIRn/v3HILL7YXD5qBky8y7EXJki0sqlYiPTssWYcVcnS2a/t3vh8vtRs2s6tS6ZbVZOeuWkY82KgZMJcaOlcvPb/YCMvrwao1mrmrfiRdCgpQivUOrfw2GnxipCurtmIqI0rOLcytOvobDBdpREoGx2ravupRjebniy2KJNdOz5cQptUVnBAIWcvPViOoUMVWMiSzuVrUFk6C1a0SE67tW+ThDrFbod8VUiDVTSFMvlx9D8xAsvvMEfbBcoKtC4i5E/HjRJv1djmSTuGwqBjlLl1xxbGOxZloTWu4wT7ziLhCI0tdKumHYA67SGGdjEezixaIll0XfxxEwRlspfZTBkHCtliZqZoW0YvoXgzqyViMMD5eQLUeUOUd8qqaQkCSenAxcr8P9Luezcy3EIr4nJOrcufM4cugE7DY7bDYbTftO/hCiJZCshJGt5Qu3RqV+lybIoIBFFDb2w+v1wuMpo/W26jeow6UU5i6UjRyLYPRRfrLKLF5Lx6hMg6epEIlXuFLH4lCalNUasWul/tgyqR+tPkuYVKjo0FwMCw0eJKP6tKGlqH2xfrKoP1+DflVCAppixL6KXxF9mVJwhdQKplfx0THeKtCqzWEjsiCmqVFp52F5zLQwQmL3ynBFF7lMXzJ8T4fBVdU0qTWo2suw0l8RPa004n5VUviL48loTTTRvhtfrFmlh1G1gbGIP7GBP0oMyljB9COkJkjEEl5L5df7fRxKg7hTGvJPiUSGykwp1TmL0blFP94VeaVxkIiFO+RXzlu4pDXNQmJQMFqE6pqF92G9sWZ6jzAqEjX1xSuuY6XzlFNuaWjp1KJGmMwmFBWV4MDewzDBDJvdDovFCgtxIwSfICPkPi2kYhVRm9gTZCgv6iACdIcNFzYmsVt++P0+lJWV0Z91s2uifqNs2O1W6lJIJpLSKbB+ZbICp4J4/SRCr1GRfeL4Mn2ul8YyPcrHm8WnAOsaiQrEUFd7+Iti0Z/laIX8ComTGsjtXmoESEsjUOJDRgCL4Vo9GMejYqiqEtJ5J71Yr75CrxM9TPo7fa6SVDP0EpXATPmeCqdh5C1KrYirBZV07cYwFQ3cor52DctmcbyZTEbHmGPNDPSosl+qKS3F57TGciDwnjXcChGsbmHXGK1VE490qmTHvSKQdbkFannE6TSol//cS7SQ0rKy8dKWvlbISRDt3WLEQBcxC8lcj8gRHZbtcjpyBWhw8Q2hkt6stfSEfZYuWpF5XXCPjog14y6I1TPNDDPI/yxmM86eOYcjh4+D0BUHIVpWK1/QmGQjFBczFiqg6dcKlY7WTcSypRVAywXGhv/QGK2gHz6fDx6PB4GgH1VSk1GjZjoyMtORkuKkpri4PhFrS8fxqWYnpCcE0pNdbnGpx5ZJLXDK6pfcgokLDz03q5u29JtX4tw/9CjfkVM3lhoO4oQlaocFQlYctYUauc6j1r0OA9D/tGuS9GAqIpOe4EQgdT3SjluRxqfIx6toESBVqqZnVV2YayRKU7ioYpxpsOWUp7j0mHiDusK7sTzBUY4tiycOmHQ5oZ+4MJTh3wltXPhh2rJZ2eomzgamlD3M+CYjVXppsBvXYGlVY60Thcqy1CUgRzj7GCaR+lLY65su2qMf+/jJEValAdFBHVQOvelXOrhSRISAQTdDoTeCdEq0PheSPxGZlPSNouJVes27tFPGMunIe6ZJiU+0rNbFteLstr7bgygr86CoqAh5Z86jqLAYAb8JDodg0eJTvluIZCOWLc5dmmQllIOKzgetgwrp91pFjTmixdMQnnAJsVuchYtzKfQFfCCp6UmAmVi0x7ypldfmJbfOxf+mxLSlGrga0kqZ8aLy5WjtHga/pyeqIikV+p3fwOjmxV+j56fQXuE+XTVB5ISuwX7oSomgdxkn4t2V713xFyDgT4EVzokMJCnXmUKz8mEYu2IhnlMV1a+KWleCxE7EulHRmCJKH7B3qQfkaeGTwLkR2nf5d4p/D7lA6Vzy4s1fh34d1ht4smUoxkXrhFANw4paw+J+aY1pIr6X9qui2aimLdPARBIfjnP2DWlAROwBEtFHB9zBAreulFJWxDUPDnoAACAASURBVLdmpeMb3xoOx0WpsdQoRTcm/I31O75+ReizClVkOduT/L7FfUf+n7tGKGNlNllprgmr1cYnxCDFjAmBClu26BygSTK0DnT1rVVq2dJihnQgRYSLI1uEhPEJMwJ+LnGGzw+f30fdDIMB7mRKIGqxKzZxDpYugpDYSaiVRyacRiO8yGM9v1V7V3iCcRjqa1d44hi5vuLfFc6ZZqSdRnEQjMh6cwTF0xb2Lk6oVVYMw3Oca6PgpqTkcibOLxXeEJRrcmlnwNAn1GOXtYmVg/o25YtPvv/v9ut/hZSU5zr7X8JQ0Cy1SJeWBsq+V0KAU8vFKrwU678qdpJ+8plfI3pL2TKvVZlJgWKS0t0Ci5X8tMJsIf9GSBaXEIOrrUX+zu9JNFRLOCCJH8eQG2FoWYgSlgjjKPhAkzHlsg4SN0KEshMGguR3kqVQ+E5wOeRdAfiHCwdjepegnHErlnvF4k3P/VqiIZHfJ/JZ0n6Kub5RDIxez97Fzax4xpNhyDAUi3ap/BNoSbzzTOv+ip6HSn3WaqfR7+NZm+xd8a9NhiHDMFFrna1l5bkU/kZdH4lHHy+XtSyaHOrjK9gcxT2VJC/nn0WPRYMIFymmTMoMK/HAM5lgIZYrgWgRsiVYwmjcFvcQsXemKH9J1HfSa6W/67JsccAK1i2OZIljuEKZCikb42pu0b+K3QA07WcCDWI/GQIMAYYAQ4AhwBBgCDAEGAIMATUEIvRsLaguJj3cgFEpygIVIltcCA3lVEKBYkKuiCWMT+9OSJX4D4UwwVYt+kilBBlyhcCF+C3SD86aRUYunDgjQBMXhrMRRqaqFDFEnrYqxeiJ300bKQo00ypQHtf3PMh62iUXsmXk3X+1ftGYZn4hV8h4CUZTlSBFI+OhNJ58YrHoTK0G5rChucL6pRi7q2c8/7LjpRCQqwcTsnEYkWmhzaa85rjgPSFN8lXOcl6QueWBmVTmUehkcC+Pd1dYv1Ti6hPdr4hT4fKeh6xfce9vf8Xxuth1NMFIEmFNrEgdjWZc5IiLkf0nQpby5FEIMJAbE0XdM0Q8zTCZuXwFxFWQNIi6DJKGkd9F/y6kZiBkTFWmxdKv5QtzBEgiuhUmyJHOLJyFizPNCe6EYtIlLDqupeIKLtzQhzIN0RcYMQYbudbos6XX/1XeVdEOQfwMNDy2RseL9Ytbn/HMU4Yhw7CyOC0myrlIa03Es160nv1X3UNYv+KXEwxDhqFeGZdgGSVNahNW7CP+RrUBcemTuPULHXNeLs5K2j4BDuH0KvS9gpM9hTn8He8ISF0HhVgsE00ixxUt5j0F+UQYgkVLrMfK9SM2PTfCjVAcHi08Tmx1pBYtflBCuT24URK5FXJoCN+Lmyp9lt7f9bRL77OU+iVWPRP1LPYu8VwIr6JEjmcin8XGK/HjJWwxFbG+2LviHz+GIcNQaf9jcyMxc4PpF+EUPoJWYGQfN3Kt1p6u9f3/5Lv4wKQIniPK96eFmfR7AUNBftASLiJSlUiMxc/ibFjhvJLklZwhiyTG4L4NJcPgG01KGuttm+F2G7Ns8cRKsAuKY7N40iWQK66wsYh9hr7Xy/DlGGWs90qfpfV7gk8XVC0Q5fkuZr3g1nQ8GDMMGYaVxQIkbGPxzmmt+yt6zjO5Hr+MYhgyDAUNVnrqz+YGmxt/5bkhs18JJis+eT8J2uJWAU+RqFWNi9Wic4P/XVvXiX1vVE2QIWVuIjLKeQTyWQnp1h1KP8lTrCCN3gq3PeLm6JMNydcRmfONfCfHuo3cr9pnUVUC6TOF3+O5P557tfpdns++kO9m/ZKfifHgEs+9F3ouhA57ZGBh/TI+V8obMzZe0WMSD+bx3Ktn7bLxurjGS3xKb0QP0poLWt+X9zxk/SqPecihGpFJnn9NPOMZZQEKcf8I+qOkUqtyAdV5SJNcCB0QUmjw7+TJWNi1UHwgEW6KWr+NYmJaviCHVO6KjmBTiQ4LCkVuqfWKI1rkv4DPT/9O8hHS2KyoqLiAfOlv6XUsQ4ah8ZAtpy4tnx5XlCJ/UqYW5cgyZCQokwvLkBF7NK1QtFsm4j3REfyhtVBR41XBGRdoOiYd6z5euUJfYWz/0ZZ3wjYoeS7dmRW+S3RWn79kv1gmCZZJQpTdRrz2BS29QtZXBc1DQV6Ecn+XpzzkaUPMmSQMtE1Pv2QLCMs5ForkaciDSHydmA6FrUjhfOoG2q2WxSwiO5uMnCcJMYJBmCwW6kJotnCWLlq0WDS+0t+Vs3sYHy/dqd8FriekgBcsWaSdfr8PDocNmbWqIaNGNVSpkkQLhbEPQ4AhwBBgCDAEGAIMAYYAQ4AhULEIiKJ7RC9WswtWbPuU3yaxNImtVDE20e3yoOB8MU7l5qO4qBRmsyVUS0uoqVUeKd9DxrVlC3KC9EUKjJqmb+e/FwaOt2fRWzweL7Jqp6FJi3pIcjpCxcNixIPdxhBgCDAEGAIMAYYAQ4AhwBBgCOhGIJpEXQy0Sm/3lB399D6BqxEc8AeRe/QM9u0+BqvVyqXQEGK6eMus2MIl5kAhLwzySpLoQ8SP5Dw0xN8bsmyFrVlcNJbH7UWdBplo0qIuHA67/h6zKxkCDAGGAEOAIcAQYAgwBBgCDIGEIhAiWRFs62KkXiKKxf9VnnQZgy8QCOLUyTzsyjkEi8XKW7iEhBmERyXiLZFtMlHLlihfm5xXJrklTLRolBa8Xi/Sa1RFi1YNUCXVaayn7GqGAEOAIcAQYAgwBBgCDAGGAEMgoQgwsqUNJ+E0h/bn4uD+XNjMlnBGQqH+F/9TiRNp8aao76NTv0sbyTkNCvFnpIF+vx+kMFirdg2QVSdTu1fsCoYAQ4AhwBBgCDAEGAIMAYYAQ4AhUAkQ8PsDWLdiO9wubyiGKzp+S1o6SNxwte8E4sRnQCSWLeFWJaYmtmqRv3NWrVS0bNMAVVKSKwFkrAkMAYYAQ4AhwBBgCDAEGAIMAYYAQ0AbAcJnDu4/hgN7TsBmtXLFjvmix4QYkd/FzpfidO9RKe0VPARD/Gr5wq2ajpziWC0SYOZyl6Fhk9po0boBTYjBPgwBhgBDgCHAEGAIMAQYAgwBhsCFR+DidyUsn3gt6ciczy/CmuXbYbfbYTGbuWQZoTpcieM3NGZLbVqIU73TGlqBAEpdLrRu2xCNm9e78DOKtYAhwBBgCDAEGAIMAYYAQ4AhwBBgCBhAwOfxYd6cNXA4HLDw6eAJ2aKEi/4vMYSLS5AhSmEopCoUfhJyRT60cDElW36UlrrQun0jNG7GyJaBMWWXMgQYAgwBhgBDgCHAEGAIMAQYApUAAZ/Pj3mzViHJkQSLxUJyuofqBIstXGJuRJqtxpukPIr+rmnZIsW0KNkKgKRLJOSrpKQEbTo0QRNm2aoEU4U1gSHAEGAIMAQYAgwBhgBDgCHAEDCCACFbc2esgNPppEkySGhUebgShixbQlHjiCLGxOIVCFAjWoBYtQjh8vtRUuJCmw6N0KR5tpE+sWsZAgwBhgBDgCHAEGAIMAQYAgwBhsAFR4CSrZkr4ExycpYtk5mL3eLMV7R91MJFvPv4n8J30qLGar/rtGwRixZPtohlq7gUbTs2ZmTrgk8T1gCGAEOAIcAQYAgwBBgCDAGGAEPAKAKEbP32y3I4nckwW8wwm8y8dYtQqnChY6PPlV6vi2yRJBlB3oWQxGyVlJSiTccmaMosW/Hiz+5nCDAEGAIMAYYAQ4AhwBBgCDAEKhgBQrbm/LIcySE3QjNM1JWQpMaoaLIVSo5B4rYY2argucBexxBgCDAEGAIMAYYAQ4AhwBBgCCQQAY5sLUMysWzRmC0u9TslXBecbBXzlq0WLGYrgWPOHsUQYAgwBBgCDAGGAEOAIcAQYAhUAAKUbE1fhuRkCdni078LGQnjbYpp6fwtNPU7LZNMY8CCfDAY9ztN/R7ksxEGA/DzCTLaEjdCRrbixZ/dzxBgCDAEGAIMAYYAQ4AhwBBgCFQwAgLZIjFbFgtX1Jhat8h/ZnGCDCBoImSIr70lw5ek/En8u76YLepGSFwIA/CHEmQwslXBc4K9jiHAEGAIMAQYAgwBhgBDgCHAEEgAAiGylZxMsxByboS8K6FQ3DgB7+EsWzBxhi0FyxYptUXIFvnDLFsJQJ09giHAEGAIMAQYAgwBhgBDgCHAELhgCFCy9fMyJCUnw6pk2QpxJGJ4kli2VPgTtWwJ3+spakxuYJatCzYX2IsZAgwBhgBDgCHAEGAIMAQYAgyBBCJQoZYtGpwFgYHxwVv876SQMUe2SPr3AHwkG2FxKdp1Im6E9RPYZfYohgBDgCHAEGAIMAQYAgwBhgBDgCFQ/ggQsjX752VwJjthNVtg4t0ISbgWcSfkqxtLOBJn3SJlsdT4U8T3y+bnEJYVSpAhupdLmBHgiRaJ2aJuhAFaZ4slyCj/ScDewBBgCDAEGAIMAYYAQ4AhwBBgCCQeAWmCDFLUmBIuPkEG+RnFkUgzVHiTlEfRpBokZotZthI/gOyJDAGGAEOAIcAQYAgwBBgCDAGGQOVEgFm2Kue4sFYxBBgCDAGGAEOAIcAQYAgwBBgCFzkCFWzZUkYrFK8Vkfq9BO06NWUxWxf5JGPNZwgwBBgCDAGGAEOAIcAQYAj8LyLAWbaWwln+qd9zgmquhwEhOQZJlCGus0UTZGT/L44N6zNDgCHAEGAIMAQYAgwBhgBDgCFwESMQkfqdxGqRWls0MYYJZlIPi9TakqS1IN01GLIlxGwxy9ZFPFdY0xkCDAGGAEOAIcAQYAgwBBgCDAEDCDDLlgGw2KUMAYYAQ4AhwBBgCDAEGAIMAYYAQ0AvAhVn2Zq3JYbU7yVo17EpmrZkdbb0Dii7jiHAEGAIMAQYAgwBhgBDgCHAEKgcCIQsW85kWCycC2G5p36X80IMiooaB2jMFitqXDmmCGsFQ4AhwBBgCDAEGAIMAYYAQ4AhEAsC4tTvFrMFZr6oMReuZSYhWzIRWnL/ph7FZVrKLFuxjA+7hyHAEGAIMAQYAgwBhgBDgCHAELhIEWCWrYt04FizGQIMAYYAQ4AhwBBgCDAEGAIMgcqNQIVZtpbM22I49XtxMVdnqxmL2arcs4i1jiHAEGAIMAQYAgwBhgBDgCHAEIhCgJKtaUuRlJwMK0v9zmYIQ4AhwBBgCDAEGAIMAYYAQ4AhwBBIDAIVlvpdsGwJzQ7yoWDC76SoMWhh4wC4BBkBlPCWLZaNMDGDzZ7CEGAIMAQYAgwBhgBDgCHAEGAIVBwCgmXLmZwMi8iyZSLFjEVFjUmLCD8iH5ozQ1ToWIk/ifmUaen8LcL9sr0LUqKlQLZasNTvFTcl2JsYAgwBhgBDgCHAEGAIMAQYAgyBRCBQgZatzcEwT4vmalzqd2LcEixbJPW7C+06NWExW4kYafYMhgBDgCHAEGAIMAQYAgwBhgBDoEIRIGRr1rSlECxb4dTvnGUrnPpd4Efkp3HbFpf6XfgIaeJFvwcDIstWMAC/n7kRVuhMYC9jCDAEGAIMAYYAQ4AhwBBgCDAEEopAhBuhUNSYFjbmyVaIWInKbQl8S+wXKMOfQn6H5NYl86SWrch+RFu2wmSLZSNM6JizhzEEGAIMAYYAQ4AhwBBgCDAEGAIVgIAxy5a0QdIsF8rfR1q2ZDqmGrPFUr9XwFRgr2AIMAQYAgwBhgBDgCHAEGAIMAQSiYA0QUa0G6HgMhjfW0WWLYGhRf7kLFucKyGXjZDEbJWyOlvx4c7uZggwBBgCDAGGAEOAIaALAaKDeTwe+P1+qo+xD0NACQESa2Sz2egf9lFHIGzZcsJitiBMtgATcSekXEvwERT7Ckr/Tf13EytqzKYiQ4AhwBBgCDAEGAIMgcqJADnozs/PR2FhISVc7MMQUEOAEAan04m0tDSkpKQwsFQQqLCixuGYLWbZYjOSIcAQYAgwBBgCDAGGQGVC4Pz58zh58iTq1avHlOfKNDCVtC3E8nn69GkUFRUhOzsbDoejkrb0wjeLWbYu/BiwFjAEGAIMAYYAQ4AhwBC4YAgQxfnAgQOoVasWI1oXbBQuvhcLhIu4ndapU+fi60AFtbjiLFu/k2yE/MdI6vfOzVidrQqaDOw1DAGGAEOAIcAQYAj87yFAlOadO3eiTZs2/3udZz2OCwFiESXup40aNYrrOX/lm6lla+oSrs5W+aZ+F9XZkkFULRshS/3+V56CrG8MAYYAQ4AhwBBgCFxIBIgOtmPHDrRt2/ZCNoO9+yJEgJEt7UHTTv2eqGyEYsuWEbLFLFvao8iuYAgwBBgCDAGGAEOAIRAjAoxsxQgcuw2MbGlPggjLltksykbIFzXm0hHG/aHZCNWewixbcWPMHsAQYAgwBBgCDAGGAEPAMAKMbBmGjN3AI8DIlvZUqDDL1h+/bw6qZYcP8DW2aL0tWmcrgOLiErRnli3tUWRXMAQYAgwBhgBDgCHAEIgRgfIkWzk5OejQoQNt2YkTJ5DkcKB6ejr9PWfLFnTo2DHGVrPbKgMCjGxpj4Jg2UpKTobVbIaJWLdMZlJkC2Zi1TKZElBlCzAtIW6E5IGkSJ7MT0KwQkWNgwFaUK+khBU11h5CdgVDgCHAEGAIMAQYAgyB2BEoD7JVXFyMjRs24B//eBUvvvQyUlNTMXvWr0hPz0DPXr1QWlKMjz76EO+9/yGNFatRo0bsHWB3XjAEGNnShj5k2XI6YbFYKNEihIsYoYSfUdyIPFaFN8nxKROzbGkPxl/himDBYWzZtguujE5o36wWUqwXQ6/8cJ07jJy1R2Ft2g5dmmXQBZCQT9AP9/Ft+GNPAeq27YX2WRcFIAnpOnsIQ4AhwBBgCFwcCJQH2Ro7ZgzWrltLC9+6SkvpgbrDkQRSPNnr9cBkMiE5uQrOnD2DDu074JW///3iAIu1MgIBRra0JwSzbGljFLri/N6l2HCoBGXeAIL0PxuSM2qjZfsOqFvFwIP+wpf6N3yF+we/hCNXTsDYtwagZdWLobMuHF7xOR7u8x1Sh43C9DeuQMIoka8ExycORtNXN+G+r9dgzC0XBSAXw6CxNjIEGAIMAYZAghAoD7LVt8/V+HHCRFq7S+2zf98+DB48GIsWL1a9rvTkbmzfeRYpLdqjWd2qsIWu9iB34zrs9GahW+fGqGa3JAiV8nmMt/A49m7bB0+NNmjdvAbiLQXs95zHgY2bcCa1DXq0zUJF956RLe15UqGWLbXmKCXIqEwxW+vf7YS7vjwMX2ptVLWbAZ8LJfYGuPnRv+P5R65FE6ZHw79lDAYPeQPHeo/CiFf6o1mq9iS88Fe4cWTNN3jm1olIeflT/PByL1j9Lpz5czf2FTnRqHEL1E6N0dblK8WJaUPQ5Z2tuHP4fHx+w0UByIUfEtYChgBDgCHAEKgwBMqDbPW/6UZ89vkXaNKkiWo/jh49isF/exy/zf1d9bq8FSMw5KVxMD/wCf49+ArUFdhW2XZ8NOA+TK71CiZ/cheaVg3TsAoD0MCLCnIm4e1n3kPetZ/gk2F9Ub04F/t2noK1fhM0qCUmkfoeWnp2HYYPHIRFbT/Gb5/diIo++2dkS3ucCNn6VaizVZ7ZCAU3QqUmkQQZxP+QJMggJmaSIKOkuATtKlGCjM3DL8eD3xSj5wv/wHXZTpjdx7B28kiMW+/DjV/+gVG3ZGoj/le/YttYPPbcsIuYbH2C8S/3hsVzBDM+fBZv7+mIf7/7T9zYMNaB8+DUpGfRiZGtWAFk9zEEGAIMAYZAOSNQ3mTrjz/+wPn8/HAvTEDt2rXRo8el+PPPP/HkE4M1yRYKNmPk669gsvcOfPDWo7ikDueD4sn5DHc/MwOt/zERw66tA2dFm3YMjk3h9un48JVPcO7qf+PDl6+AY+t3ePWl31F7yLsYckMzkcVO34MDBVvw8UODsbTVvzDlvWuQrO+2hF3FyJY2lFqp34UEGXJPIqnc1Y77xd/TmC215lwMlq3Nwy/DoP/a8MTvC/B0c241B+Y/hwZPzkfafWOx7f/YOwvoKK42DD+7G1fiOASX4lCsLVqc4lBciru7u7u7tEihOIXiUNwdihQNJCGebHx3/zO7CYSQEMofKG2/6aF7Njs7c+e5d2bnnffe944tazrE6JfcOHOGW8/DMFg6kbVAEYrk8MBC+cwQhd/Da1y+8RC/UB3mztkpWqoQ2ZxiuH/sJDfCPShdLj8eNqYnMy+v7eH0n9bkrVyBnLZ6gu8e5ei9aHKV/AaL24c4/yIGe49sFC5ZhAy6p5w7dZ4HAeDk+QVFC+bC3TqeuoGQJ1e5cO0eviE6LN2zUaxMCTLbKFUYxaNTB7nqk57StTPy4vgJ7vnrsUqTkXxlS5LtHWeuLvQ5Ny5e5g+fUDSueSmiOcWUCeN5XGpxAmcrgsdXT3Pl7kvCDeY4Zy1EmS+zk6THExuJz62jnH2uIUu2LPheOU+4cz5KVy6Cu0HL8+vnuXjnOWFY45qtECUKZSNN3EOs8Bd/cPXaHZ4GhYO5I1mLfUWxzA5EP/qdA9f8yVyyDoXTKserJ8r/Nkd/f4RZ3rJUym3NkzOLjM6W/aB5LPshHTf3r2bR8i38FpqXFg1r8WWxIpQp/gXpzAL489ZVbj7wJSxajZVTevKX/JJcTq+fpIU+PM/564/wi9TgmCkvuZ/Np8yoS286W4YInt+8wLU/nhMQo8LaMS25Cxchdzr7uC4AOkKe3eXK9Tu8CI4ACw/yly5DnrTWmH2gyZby5UDWEAJCQAgIgf8igY8ttqZPm8aTp09eoVWy1woU+IL2HTry6NEj2rZpzZGjx1JAr+Xy0qEM2RRF80mjaPplOsyI5vrsFnT7NRsjV42gcgZzvG+e4/J9H8Kxxs2zGGUKemCmjyHw3inOPbEiW3Zz7l5/gW3eryify/H1PrUvuHXtDiGWzljFvOResCMlSpYgq60f9y5c4rZXELEWHuQoWYoC7pbGG2Cd703OXHmAd2gM5rZuFCjzNZn09zh5+jG2hcpTPL05RIfy7NY57mjTUrRsfixubmXSgFkEVRlP/0ZO3Fo3nfm/PCZdlbp8U6kyNUrlwSH4Ppdu3Mc7OAqVpROZCpeieKbXnpX/H6c498cLIlU2OKez4cKUQRzJOTZObOkIfXyFizef4Beux9IpA3kKFiSnW9zNnPYFt69f565XMDFqW3IUK0u+jI4oHbY+ZPkUYksJzYuNjcXS8nWny5iYGOO4PzOz1wM/oqKiMDc3N85j9Tktn8zZMqYRJruojI6WSXB9zs6WIrbM6LjnN3rkNUonQn7pSP4BR8jceSsnBxYgRvuQo6sWsPSXM/ibWxEbHolF1vJ06d+TeoUd8T23i6WLV3L4QRjmZioCAnPQbu4ounwVy5Jv6zL8SUU2HRxL5UymPom/D/ak0fKMDD9zlO6eMVyfVYFy072o3W0kmR7u4cjZSzzS56dpl058k+Y0W3dc4tqN+/jZfknPcaPpUCMPjqoYXlzfx7p5qzj4Z5ByecAv1IziTQYypGNFPO1CWNuwBAMOFaD99GKEnbjM1SuXuBuYhe8GzWZCl6K4JFF3UYEP+H3NVKasOs4TizRkzFaIwq5arp47hFXNJczqp3Qj9OParp+YtXwXj7QqLAjDNzYnjfuOoNd3ObBJrNfDXnBwwrc0WBPNt/W/xz3aG8fc1fiha3n0R1cyd8UervuZYaELJsw+D7W7DqZL1XzY+55l1bw5bD7jhd7CCr3WD5fmK1nVsRDBa2tSbPBZmq71ZVY15QSMxv/0RMrXXIvdkO2cHpCXJ2cWGMWW49DFzGkcycYR3Vh0QksYNrinsSVzlS4M6dWCHPdWMH3lNs4/joXoQO4/V1G0/mDGD61JDjtztHd2MG/KNFYfD8LVMwtuHlko6OTF2uN+1Jm8z9iNUB/hz83fVrJw5Q4uv1BhaR9LSGA0Gcq2pW/f5pTP5kTon7+xbu5Ktl7zBXMNMS+DKTF0M6PqZMXx8+4h8Tld36QsQkAICAEh8B4EPrbYelcRlNTCH9eto3OXLimWNOzKCgYN3oBls8kMaVEct9ibzGrVjb1ZB7B2dFVU1zcwe+42nlq6Yh3znGfhRWg7cRCNsxq4OLceTVZqqNmsHDZhUaSr2pme5dO92qfh4V4mDR3JztBClC/mTrh1flo1/gbzy6tZvOUm4TY2xDz3Ql/iB4b1bkAB84dsnjWCtdcsSOtiTnSwL8X7bqed5WzqNPmR7FMPs+S7NBD4B1vGtmPqwyrM3zaKgre3Mq7/LEKqj6f9N8HsmzGTnTcjsc+YCZevWzH6h6L4b/mJHVceEawL489rf2BWvCNTRrcin7M5Ibe3MnfiQg4EuJA7mysO9tYEXDpDYLHRbJpQDu3131i1fDUnfSxwttDj6x+OU4mm9O5cnyIeoVzcNJ8F228QaeOEefBD0jeaTZ+6X+BulSL+JFf4mGJLEVmK83nlyhVjmmW5cuWMAuuPP/7g5s2beHp6UqxYMRSRdePGDe7fv0/x4sXJkSPHZyW4kne21MbjSX5O4/hJs5Krmzc/Vx3Zq0S/K85OnB+W6NWgV4RWnNgyRr/r0Wo/r3m2FGer9aIYak6bQ5McNmgifdg7pw/z7uenz+wl9C1hwb09Y+g05AyFB42lR8286G7/ypxRM7mcoyfrJn7LhWkd6Lvbjm4TR9OmlA23993CvFQJSueOYE39lkx49g0rtw2hXAaT73N6TGHarktPv/276JAllluLvqPq9Edk+7oFnbvUJ/fLfcyavIADL9woXr8abRvUJcOjHYwbu5igrwYyY3ZfSsWeYUbP4eyJLEnnge2o4KnhxuqhdF38nOZLNjCokg1b21Rg1HHIXr0xHdo2JKP/YRaOnsDxsIrMOrmK2onHoxm03N45gx6DVhJZqhP9O1YjU8wddqxayc/7z5G780/MHFgLjwfzaN9uEzFVujGofQWyq5/w09COTL9TnhV7pvOte6IoCq0Px2bVo96StEflswAAIABJREFUMEo2HMziWc3IAgSdX8uw4fN5UKgLIzvXIbfuMqvGD2GVdyWmLhtMrgPdaDbqMl8Mn8OQ7wrAwwOcjCxH0/KZCNzYhApjLtJg0V0mVDKJrYDzs6jdZCO2fX5kf49cr8SW3YA5rOpXgpgbe5gzdSJLfL5kxKBe1PzCDRd3R4JObeLICztyFylGFssX7JjSlzEb9fT8bTs9i0Szo1VFup3yoF7fvrSvkA3txV9YsGgN57XpqD1xL3NqWOBz/icGdBnD5UzNGNz9e4pnjODOrmVMW34axybjWTS8Kl7T2tJl8RMqTphGtyo5ib78C3ecG1GliBu2IrY+7BdBviUEhIAQEAJJEvjYYuu3ffsICAgw7lu5uaxUubIx6l25mb569QqhIaFkzpLFePP8ziXiBksHDGCnRUumjGpGHq95NO2ym9yDVjLiaz9mtOvCac++zB7fkGzRV5jfqR0bnSeya843PFnUhOarw6nUfSFzWud+azeGx4eZM74/y59XZtTkkTQqYIf2/Dy6jjuAS93hjG73JeZX5tKp824yjVzBmEzbqdh8ER6dN/FT1wJE3NrGJU1tvoxZSosffibr6B3Mqu4IQffZOa07cx9XZOq6geQzii2lG+FEpvT/Bt3RKfQd/js5Bk6nz3d5sMGb8/uf4FKoONk8VNxf351WEy9Ra+lvDCwTy2+dqzLk8deMHj+QmvnVXN0ykeFzLmBXYwxrBmfi1xG9mPugMP3H9aG2p4prO+YyZuklsrUaz4SGUUzr0ptdVi1ZOqMbRSOO8rtfXgrm9MDxMxRbiojatWsXS5cupWDBggwZMgQrKytWrVrFtm3bqFmzJl26dCE0NJQ5c+Zw9uxZOnbsSJ06dd5wwf7u0/6Vs2Vtg0ZjmmPLFPmuQqU2/t/UVzChNjKeLMnrpqT01L8i+v3y9HK0XfYUtZsnzlZmmMV489j6G35o35UeDfOiCb7Pzz1qMuxGUdr2q42nLhZVpA8Xdy5mY3hl5kwbhsO+3vTcoqVqi840rFickkUyYWrf91hRvy0TUxRbtam+wJ+6M48yp7o9RLzg11GVaXUgG12n/MTYKg7gf57FQ9ox1acW8xdM4Os/JtCm/wbCyrSkfpmMWOvA3OsQkxdvwbbjUX4dmoP97Soy4kg2hp3eQqu4Bz3nxhSh6RZrev10ip4FEzXVkNtsntSFvkdzMGrhXNoXMdnTYSdn06n3KAJqbGDJ6Eo8G92AruvDKd+9KUWdFfvXjKCTs5j2iw/fb7rH1IomK/7VovXh6PTvaLHTiS7zdzGstDnEvODY0mF0mX2fki1bUdnTAp1Kx8ODa1m13YzO2+dR3X8hffodx61NJxpXKE3pUoVJH+c2P/+xCRXHvqfYig/ICL7KsmHdGPusAotmjaNWgut/+MsH3L55jxeBITw/tZK5v9ygwsyrzPzyN77/ZhRPKk/j0OK6mPSpgT/m16biogAazjjEnMpBHJvbmdaroNOCtQz5Jq4LQ9glFvXtyNgnVVm2fACe2/vTbvZt8rVuTZPKX1G8ZD5cPy9X/O++dsn+hYAQEAJCIJUIfGyxNXfuHJ49fWYsrdLFq3PnzmT19MTbx4d2bVrz4MED6tSpa4x/d3V91/j3cK4u7c+AXbb0njuc7Ed60m1bZoYuG843T2ZQtecOMn7Xg2pZ1aA258WBSay+XJflF/tjtaApHba5MmLLCmo5vQ3O8Pgg00eN4nyW7kwY0ZScZqH8PqUXY34No2zDauRzscSgecZvM1byvP4atjSLYu64qZyjGDW+Kkze4uX5Jn8aQq8vplX7n/Ecs5OZ1RzeIbYmMKl/OfRHp9Jv+HGyD5xGn+/ymgIuIny5ff0Kf/qEEPXwOLN+PETZkacZV/48wyoO5k7rdezslsd4ELHaq8xq0okTxUYxr10UM1rNJrzFIpZ1yGs6yMDLLB3Rn22WLZkz+Fv+3DCeJSdjKFDiK74s9RXlS+bA7v94iPsxnS0lw+HevXvs3r3bmGpZr149o9g6d+4cx44dMwqwSpUqGQ/z4MGDXLt2zfi+SJEib3QvTKXT5IM388mi3/8dztY3tF0aQIZyVcjnGMvjU7t4kHcAS6d0pZgraF+eZnrdBvwYUpjS5TJhGRGLXq3B3MyMNDlLUatZMwr6H2H98pVsOf0HITY5KFuzKW2aVaFQOm+W123FRO8KrNk6iK/Tm5yts+MK03pNAmdrYW1qLQmk57rz9C4CBD9k18T69D2bl9HL19M8h3JiXWHlqF6MeFiGJYvHkfNwP3qO3ktE/uLkSG+HOkaHwcwKOwsV7pV70+c7Z3a1q8SIIxVYdG8KFc3NUemiuL34O2ouCqDrqvP0L5GojT0/y/yhzVgW3pSZ88ZTySPu85ur6dRrGI9LL2fFuCIcadqCyRciyFUqp1GgKg6mxsoeO0sDJVpP5/uC5m/ap1ofjkz7jo6/uTN8zS5a51L6at5my9R+dNn8klJFi5DBXk+MIhitLFHrslOtW2uqZ3nI1pU/s2P3EW4F2FK4al3qt2hJrXwueP/YiIrjLtN4yX3GVlDKGU3gxTnUbrQem8TOVrzY8r/I4hE9meBVnvnTx1MnpyIJA7m59xfW7DxFYGQsWNkQ+/wmJ6/ep+L0G8x3W0zBzqvIM+QIW1tlMgHRReC/YxAFhp+n8azDzP7qOZuG1mP47RJMXr6CBpnjuT7gl+ED6HHQg8mLZtLK4xw/rtvIll/P8Sjag+KVatOsTTO+zuaIuYiuD77gyReFgBAQAkIgCaFhMBi7ZSmTC6fWklIaoXIjfeDAAbp26YytrS3OTi5MnjKZUqVLv7MI4deX0Wvob2Tv0BzNrhWc9ezB3L5VcTk3kppDDuCQtySe9qA3gJmtC64ORWncvzwhC1vQaYcn47bN5NskBo0bHh9g+sgpXMnehXEjGpBNFcDhCQOYvOcp6Qrlxd1GRYzeHFt7Czy+6kD7Klkxe3CQ9b8c5eLlM9yOLUqnMcOoof+JFu1+JvPoHcyp4QihT9gzrROz/qyQyNkyiS3dkSn0H3GCnIOm0a92HsxfXGTTmm1c1MZga2mNmfdt9py6RcXxpxhb8jA9qk7Ar/tmNrdR+v1ATPB5pjbpwbmSI5nbJpyprZag67CQxa1ymjgGXWbZiMFsN2/E5MntKRD5B4e37+LAseOcf25Hhc7D6V4tH44fmEH/McVWfEOIjo5GGaOltJP4JTw83DhBcMJxXEqXVGVeN+Xvn9MiztZfqI34gIxuhw7T2RMe7xlB94Er8Ss/juWT25FHd5MFzaqxLKotiw6O5avEQQavIkPCuXt8Bwd2bGTh9scU77OAOV1ycKBDE4afzseMg9OplcHkFB3pX5jO29PTP74bYZzY6rr6PP2Lm8TWzgn1GHAuH2NXrqdJNiDgMitG9WTUo7IsWjSR4ueH0K7fr2QZtYaprYvGOS4JDzyQjW0qMPJoOebfmc63ViaxdXNBLWovDabb6nP0U/aVcPG7wprRbRl5/xtmLphDg7hk15DfZ9G57xgCa2xg2ZiyXOlRjwEH3Rm5fTlNc79HIGmc2Oqwz42hq3bTTnkwE/mQvTP60nWzDX3nL6bHV8nHpwfdPsyeA3v5eeFP/Fl4PFtXtcFjbweKDT5GhalXWFrXzngUoSdG8XXrnbj3TtSNMF5s+V1g0YieTPT5liUzx1BDSSN8sYPerftz1LYZwwd8T+kiedHs6ECd0bsoMvYm83Ktp2LjuRharufEiHh1quP2vFpUXhxMo5mHmF3Bj32TWvHDbjeGLFpH9+JxV7foG6zs34VRt0sze9ZoGnyh1L8en8u/sf3gTjbM30N0w7msH1OLrP+MmaL/wpklqwoBISAEhMDfSeBjO1s7d+7A76WfMYGwWvXqxq6EShfCkydOMGbMaIKDgylWvDjDhw0nU+ZXTyGTRhJ5mwX9hnMmUM2TP9XUHj+FzpWzYvfyVzo1Ho+h/jRGtitDRlsVUd43uRPtSaF0eq4sbknnHVkYu3U2SiegxItJbE3mcjZFbDUkuxq8dg6l+8onlG0ziM51C2BHOF5XnqDJm5O0IXe5HJuLIuk0hF+ZTZMWi6DrHn6pfYnOtacS3HwaC7uVxezBbuaMnMk5xzpMXDUgQTfCOGfr8GT6jvgNt27T6FazAFZ7e9Bq8h2+GLWEcbVzErRrBM0n76H0yBOMreHLsjoNWeHYiuUTupDfVcv1/XOZMOUwhm9Hs7KfKz/36sEG6jNx3A+USqvi6dFVjJt1AOt6QxndIgtB/ha4ZnTFMfgIw5r3ZG/m4Wwa15icLh+WvvUpxNbfeW6kxr4/obN1yfCuzoevAzIMcdHvOrRh4RQsloOceUzq/e9eTGJLww/bd9O9oB1maDk3uy1tp1yj6PBNLOqak9vzG9Bshjdle06hW52C5LCP5oWXL5HWWSiaVce1K/d4aZuFYrlciDi6kG79JuFTczk/TqhN8Kx6tJ71lOKjptO3dg5ibx5m0fhpHHyajUEH48ZsvUNsjVmxnu8V0fNKbJVh3twp1FVvYUDnwezV16R733ZUL5QB+5gX3HigJ8+XefGw0f51sRXjw4nlw2kz9RJfdhxB/ybFcQq5y8GfFrFk837StVvP3CE1sTzQl+a9dmFdcwB92leloIcdUQG3uBHkSbUvM6JOfG4nJbbQ8uev8+nTZxWB5bsyonMtCmW1I/LJbbzNspE7XyYCzxzluWVasmbLjFPMGSY07sJyv3r8cmIcZZ/OoXTN+URUGsSSYd+RLvw6u+ZNZfKxEPJ3X8O+hGO2XnUjvMzyEb0ZdjoLQ8f2psoXnrjfXkHnUdN5VGIGi/vXJEPYJbYtGM3cPXcoP/Umc2o+Y2KNhiyLKc/YcT2pmN+ZsGsH+HHhNDY9dKHO5N+YUx3u751Nm36rsajYj1EdqpHTNZonR9cyec4OoiqPZP6gGhhuXMLXLC3Z82XB5uUWBjUfxibXPhxf3Yn8Lh/4+OnvPoFk/0JACAgBIfBZEvjYYmvx4kV4PfMyjslq266dUWzFL8eOHcXHx4dChQuTO9fbY6neBhbNreUD6D9zPTcy9OOnVd35KqMdKgI4v2IK03c9Im3BIng6WxAd9BzV18MZ8I2Gi3Mb0maLJ1P2LUYxnN4SWw/3MmHQGC7m6MXU8U3JqfQi8TnPjwvns/2uJTkK5Ca9dRg+D1ypPu4HvvL6ke6rvcmYzgaz8PtcumZGxYFjaFcwgK0DejDzkoai1b4lm/opV/ce5EnGhkxdP4wCNzcxrPtk/L+dzoxhlbC9u43pY+ZwLCo7WSs2p2uGs6xe/htemcpQKl8uHH32MH/zeSpNucKU79LwbPcwRs05TGDWqpTL50qs9i7nDh4ntMQUdk37ihe/LWHymsMEO+SnYCYNz+/eJ8S1Mu17tuAbh8usXHWImyF2ZLH35so5HzLW6UWvekVwMaZT//VFxFbKzF47W9Zo1BpjV1qVMm5LGaoV95oag7ZeB2TElylRcLwxIEP5Lz6N8DMMyLgwoSiNZmvovP8w/YrYY4x2CL3M9NbNmXItK32WL6VPzofMHT6JDeceY5ejGF+46fGPdKFo3e4MqRnJmolTWX4hktyeDgTdv4cv2WgyeBStKnpiuLKUUWPm8sstRwqVzUsGK0fC7m3g4LVcjDx5iK6esdyYXZEK8wLovek2w0oq9vADfhlZlR6nv2DK+u20VFxj/wssGtSRwQ+/Zun82TTJG8iFLauYNWc1l2M9yJ8zC86qIJ6YVWbypDYUco/kxyYlGHCwEiu85lM9ztlSkg8rzg+iz6ZbDFX29caiI+D+EVYNH8qSi6F4FCxFvvRpcDZ4cejgAezqrmDR8Prk5gY/z53D7LW/Y8hWiNzpnDFEeBFUaDCb+5fGQpPo5A7z5sCESrTY5cGYTYfpnN+001i/u+xfNZYJG64QkSY3BXM5ofP1wqPKQHp3rMCz2V2ZdeIFZk7uWGvvceeZDXmbD2bSD2Vw1d9idY/+zNj3ALtS5SicFqL9n3L02GPS9d3MiX55eHRyJu2rrMFu6GK2DPsGs1hfzv40nQHjfyHQIz2Faw9kQCU3zvw0mikHgshT4AtyZEqLfeBJ1u68QMWZd1nc3J3HW4YyfMYmTobk5Juvs5NWDQ4xT5l/8CmN5pxgyXcORAU95OCSUczafJ0wl1xk94jG588XmHvWo+eg9lT/QseekSNYfcYXyyxpMXt5gztBzpTtPIbR9Qphb/lhF8SULweyhhAQAkJACPwXCXwMsVWrZg3mzptPtmxKl5s3F2V/Dx8+5NTJk9jY2hhvQJUwBAsLC0qWKkm6dOnfWQ2xj4+xZd8pvDPVpnWFL3B6Nc3NS87v3sqxK96E68ywyZiXirXrUdQlGq/T69lyw4lqbeqSO4kwCEPgXY7uO4SXSxmqf1uIeKMn9uU1Dvx2lCt/+hOpsiJzvqrUqlkEj+jb7Fy/h2s+WvTWzhT4qgH1ymQwzhkb8fQIm385x+MoGzLmK05Bqz+44JeFmk0rktb3Ovt3HiU8Zw2ql8+OLcHcPX6QA79fwy/rt3Sqlh2fCwc4fPE+wdYFaVDeieMnrpK1Uheq5bVGowrm+t5t7Lv0FINjDkrVKIvliW1cd6lG65q5MSeC5+f2suvwDbyiVDhnLsq31b4lfzoLiPHh8v69HLrwJ8HKsRSsSoPqRXH+P+4rRGylfMV4K/o9PiDDmESYICBD2VR8dnv8rV7iibbe8V51ZO8/39nyOraQTafVlGjdlrLpLIkfOhN2eS3z9nphW+R7elb3JNb3Mtt3HuDWoxCiNZakyVqcClUqUixDJPdOHmDvsWu8DDWgcc7AF+W+o0ax9NgYu5dG8ujUXvacuIF3uC15qzenpHY9W8878E2HtpRMo8fn9CpWnYmgdJOelMuofCWAW4fWsPupB1UaNaOwktEe7sW5/TvYH5iVurWq84WbUmNh3D29jwO/38InOAps3MhasjoNv86Fg2UkVzYtZv+DbNQdWIucZhpU+lh8Tq1i1dkIyjTpyTfKvt5adAQ+OMHunUe566/GtXA1ahbUcf33g/hnrE/d8vlwVUwY7UOO7fuNczdfEBKtwsrZk8LVa1M9j/PbzlZ0GA+OrWLLH7ZUbNyOEu6vd2oI9eLcgZ0cveFNSDRYuXnyVeVqlM2flvDbx9h18AT3fMPRmTuQs1BFqtcogUfcoE/9s+Ns3HqaewGx2OcoQ92vbTiw4RTqr5vRoawrQU9OsW31ZSzLfcf35bIa6zbm5R8c3/8rx+/441K0Fo1ql8L+wRF2HjjJbZ8o3Iq3oFH2O2zdf520lXrxXQF7zNXBXPt1K/suPSEcW/J83YjaHleYufspBWt1oE4ekytliHzJ+b3bOXbjKYHRGlwzF6R89SoUzah0tYzk+aWj7DtynkeBEcqBkr3otzSo9gV2Ml4r5auarCEEhIAQEAJ/icDHEFsN69dj0pSp5MwZN3YoQYmUOZOGDhnCli2bX42vUcZwKWNyfmjfnl69ev+l8svKfx8BEVsps/9LzpZidxkSKq5kYtyTiCNUHd572aBSKc6VouISvBoDD5Wug8q2lb/rjO6WTmcgTBtGwaK5yJUnhf67KR+nrCEEhIAQEAJCQAgIASGQBIGPIbYmjB+HxswMOzs74/1d/KJWa2jcuDFKgIYScqBMShs/hksJQqhevQYzZs6UevqHEBCxlXJFmcTWEaytbdFoFB2kNs0DprwaHSylS+GbGsmUBp+EborXUXH66Q1ddXjvJcO74uL1RqFl6kZo0OvR6fWEhWkpWCwnuT6TMVsp45Q1hIAQEAJCQAgIASHwzyLwMcTWvfv3OHXiJD4+3ij3ePGL0mWw3Q8/sHbNGg4eOshzLy+j6HJycjKO22rfvgMlSiSOQP5n8fwvlVbEVsq1/VpsKV1mTXNsKXNtKYO21KaBW6kxzRamMVvJLYpjlnBS4zixpY0TWznF2Uq5JmUNISAEhIAQEAJCQAh8AIGPIbZSKoYyRuv06VPG+be04VpcnF3I/8UX5M0bNz9UShuQzz8LAiK2Uq6GN6LfFaEVH5ChTGgcP2Yrqc3Eu1Tv0E+vxngpcyC/U2wpY1gSOFtKv13F2RKxlXIFyhpCQAgIASEgBISAEPh/CPwdYuv/Ka989/MhIGIr5bpIVmzFB2QkSOdMeWvJr6E68utlg0H1epCXyqAi4Xv0yqxCpjFbitjSK2O2wmXM1v8DXb4rBISAEBACQkAICIGUCIjYSomQfJ4cARFbKbcNRWzt2HwEG2tb1GoVGqULodHdMjlbatSvNZHBYBqNZRzLZSCxXnrXe5VpzNbrUVtKzHvC93qDMSHD6HCZnK3Pb56tlHHKGkJACAgBISAEhIAQ+GcRELH1z6qvz6m0IrZSro3EaYTxY7bi59kyhWGYNJISeIFK0UjKYozIeEMvveu96vCvl0zfTJxgGFfGN8ZsKXNt6fSEhWspWFQCMlKuRllDCAgBISAEhIAQEAIfRkARW/fu3SNTpkxYW7+atOrDNibf+s8QUNqNn5+fcY60jBmTnCPoP8PiXQf6ytmyskGtMYVjKIIr3tkyCq3kNFJyye/xO0zw+VvOVmLVlaSzpQ2nYNEc5JQ0QmmsQkAICAEhIASEgBD4aARevnxJSEgIGTJkwMoqiVl/P9qeZcP/VAIBAQEozpaHh4dxjjRZkiaQ0jxbCZ2t16pL2dbbzlZi/ZTQ6TI5W8ktSaQRKl0JX0W/580i9ScEhIAQEAJCQAgIASHwkQgoEw37+Pig0+mMT9xlEQLvQ8DGxgYXF5f3WfU/u47R2fpZGbNlY0wi/GhphG/OsxWv1OL1mQrF2XqVSBg3Zkvm2frPtks5cCEgBISAEBACQuATE1CEVlhYGMrkwgknIv7ExZDd/QMIKIJBEVrKP1neTeDNebY0qNTK/FrxkxqbuhC+7kVo0kjKYgzKMI7Zeq2X3vn+nc5WEtHv4mxJ0xUCQkAICAEhIASEgBAQAkLgn0wgWWcrtaPfxdn6JzcTKbsQEAJCQAgIASEgBISAEBACf5XAJ3O2Dv16MS76Pb6I8fEZpvemgAwl/V1vmmdLr1jZ4RQslpNcMmbrr9arrC8EhIAQEAJCQAgIASEgBITA30wgJWfrdUDG2xrpdQBG0vop4efJR7/Haa4ko9+1cdHvIrb+5mYiuxcCQkAICAEhIASEgBAQAkLgrxJINvpdGZWlVkZmJRH9ruwkqTj45KLgDfDuNEIZs/VX603WFwJCQAgIASEgBISAEBACQuAzJ5CSs5Va6Z/ibH3mDUGKJwSEgBAQAkJACAgBISAEhEDqEvhkzlb8mK34voWJX5OKftfKmK3UrW3ZmhAQAkJACAgBISAEhIAQEAKfjEC8s2VtbY1GrUS/q+Oi33n1+jrmPano99eTGyeno4x/l+j3T1ansiMhIASEgBAQAkJACAgBISAEPgMCn6wboThbn0FtSxGEgBAQAkJACAgBISAEhIAQ+GQExNn6ZKhlR0JACAgBISAEhIAQEAJCQAj8lwh8Omdrz0XDuyIMX0e/G4xzbul1OsK0WgoVyyXzbP2XWqQcqxAQAkJACAgBISAEhIAQ+JcQUMTW9p8PY2Nlg1qjMY7Tio98T9Xo90O/XjIocfHxy5tTGiuTGhtnNH41qbFOr0cbppVJjf8lDU0OQwgIASEgBISAEBACQkAI/NcIJHa24gMylMh3Y+y78hoHRdFHypLw/bv0U0I9pTokztZ/rW3J8QoBISAEhIAQEAJCQAgIgf80AXG2/tPVLwcvBISAEBACQkAICAEhIASEwMci8GmdrXcchcHYhdD0T6/Xo9frCAvTUqi4jNn6WJUv2xUCQkAICAEhIASEgBAQAkLg4xEwOlubDmNjbYNarUGtVhu7Dyb8lxp7j+tGqPQ6VHIyVEZRpfRRjH+vCCxlQi6j4NLr0RkDMsIpVCynBGSkRg3INoSAEBACQkAICAEhIASEgBD4pARM3QiPYBM/qbExIEOZ2FiRQmpTWeI1kSFuUmPlsyT0UmL99MZ745gtcbY+aeXKzoSAEBACQkAICAEhIASEgBD4+wh8emfLYDDaZq+VmClxw+hsvepKKM7W39ckZM9CQAgIASEgBISAEBACQkAIpAaBV86WlTUajcboZpmcrbg0wnhnK5FGMvb/i+8JmIx+euPzg3suvhH9nrjwr6PfZcxWalSsbEMICAEhIASEgBAQAkJACAiBv5dASs5Wwuj3xCVNPFXWuz43jdl6xyIBGX9vQ5C9CwEhIASEgBAQAkJACAgBIZC6BFISW8a5tlJhUSV2tpKf1NjkbOn0OuOkxpJGmAr0ZRNCQAgIASEgBISAEBACQkAIfHICicVWwi6EqT+pcbKHp4zhej1mS6LfP3k7kB0KASEgBISAEBACQkAICAEhkMoEkne24iPgk9uhKbU9+eXNz1UHd180KC5ZvKP1aryXknZoDMgwBr+/Ef2u1WopWDwXufNmSeXDls0JASEgBISAEBACQkAICAEhIAQ+LoF4sWVtbYNGbQrIUJty340hGcaQ93iNZIiTV8bodyUgw5QKn5x+euNzGbP1cStSti4EhIAQEAJCQAgIASEgBITA50Xg043Z2n1Rmc3YKM2MCi3Rq9HZShT9bnS2iuUidz5xtj6vZiOlEQJCQAgIASEgBISAEBACQiAlAorY2rbpMDZWNq+i343OFiqTw6UIpEQaSdlmvF56l35S9NSrz8XZSqkq5HMhIASEgBAQAkJACAgBISAE/k0EPqGzdUHxsuIGer39mnRARjiFiuckd76s/ybmcixCQAgIASEgBISAEBACQkAI/AcIGJ2tjYexsbZGrdagVivBGMo/xb0yvb6tkZL6W/I6Suk6+Cr6PYHb9Yb0UiY1ftWNMEH0uwRk/AdaoRyiEBACQkAICAEhIASEgBD4FxJ4KyBDrTYFY8QHZKhUb9ninjCLAAAgAElEQVRRf11qgergbnG2/oXtRw5JCAgBISAEhIAQEAJCQAgIgWQIiLMlTUMICAEhIASEgBAQAkJACAgBIfARCHxiZyv5I3idRGgg8aTGMmbrI9S8bFIICAEhIASEgBAQAkJACAiBj0rA5GwdwsbaJsGYLWVurdf/UqMAxkmN35GPgSFB9LveoEev0xGm1VJIot9Tg79sQwgIASEgBISAEBACQkAICIFPTCBh9Ltao0GthGKolXFaqlevqTFoK27MVvzRxadpvH7/Zhqh4m7FEhampVBxZZ4tSSP8xO1CdicEhIAQEAJCQAgIASEgBITA/0kgeWdLSSJU3K2EO0iokd7WS8YJi18tb34uztb/WVHydSEgBISAEBACQkAICAEhIAT+WQQ+mbN1YPcFQ0LhFh8BH49LiX4nLv5dGbOl0+vQirP1z2pNUlohIASEgBAQAkJACAgBISAEXhFI7Gyp4qLf48dsKdZWvEaK960Svn+XfkqopyT6XRqdEBACQkAICAEhIASEgBAQAv8pAp8s+j3e2Uo8qXFCZyupSY1lzNZ/qj3KwQoBISAEhIAQEAJCQAgIgX8NgXhny9raBo1aQ3LOVlIaKfHfEvcMfONzmdT4X9Nm5ECEgBAQAkJACAgBISAEhIAQeA8Cn87Z2nXhVfS7krqhDNGKjzlU3usTRL8ryYS6uOj3wpJG+B7VKKsIASEgBISAEBACQkAICAEh8LkRUMTW1g2mebY0Gg2quOh3dVz0u1EQxQULvtJIikxKQi8l1k9vvDc5W/FLfFTh69c3o9/16PU6wsLCKVQ8p0S/f26tRsojBISAEBACQkAICAEhIASEQIoEko5+V2LfFUFlen1bIyl/SS76PbGOMn1bdUBxtpLRWomdrYSTGouzlWIdygpCQAgIASEgBISAEBACQkAIfIYEEjpbCSc1fsPZSqyREjpb79BPRmcrblFJ9PtnWPtSJCEgBISAEBACQkAICAEhIAQ+GoFPFv3+hrOVxOG8SiI0GFDm2TJ2I9RqEWfro9W9bFgICAEhIASEgBAQAkJACAiBj0jglbNlZYPR2VIrXQdVb/xLjd2Ls5UaFGUbQkAICAEhIASEgBAQAkJACPxjCHxCZ+u8wTTQK355MyneFJChpBQqzpYuztkKF2frH9OUpKBCQAgIASEgBISAEBACQkAIJCTwprOljnO2ErpbytrxGil+EFbC98nrJ3itp0wBGYliDeMjDZOLftdqtcikxtJghYAQEAJCQAgIASEgBISAEPgnEkgq+l2tVkSRivjXvxL9nlA/vRH9fmCXOFv/xAYiZRYCQkAICAEhIASEgBAQAkLgwwh8WmcrrowJJ+wyGmcyqfGH1Z58SwgIASEgBISAEBACQkAICIHPlkCSkxqrTK6WEpSRcJhVkpMav0M/vRn9/srZiu9b+OZrkpMaa2XM1mfbcqRgQkAICAEhIASEgBAQAkJACLyTwGtnyzpBGmHiSY2Tmqg48d/e/f7NSY2TKJJEv0tLFQJCQAgIASEgBISAEBACQuDfRODTRb+Ls/VvajdyLEJACAgBISAEhIAQEAJCQAikQECcLWkiQkAICAEhIASEgBAQAkJACAiBj0Dgkzlb+3eeNySOKnyf6PfCJXKTO1/Wj3DoskkhIASEgBAQAkJACAgBISAEhMDHI2ASWwextrJBo9GgUilzbamMCYHquICMt+Lc4wIElQCMd+mnNz5/O/r9zYN6c1JjfdykxlqZ1Pjj1b1sWQgIASEgBISAEBACQkAICIGPSCBlZ0vZecKJixMW5vWkxUkXMcGkxkZni7h5jlVgVGIJ3uv1Bl6HZOjR6XQokxqLs/URa182LQSEgBAQAkJACAgBISAEhMBHI2AUW+sPYm2dwNlS7Cp1AmcrkUYyyq8k9FJi/fTG+wO7LijSK9lF0gg/Wh3LhoWAEBACQkAICAEhIASEgBD4Gwik7Gwl52r9tcKqFGfrQ8RWERmz9ddIy9pCQAgIASEgBISAEBACQkAIfBYEFLH1y/qD2FjZJJhnS4VKmdRY+c84buv/X4xiy7ixuJFcipOV8L1erzd+pvxdb4jvRhhO4RK5JCDj/+cvWxACQkAICAEhIASEgBAQAkLgExNIHP1uCsh4PamxUpx4TRSfJmiUXyqVURe9Sz8l/FycrQ+t2OgQfAINpPFwxNJgIDLElxC9A65O1qg/dJv/1/f0RIeHEhahws7ZAYvUEeN/sUSxaIOCiMQaBwdbzP8eEH+tzAY9MeEhBEaY4+xqi9lf+3bya8dq8fePwtrVGRtNam009bejiwwmKBJsbB2wNv9bGk3qH1RSW9RF4O8fTES0Cgc3V+wtNckOef00BUq8FwOxkSEEhcZi4+SCTao1xL/naGSv70cgOtSXQL0D7o5WSbdH5fqkDSEoyhwnF1vMDLFEhIQQprcgjZMd5u+3m/dfy6AjKiyUkBgLnJ1t+IwvXW8dU1SID0GkwcPB8v2P9+9cMzacgMBozB3ssLM0e7/rkUFPeMhLtBpn3OxSr/ajg/X4GVSkT/Mv/g34O+v6s9p3DNqgMGI01tjbW/2jzvGPgfGTO1vxCiwpZ+vtgIzP39nSh/vhG2NPWscPu/AaokMJCAolIlofV78GDHozHDzccVBu1I4NJWuLcJY9nEklQyTbe3jSz286F7a0xOVjtIiUtmnw5eyqSYzbaMXA3ZP4xiKlL3yEz3U3WNS5A9t1LZkwvSvFnT/CPlJ7k9F+XF8yhMab87H9eB9yp9L29Q8WU73CTpqc+pV2GVNpox9hM8+39aHltija95pE02KOH2EPn8EmDVEEnVpCq5HruPHQie7r19G1lAdWn0HRXhXBEMytrcPoMPoubbfsp31qNcTP6RilLG8RODUsJ01CpnNv1ndYmSVxoxvlzfn5w2m7tzDbDnYnZ/B11g0fxEy/iqxc158iqS3KI55ydMYo+p0rxeadHcn2D6qzg/0y84N6NY+nVfxnlPrBWup/f5gik4bSv3IurN+j1LEh3vw4oBTzsm7n4pDC7/GN91vlWK9AykdYEbPYGrN/wkPS9zusz2wtA7ERwQQEx2Dn5oZFdDCB/qFExd9hGgxYObji7Gj9cQWQ7jKz207gRs6WDBteB8//uL6Od7asrawTRL+/7Wy9oZGUOkvgbCWnn974+79tzFZ0sBc+QdE8+OkH2oWM5s/J33zQCRdzajJNBq7goq8VzrbKL5qemIiMdPhxDZ2Lu2J5Ygz524cz78YkyhPNkUnVmB7Ynw0za5Hmg/b4f37J8JILP85gyhYrem8eTdm/RWzdZ9O40RzR16JHv+/Jn0r37rqoMIJDwtE4uPOB2jl5uNH+3Fw5mtbb87BhXzdy/p/VEP91/cMV1K/xKw0O/kLLDClvNCY8iJBwPVaOztim3gPLFHf8YtdgOuyKonXXMTQq7JDi+olXMOiiCPEPINY+LS7Wn+lVO3QfXaotJsPIuQypmvnj/pD9ZYLxv7Rh/HloLqMXPabujCXUlykMP5TkP+p7Z8cWpnXIBK5MrpGM2PLh0tJxdNlfgPW7OpE97B67581ibVBJxk5oTZ5UF1vP+H3eRIZeLMG6TW35JzXDI0Pz0k29mFvjy33yNvBB18GHG2je5hgFR/enZ4Uc7ye2Qn3YNLwiizNv4Pd+BVPtOE8MDKJypCVhs99PbEWF6gkJU2Hrrvqse26kGqBU2JA+5jknVw5h1BYb+m9YSNbDg+j5w2oeembAQQMxoT6krzaYoQPa81VmG5J69pIKxQDdVRZ2mc6t7N8zYGBNsnymP9upcqzvsZFP6mzFlyc+8j3he33ceC2ju6XXo9PrCNNq+SwDMiL82di7LOMvWGPQhmH2/Rquji7zHrjfXiXm1AQazA2l9ahhNMhr//YKCcRWxc/hUdDnILY+iHTKX/I+t4pxE34m/eBfGVY6la8MukBuLRtJq1QWWzxaQd3q7y+27m4dwbgtvlQevoTW+VJmklpreO8eTPudHy62InxPMrVlR572uMDyWu/zbDa1Sv4XtnN/NXVaXKDqomF0KpLu8xRbf+FwZNV/D4FXYmtKTayS6rMXlUhsfexDj37OidnjGSJi6y+Rjnh5imkt2vO4+0VW1H7P6+AHiC2D1pf1Qyv8zWJLx7mFWiYtUNP8sB0NPf4Sqv/oynp8rmxm8oifyDB+J/0LhXJ+7ShW7LSi6cqJlFOec4ZdZGKntvzq1peFI1tR0PkjWYyGayzqNI2bIraMbTGh2DJOamwcr6UyTmys/GfMeI9bEmqkpPRSwrTBtz7/Vzlb56ZTfrCGmYf7oB2eh66alVwf86FiayIN5wTQeGB/mhdL+26xpVGh9X9CgNqDTM7xnZP0RAQ845l/NCqVBms7O2ysNMREa3B0d8TUuTGGEF9f/IIj0KsMGGw98PRweKeNrw/x4qFvpDH1X2VuiWuGTDgoTzffV2zFBOPt7U9YlN7UR9zencyu9phrlHcxBD5+RkCsqeukSm2Dh2c6bI3vlLFNwfgHxWLrYkXYE2/CVCrMrB1wdXfH3ujGRBP8MpAojR1OzraYx4TiHRCDbRpH4xgZ0xJF4FNvdE4ZcbHToIoN4YVXOHYZHYl46EWIMr2BmSUO7plwtdYTFerHtf1rWbr2MK6tZtKhpBMubh4mh8sQSYCPL/6h0ahVBvTmTmTM6Ip1CgMNIv3+5FmQabI5c5WBoCNz+WFLrgTOlp7IED9e+ASjU7JjrNKQ1t0V+3cNhIvw5bF3KDF6ZauWuBj207b2HurHOVvKgwrtywe8CFWjwoCZtR1uadNiq4klPPAlZzdOY9mxIEq0GUTdQm64u8Y5XHotPi9eEhoRa5r/ztKFLJmcEozVMBD24iE+4abTXG1mi1vGtNglwyBGG4Dvc38ijMfljP7MFAYejKFF59fOli7kOV7+4UTrlC1a4ZY1I45vPUE3oIsM5N7lQ6wcOxmfRqsYWckZR/cMOKtDCQqOxMLJnVfDCqJC8A2KxNzeCSebJKw7fRg+z0KxTu8Ovk94GaG0QRVmzhnJ4mSyafW6SIJf+hFt44RZoBfBantcPdLhYAExWn98ngcQqRyXmT3uad1wVM63UG98Lq2lfb+blB7enoZF8pItgzPWZmpiAh/zNCBGOZNAbU3arOmxNULWExMWgE+wGifHaLx8IrFN404GVxuICcffx4sA44402Lt54JbGNLZFeTLpE2WNq2UU/gGhRMToUakdSefpis0biUZR+P35DGMTNICZpT3uGdwwjwjEL0hPmvSuGE3C2AiC/L15GaJDpTJgZu9GWtc0Sd+UK2dW4FO89a5ksQnn4Ysg9Mqcico5nDWd6biMhxZLmO9DvMNM7dDcxgG3tO7YGH/XYwj1DyIaNcqT+uDAWBzTp8XV3ozQF8/x10YSa9yOA+mzuSU6pkSXSEM4vg+eE6L82cwKG3tH7AghwsIDD3szosMCCI00YJ3m9fg0Q2Qg3kE67JycXl8v4s8rnWmQcpoM2XBJtv+nnpgQXx75hClTpGAwtyGNqzuuxp4JBiKDXuL7Mpho42dpSJ/eFdtX4xRjCHr6nICoGIwTT6qcyJjNJe46nfjyr4yjCsI/xIC9iw3hz58RFKMCS3vc3N1JY2WCHRnkS5jeCvs0DljG3Tfpw1/yPFiDi1saYxs0iq3QyVwfVYwnPkZaqM3s8MjigY3xcplIbOmjCQ0IIgwb3F3tTA8ODFEE+PjEXQfBYOFI2rTO2FloINyXxz6hxBj5gbV7VtLbv3lxCH/5gOfBSmPUYEk493cuYtTZYqx95WzFEOrng3dgpOk6a+ZA2nRu2Mcf1Nu/jsa/RAc84mmg8SKCShPXDo3l1REdEoiv1gxnJx2+zwKIVamwtHPC1d0F62TvMfWEvvDCTxuF6dLkStaMaV6Ns32ns6WMdQsKJDDWEicHHQGP/QhXg7mtC+7uicbVRgfxwicAbZRyZTBgsE9Hdg/bV2OqIvyf4Ktyx13nxfNQFZaOjoTfP8KK0RN50XA1oyo74+iWAeVyEa0N5KWXPxEaZTC9FU7u7rg4WJi29V5iKxr/h88IMp3MoDHjwuxqzM+YwNnSRRPk85iX4SpUBg02Tq64u9q/Y/yxgeDHBnwiDBh/6Z3U+M8MplLEa2dLebju84eeoLi6tbRRkzmzCo3eQKh/LHsXRbBmi5pq862pmV1N2rQmhysmRI+Xt4HIuNEXDuk1pE/YYcJg4Pl9PSGmZoHGQYVnenWSZY0J0/P0mYFoZT1bFU42xqaDVRo19nE9d6KD9Hj5GoiK259jBg3p4p6NR/jpea5Skd1ZuWGOu/4ZDAS/MBBupyK9w9sPbmPD9Dx/ZiA87rjtXdW4u6qMv7fv2lcyp8DrP+v8uPzzfCZvz8WsTc1ITwgX1o1h6S9q6i+aRrV0plUD9w2m+eZYfug5ggb5VDz31+Ho4oCtefw5G0nAEx/0Lplxjb+oE8nLB88INp5oZlg5pCWja4KLpD6KEL8X+ATHGs9xB8cXbBqxlHvZGtH/lbOlM17jkzu3iPLnz2dBys8VBpUGS6d0ZHL6sCE6KbL6xCv8Lc5W4mNUmmJCZ0tJJtR/zs5W/AHodewfkp9+Vv+v2Ark+yGDaFrY9e3qT9iNUBmz1Scngx23cHdCaeMVIfzRWdZP68fkk1HYq2zJWyQ/rppovPWFGLKsF0U00QQ9O8biMQvYeuYxerNofLM2ZP7ILlQr6IGFUfy8ueiCn3JkQWf6bfXFAh3m1tZUHrSRflUy4WiecjdCnfYlT/bMZODKg/zha8CKYB7lGcyZuS3J5hKL96M9TKw3nbPmehQpZqbzoN6C+XQomgUny1Ae7ptOh0HXqDSsOg9Hz+WsWQwG92I0HjyPgZVdsNBdZX6H8VxI35gR4xuR/d4Kag57zPcDu9CyeNzVhIuMzlsX31GXmdXYFYvHi6n61Ua+WtWV0CFTOKxSrppm5Oq6mRVtXXi6bw7deq3lqUr5nbHEpURdeg4aS6McWnyvbmXcjDX8diuQNOaxBJp/yYCRvWlSKS8OFkkHIIT73OGnIbWZfy0N5ljh7liKatVD2HC4EGt/7UpOdEQE3WT3wlnM+PEisVYG/F1L0bF7P7pVzYVDUjcYEb5cXdGHzhvvEWP8gc5I447FOTzzEs2MYktPpN891gyuy4JL9ljotVi556LB6OV0KR3NhTUzGDpuGy/MLYz17l65B6P7d6GcRxDPT62m5/St3Hkejo06lkCbckye0YeqxTJjp1YT4X+aGW06s9PH0vhDZKbxpPvuTTR3T9x6DESHPeboytnMnHkQH2cVMTnrUCfdfa5GZKZN1+E0LORAbIgXR5d2Z/qOP3kZYY4hxJZvpy9iQLW8uL4hNmMIvr6CNs3mcycqEoOFHc6ehWg0eikto1cyY+FxCozeQLPspnLoLy+k1cRz5G09nGG1crx9PgX8TOOSC8gxfRQZdozhx5vhxBqiCCk0mP1TGpDF2ZLQF78zo3U7zpcZyJfnpnHYoTp9p8ymuvNDjq2cy5x5B/FKoyFclZvve/amd4MvCT80kiFzfub3B+bYKn01srZl1bKuFDL3YceUpsw+FkN0rBpNtBt1Fi6nR6l02OmDebBmIFVmQJ9+GuYt+JPyrUaxoFtBnp5cx5yZ0zj4zAlNOOSp25neA5rypastT1Z/T+MDGelaXM+BQ2e54x1G0KOc9Dk2ny750pq6hehCeXJvC6Nrz+WakznEGrC2L8iAbQvJd3QUXadp6X9oHlVsYgm/d4gFk8ay6mIUNgQSm7sRAwcOoUFRx1c37wlBXhxbgHr327O9ZiB95u8nPDIWfbgjjZatpbtyXGo9Ed43WTm4EYuvOWCpC8M6fUGajF5I+5LOWOnvsG7QJH59ZkPatBGc3hZOo8UT6flVDD/2HsGacw8Is1IR+tSTrjun075oVmyTuE4Z9CH8eWYVw5ou466bJThlI1uBAmR9uQ/vbzfwY6ss3Nw4hJXHdXw7bCrV4rrZxhwfRfVp/rQcMZTWX6aHCF+ubRhG7zVXCdEaUMUGUKT7biY0y4ubUYkkXPTEBPzBwfkj6bTpPmmtYvF3/IIGnScztXFmIgJusmfmbJZtPsdLewjRFKXHyL60q5zfKOx0ISeZ2XwM270CiDaDcJ+8DDg6m+aeLkmEUARzZ/sUuo97Qs2RtfFZOIZfvdWEOeajTruhjGxSECdrODWtOZtCK9KqdweKxY1fDdvdkdJz3Zi9YhCVMjlwbmwRWj3vzuYKD+k46wCxOgOqGHearlhOx6JpsY1OJLaCr7J22AzW6mqxblFj0sWE4Xt1GxNmrmbvTeU6GI23ujJzlg+lXkEHHm0cQtfFp/AN06OKCcCm7mI2DqhMOjvT70vok0usHtqApbddsDA4kDV9Ub78MpQDt0uzfEMbsuoiCPzjAAtnL2DFaV9cLfUEqr+gba8edKpbDGdb8ySDHaICHvLLhEbMO6kiVqfGXJeW+ouX0KV4Wmxj/bi2ZDCN1tnSb1Aato3YzgtCsc1Rmc7jZ9OsYFLBHDpCvU6wvOc0tt17TriFgVDbikxbNIBqeT2wUKl4p9jSPubQjJH0O5eFvh3sOTBoDVetolBnrUL7PqNpW8bN2H1bp/Xl0c5p9F99hAd+KqwMEfjkasP6Ea0okdcNC7WKIwMy08J/FLNdljDttCV5GzUkavVyrmojMFja45z1C+oPWUm/4mFc2TmbcUN+4aGTBVE+jpTp0JMhvWuRXXkKlaLYiiLg4RaGVJ/JZXs1BgsbrEu35PuweWzMtY7jfQtiiI3k+aWdLJgymJ1/OmMWCZ7lvqfb6I6US+uQRNs1EPwokkk1otjgB1FqFbE1zRgfHU1vJytTN0IVBD/U0qVELIfNldsZJQhMw8IjdlS00fHrXC2tJusJj1BhlQYK1rNiymRLCkbHsmN2BFN/0vEiWq08HSN/Gzum9jSncHoVGrUBv+NhNG+g45oiPlUGogqZcW2fHZkSnc3RwTHsnx1O77kQZg7ORdWUcdPjHaym0RhbWhdSoX0Ry5Zp4czYbMBXedih11G4oz1Tu5rxRToVl0YEUuKOBYEbbUkT97Aw3CuSAbUjCR9uy6r6bz70iwyM4beFEYyfquOptRp9uJ6Sna2ZMcWSjN6x/Dw1nBlbDLyM21ehTvZM72pG/rTK5LfvVgj6l7f4edEItmefxcbmmSEZsRV7bgbNZj2hSp8xtHfeRPkB3vSe1I26eeLvQc8wxLMB4bPuMrOOLRqVFq9rPzG60RIuO6jQq2xxKdKCBRNakMvVGpSHZtd2M3fmZNZdjcXakIay1YsRfd8H27JN6du3BllUOkK8fmd5j+lsf/CCcHM9oXYVmbFoAFXzeGCu/Gb9NJhvZ1/A0cxAjJkG66pzOTX6y08siz7O7pITW0k5WwlLkNi5Sko/veF0/bbjXFz0u/FB8qsIeKOEVdqvEv1ufCKqRL/r0OuUboThpm6E+T/PHt0GvY4D/6/YOj2ZJjP+pEzTVtTK72rkordwIWsWV2yUboNviK0o9gwpwijHtVwa8SW6oNtsHtiehVED2b6mDsrv7LMTc+ldbx6RLQczecYP5NUeY3qPFQR+1YuRPxQzPsW8M7shdY8VZdWcXpTK/PpJmqkSI7g4vi6dvPtydn5V4xPN2D+W0aTJAgouOseo0sqTkunvGLMVyc2V3eg1J5iGKxfTuZhy8j5m3coX1KhbHNvAJdT9bjnpR+1lZeM4J+/sFAq3XkTleXeY/q2ep0en0KD+z7g1mMDqZfVxw4f94wcw8XYuJiwfTlmrGyztPo3L6eoxcHhdPB+so9G4JzTo9QPfF4l3B68wqUQz/Ab/zsR6Llg8Xcl3FcfzxKMnG071RulBF7BrCN+Oe0j/nRtomlZFyM2fmTBxM+kHb6ZXAeOtO2FnFtJnyAbUzWYyo0NJ7JSnQvt70uCHW1T7aSXdv86MTeILYEwg6zsUYab9Uk7Nq4LycCz85gIa1FiCtkg3VmzvRI7IB+yZP5WNj75m4vwWKJdFv9/G02LuA6oPmESP8mkTpU1G82RFM+rMz8OMU+OpaOxBcpMZX7VkhZ8nQw79Qsv0kQQ92MWGxw3oUkl5bBvJ9SW9aPezLVN2zKSiHXjtn8r4LT5UGj6DhspOiSVg70hajz5HkTErGFUti7HOvTY2oHZPPT3OrqGVpw0HenjS22Mnd4YXMbYSv72LOF28C7XdEp36sX6cWjuWST9Cm7VzaaCEdjzby4SBfZkcUI+fZgzhu/wazk36ngEhTVg/pjkZFEBP11GxymK+WbGL4WWc334Cqb3K9FYdedb9LLMrmPb5+MQyVq89Q74hK2jkGSe2ri2n04yL5G46gP7Vkhh2H7iDH6oP5njAF4w8tJmWxl/fq0wr0YyFpWZxe14V9L5nmFKvETuc2rFs9xhKGJuCL8dXjWfNIQ+6rB1GcbP/sXcWYFVm69v/UdJ2d+vo2N2BHWOiCKjYighIgzRItygIiAUW2N2B3d0tio107r2//w4QEWfOzDnfnJk5e3ldcsHe77vWut+11rvu9TzP/YDwxjKm2R+mxRw/HMa1ROnNJiZMPMvQGHfmtqoIokwOLO6Pa80wztvJLN83gumku4cZ+w5h0iiblxvMae95j+EuCcTrS9nA+3PxeETtoPbcDdj3UAHhPUJnW3O0lgEhblNQ27mQWS4byJi0le1LBlJNCc4s6Y/BU0OSoo2op6VM1lVPhurtovPyE4QMFs96ISkHYrndxYDGZ32xCs1i0W5/Bqp/4vKVu3z81JphQ8QryCe22eqz9stoliw1oWsZ5z/XA/tjtPIlhXpruO0ujVX9tHMWOlYvmXvwAMaNcvn48ADbU8Yzp794cmRwMdQMs4PV8dvmQx+1J2x3t2JxnBpW0SGY9JP6B2Ucjyep9kB0WtSSWHrex42mb2QbVu1wopf4hV6yiApJfRLLgn3jap0AACAASURBVCHraboxCc9u4qH8luM+U5i8TR09+5WE6dbj3lY34s4KGGDlziDZOUzBWak3wWQba/Q7VeL1qjlMOtmbNbFzaCbeLBUcZ15nAwRO94mZWCq+UPSFuwneLApXJuDUUjpQyJNHV3lwtyYjhiuz3ceWQ58HYxEyTRKXmXPSjjHuyeh6+DKzZx3S90SS1GEWv9SRbsCehvdgQMIEDh+zpPl3hDKDpwd9mTQljsrjLAhcZYp4WXq5x52Zjtfp6hGG5+i6XA6bxdaMvkwxnk77SlKQsg6YMWhlVXzCzelXR5uLSztjtDYTNaN1XHWQbl6SN05lhMcXzA/tZGaND1yNLBGzlX6bje7L2CQcTkzQGDQvrMDcfgNMka6D4kP9i4mH0OrciVYN37EiMps5czojORgXHGNuu2koedxnxTgthJmvWT2vJ7G113PWXzpePpz3Z/LYeMoNtyZ6tQHV723D09abO51diHAehXhEZF/wxchoJw2cVuCg115sGPm2CNLZbdoHr8arOWfZUfrZRR/aTzuB8cG9zK2Txv015nT3eMhos3DWW3SG7NvEWtizS1GP4DADGpW2pGdfw8/Ais9jInAzai4Zh2/Wj0BnZXtW7XSmRxU1TvxazFb2a86uNGeYxwsmLPIi1G0Q5fnMySATbI5Ux9TXD4M2Im5GzcZseSEG6yOY3VYafX3ebTAGe9oTu8eNvjU0OO3UmllblJi18Sa2su6RfZPAqbN5ufAioTJ9joKXd7jx4DHlBo9BEl11N5ZZNolUNwzAU68VSr9BtgTpOzFu74ww7BTRo6QB0C/W6KIT8ISGc9ZwxOxn0u4ewd/HjyzDnQQPEfugvGKztSUx6X3wDV1Ex1JWYFFmHrYdc7hloE6ii6rEayV/dyYtphfwQk+NguXqKBaKeLoxmzu6mvwint4iIWvnpuGQq8q99RqUR8i9OJkb4RFNhopvkldAzLQs7F4rsylRg0E1xYMiD4/O2axprcahMHWaaOYwTyUXrZOVCJQMt0J2BRbQxVKdoqNY8V9F+UJOLktn8VplvE5rMVw81R/ls3haJqtVyrEqSpMJDQtZNiEL13xl9mzWpIfYekUeS37OZksvNU4Eq1PnaSZ12ggI+VwBXfH8E4h4HptOE29lHj/VRPZqkuAqyhWwwyMD291KeO7SZFJDRXiYz8m30LCLAvsmZrGkQJn9mzXpVklal0PrbBL6qHEyUJ3aUvefHxQRHx/uJsJuJQ0D9zJVUrHUshW9TZmJUb4MFr+vC9O4GmOO/e3GWFsvYVD+aka4fmChyxxGNi+SXbuEW9upZHtfxXukBrnv4lk4MJo+e04wU3Lfz2y10CEgzZ59qyah9ewggdb+XG/rxhrnXqhRwLU1jlgt3kV99zDcTQZTL+cKPlOsSZ8Qheu0ppJ90Zu1w9CJ6cTqXa50+xBJv8Gnsby/mTGS5f4GMStgtnG7X+v03+azb8mWIooKisWuhEU5tqTy7mJOJJL+lLgXimlBkfR72fyp5Of/SOn3/wjZuhCEkdNarr4vJ3V7EuSTU28qq1fOpX0V9R+QrfVcderI21vROBoeYND+HejVLhpzKRwJ9WPd7WbYRRtTZacDTscz6DLahN41CyWWJJU3O5mz6DG6mzyY0772ty4sBQcwaR5Ck/hwhlXIk3xfbKnaH2HMnjYJJFnU4vJ63x+TrZzTuM6MIn+EKbZTO/OtdoWQ0w5tMVNdwSXnvsWnNCKRkLOe3ZifE8wNr868OuLFAsebGCbuQF+msJd8Yjl+qy7QfPE6TDreJWqh7+8mW2OHhtFr03VsZOJKWe8vsGKeCU9mniBytCYpF9fhH7SDmuZbsOkufgu/ZbezDftSB2DiN4PWxfu9D2yZOoYj7QNxXdCD2qVOv4X3wxg08QaW51YxsigMT5DJszgnJm5oypaDC6l5cxdBy0NJH7yC2a0KxYYHlNIuEep8FMVJC1g6t+e3AijCK7h2M0bgspslw6t/dfH6EM+EvtsYW1IgQ/iJx3dTyFMs4PW1TWyKfonOqo0YNBHxcIcn/rs+0M8qBMNWiiB6yqppi7jV1gYb837ULj6Ee0XUkCFcMzhM8DQ19s8dzsrGPgSPb0uTFtUkC2VZRfjiBCHB4dxv40nUrJbFX/l8yJmZ29LRN/ZjUovjLBy6k/omkxjaujoqYtcV5VyO2U1mV7/t7FnUhmJvUNkdst6eJXS+Oa/nHmP5CDHlhZeno1n9B8iW0cAl1Pa7xNLB6tLTchEIz7jTfk4mK2770fnDWbxmLeKG7jZ2GjWQ1CV8dgz/iAhuNzTDaUAliRunosITNjjG8r7bHOxtR9LwyRrGGlxEZ5k9c7vUQ/XtOsb2P8+Y+Hl0UVdBQRyPygd2Ws7isv5Ztk/V5Pk6G0ZGqbPyRCC9xdgLXnIkbDlR5+pgunQwlcQqpYpKPN7qxuqXrVjo4UTbpFnorq+EQ4ATw5rJZtjtELqMf4LtWV/GVy3HAdPmuNTfxSWrn0s9pjTu7wzGflkR2ZJ9nPOBp4/fkq2kxJOtXqx7+zPzre0YXMY513X/HuhfmMrBTQuoJ4uuFvGe9VP6kDjoCLtmyc6PCz/y6N5b8pUKeHF2HYmb0xgeE4tug8dsXmJD4qeB2Pmb0KlkqGrhJ148f09GnhDlp5sxsEjFNsmLCTW1v4mBE+VnciHwFxa9d+Rc8MBicp7/6gIhPtbc7xVPrP5vkS0H9Dsm49XbiTxjC8Z0rIaqeCwqluP2ihFYq4TzMmjot/jlf+ZOvC/z48vhFDmbjvUbUFU2GQpvxmO1+hjlOs5hVmdtxF7SitxmufEaVGd5YDe1M9XEAy43hccvUskrFKF8K5axjoqE3/dF57uY3Awe7V2KmfczZiRsRrdop5h9k1i75RypMJpwj1E8D5vF5t8iWx4dmHbblDObZxSr2ArynrNq2kgO/3KSBH0RV8PdvgpkFJOt0awL6sM5F1N2furHQv+Z/PyDUKHUZ494m52PUDGDg/ZGHB+xm11zmpBzLZBRM5/icC6CQUXXFnzgcoQH5qc7k7hlMq9W2RO1vwJGsS70Kua3aRy0ncpWRQNM7Sbzc2khpORVjBhwDf3t8+kg8edUQFCYzHbbRdwxOs+WSXAn2pYpCdWIPryUbpLJnsWNze6siM9jdEQIo0qJCmUdsGL0zvLM0x1N25rlJC6yyjmnsNXbSu8t2zDvWJ6kXyVbrzgZ5oTtldZEJ1hLyLGkPN+JncdOFAbb4637EcdJK1CcZI3V5LYUd7cgCfM+7tQI3IRlrypccGrNnKfOnIufjIxDk/XuHGHzTHk15zgrRkrXQWkRkfHmIc8/F6KcfpVIr2MUjpiFp3FvKv0G2XqxcjjDz8/k9GpdyYGt5G55mWxf0pWg2gmctqjNtbhAnNdoYRkxlmpiv29FJZKPhhN7QYHRtmEY/vztieOXzZl03iIiapkWA2t//ey60xe6p5USyPgk4NpL8SGHkLubs7E7qsyx65oS74+LUdkExyiiu1OT8bUgLymH8eEFDDTVxLLXVzdVUVIWze0LCdpYntEaecxsn0cVf030+ynRoVbZ5qCspwX4LMni2jhN9kwqevEJebQ9G49EEcPdtJj0Nhed0AL07TSZ2+lrfYLjmTRaIiR2uzaDahQQ2CSLC0srskVPAUGukLWGaQQP1OSW8bdvyrTr+Tj45ZA7VZNVw79l+vlHshm0spBpDprM7vC1rsJjmTRyFLJmhzYDq0uie35Q8nh9czNBC64w9GgoQyQEOJ0r8R6Er/5MDycLelUVUXh7O4FrLlDHyBPrye2pfD+aER6ffki2vIarcTd0EONfmXJgXjNyC8Wepjm8PrOJoNW5WJ0Ko+5uV/wjMtDbGMygYnXo+8SY+HKj7kRs7UZS7YAFQ3dWxmTSSFrXKJpbJ7GZvJ2+23ZglhNJ79lPWJRoSt86LalXhoTBD7v+N/jgT3MjLG3ZKs3USlu2BAIBWf8Lli2JQEYmRq6OjG9ZxrFFWZatinFcdWzFi8MRWHtrsPTYgq/qdqIX7PUPYPPjVjhELUAUb49ryDYeKldDs2j+KiqgJOqNxVorRjQu5b7yLIZRQyL4WFsdZZm/s9japlilKR2muhGqW57L6/1+TLaeJTLX/x4d9IxY0Le00f4LGwz7cm/KKRyHVfy6oRbHBxz0pFdcS07HT+DL4UBM3d+y8FAYg2Uv5+dHQvFfe502VquZ364MsuX5iommM5lcbNm6gU+XKXwoYdkaN2w/E48mYCgjpplvkgg1tubtvGMsG67xPdkS3iJm8WZeNh3G4kW9i1944nn9OOYXHFJn4TN7DI2L3oSyCS887EDL2J85u1GfYsNA/ifurnZj2vaWbDlgjNblDXgutOO4QgOJyVxSxPF0gp+Z4mSO0fCfJFa04pK+gxkDLzJmhzWj6lYq3lwKn8cyYbgsZquWkLSU61w/thH3gJNka6tQmPEB1bp9MAsXW3/KIFsFSbhN3k+lOVOZNfwnWdyctNZbQd1wVFlG3LyuaD+IZuTiOD6/b8ncOFN6atSgQdOq38map93azcq4tajoJrK489fmFwtkmPmhq5mInulK7r7JpYKasvQAR3wIoKpKyznRhE5qRLlSp9i/RrZa269iYpFl69Yq5gVc/hXL1namD1hHpzWrWdBe7OIpLkLyHq1Cb8xBdE8mMkF4hqB5FqTMP07YMCmTTru7j1CnWWx43kwS41dURMJqDF3swDzdLtQoTbYuBdDVdCviqCVlpaIOiV1iqtFl0Sq8ByvzbL0jY2Mbs+WkmTQdQMYj9i5zYPbaJzSrpiGNdZA0UUj1ISY4metT88AMJp1qjo+1Ob0aySbIFX86T32DY9JSxlRJJWb8IN5a3MOpd6m3kCiN+7tkZGuPPwOVc/iUcoujm+OJX5VEShV1BB+TUehrQYCTGf1LT2Hgum939N9Zc9ZzLBVlyd1EhQUcdGyDVblYbrt148vrq1w+vJGlIUnkapejIO0dGk2HYRkWzph6D9loH8hRQV+sfQ1oIdk9FJL++iVPDy3HI/E8rz5BOeEXXib3IfRGAL9Uk8UNybojyEljt2MPdvW9SOyYrzMl6/FJggKced43jlUyshUvs2zpyMhK4TlvJoR8YrLdEvRbXcZ0pBcXMrJRVvnqqqasVh7t0a7sNvvehSXr/VXWmM5kdWpj+k60Z5ZOLWrXrYvoSgwenm4cet+ISqpFT07cuVqMd1vKLJ0GCJ8958E+Hxy3PSA7FxTz00j5PJyYh74MKB4jRc8snYd7QrALTmfRvgAGFIcuPGW7qy+7PnfDIWwmmeGz2JzWF70Slq3sg+boRFb5atlyb8+0TG9ueg2jnIwgC7LT2OncHa/KG7jsUJ+ry1y+J1uiX4gLbME287U8bjwEC9M+36yD4paKst7y9NVp1pjEcCoznUJlEdkf3lLX6ii7ZtUna58DXbZ04eI6XYlFTFJykjkd7o39le4kbhrKDb8Idr/viGPAaIlVq6i8TlyA84M2zDYypkdptdWzS2lrtksSMyY+JZYUkSLqVWvR0ywGt34F3I52ZcbOn9i0fwFST+N0rsS5szIRxkUEMLykqQN4Ej8bi+hzJOeK4y2L1mUlVFWbMysiFL1mGpz8VbL1khNhvrje6s76+Klf3dY+JrF00Xqe951L1ITXzHa6Ta8ZRszsXrJTOeyY3ZXTQ4/gObEGl5xbM0e0nPue/Yvx+J5sicjP+sjrc4eI2xjJ1huFaKlkk/KyDuM9XVgyoxsVf4NsnXZsRWjz/SRMbVAcc1SY8Z4tTgOIqJ9A0uJqXFy+mNFhd2lRveSaJKBy76mYL1zAwFJSc3eCM3DJUsbPWI3GEmuQtJyx/VIcs6WkIOTNFSGH12WyZKcCYrjF6oOVf1Zld5IGTcogW6+2ZuN5QcjYuRoMb1riJZGTw+z6+fQ7qc2UVoo8i85gop+AR51UOGmjhnodBX6uUfKlIuL9nVyWuxRQx6c8c4s9zoXc3pSN1y4RYzy0GHg1B9urIqbN16B/yT5mZjO1TgGjb2ozoYEi6dsyqLdZiXebNVBKycKwlZDZL7UZ9g1hEPHidA4rI4W09dJCT+JZ8rU8j8vC/Q4YLdCgb/0SlEpcV60CfrlTnnH1FX4lRi6PN7e2EGR8kUEHlyF9daVzfUsATmZxvGhYm/JK+WRntWVWoDPzB8oUc+9FM2LpZ0ycZzOi2LJ1Gfe2hmR5X8VrmCqHrBpjmVSfympfHdZEaNKo42isfQzJiV9O7PlmuKyaRPGIFtwgYkGARCDDwXYk+fEzMI26yJu8yqgVzy1lVFWbMTtyGZOb5nHAchJ+Fz9RYbAvS3XrUaluU+po/38S8Cj1avz//Wtpy9bXpMYK0oTFxUmNxedGUsuWVDjje8tWaf4kt2z9C0+vyKXlXxHI6C+SuRFKyFZrXh4Jw9wtjyXHnOlUfDDznD2+PsQ9a4dr1AIU1pkS9aQlhjbGdPhVE7SssW/j0Ot3hYUPgulTVvt/SyDjzW5MXc7QcOIczIY2KaXIlsn22T3YP3Afy/XqfU1GLCrkzeaFDDk8jAurRvDpcACL3FIwPhgudR0QHwz+Ktlax0THZ4y1notBx1qyk58ruHWZSppdEt4yN8Jxw/Yw/vA2psmsZd+TrbX4B+2k1uIErLspgfAB662juFN1COZ2Q6lZvP4VcsVnJIFK5njNHU7DUieuwsP2tAypyb7dZhS/D/I/cyvajhm720vIVvkL61gee4QWjuvQK2ND+x30GTuZOWAPfdf5YvBTZYrj7R9HMmz0YQyObkVf+xnRhh1ZKbQiavcSifvbh2vLcTdNovu6TRiIydZ2T/x3f6C/dQgGPylC4SV8p6xBpDuXBZPalbBEFnDKthvhDdcQO6stWrIDutS9xox2v0B6ai+Cr4ehU8qql357N8uiohCN24TjgK8D7vUOW+bszmeGhR+6FRPQtX6MgZs1Y5v9a4paWW/PEDJvsYQAhQ+X3vdlUhTRa87RymE1U2QxW4XXVjI/8DItDe1/4EYoJltr6LwuDuO2X60lWVf9GDf7EYuPRzMgV0q23sw9SrjMipZ5Zxcr1m1GaWI8lhK/wjLKozWMnVrCsnUzmB6OQlZutaRtWTL7Bek82+DE2NiGbDq5mJ/Et8x8yM6oGBLyxhBn36vMap7FGTHtdDO8bBbTp7HsAXxDtrKJ0+/J+SnXWT661AMqQbbMD/jT89Uh/KznsaeqFStDF9JWFZ6sX4z7pWoYWDgwpCzLloRs2XDeayzl1YoUGb6QMK8b4a23c3yWMuF63VmnZk/0VmvEjqdvTgfi7XybvmtXoyshW/4cKRSTram0lHgC3SZc35TIj/1YmeBEr+qK8CySnr88wOKwO+NKWbYkZMuhG/FtjpBQIsFc1uNj+Hm5kTw4jlVT6nEv0ZXVpwvRsfZkqGwXkJfkhm7YF/QcnNH/+TpmfRLpFh+AfpN/bSwWPZT0B1twHmfLwTpdme62BnO1dbglPKDtjCCmNC/j0eWcx3mACdtrz2LHlgU0ER9s3/Chtd4Xwm95MeA7y5aYbAVjF5yB6YEA+heNofy7xLsFc0wwGDefSbxfNpP1qX2YZjKDDrJT5Yw9CxgcUxPf5RZSN0IJ2fLlts/QYmEkQe4b4o0HEdd5J4cWVOJquOsPyFYb9lqFca3yIBbbDyuxDor7KOTthlmM9r+EjvdZfIaJ7TQFbDVsz/r+u9g+swFZ++zptKoxR7YtoF7RGpqTzMlQVxyv9yNx00juBgeR8Kgl1uGGNCreWwm4HzML/9e9mDdvDl1L60dd9aOzSzk27DanLLjJ/8TtWFeMvlGA/XWy9TLeCLung3GxMKDFD96Xvxqzlf2VbMXFT6Uo9aEw+QDOdolkDF5MyJiXLFx8itbT5rJgQKMS7uIprJo0msdT9+EyqrqUbBUu477313xeWe/OEjrXjNfzTrB8hCYIUrme6Ivx4usMDI/EU5zLIe8yfvNW8ayLId4Le/0m2Trj1AqPShvZbdGuOPaqMCuFeKtBxDRLIMm8KudjA/B4OIi9fkP+hV0N3AvJYNErJUId1GldpeihizhhnsYwoSpZoeoUpGQxok4+7+zUuOMt8SPk3op0dKKVSbqmKSVbK6WWrUm7NRlXE97vzsbqoIBRxppMEntmFJW3OYztno/eQW0mtigSwihk78JsFm4p5MUgNTI3apQ4TBTx4W4uAXYFaLtq49ixqI1Cbq7LxnO7iAmBWgy7k8Pcw0KmLdJkZLMSBCg5m+HdCph7Xptf6imi9D4b/cYF6L4uT4/d6bQ8rkLyKo1vD0wR8eZcLsHhhdR30GJR629tVG8TsjBNEjHDTJPhTb6ta1jXAuZfLM/ougq/onIrI1sLLjH4cBhDJctZOpfXuRKzSx39NUvp+80Jrgy8e1EMd3zHfG9jfmleRebtcQ6HdjMQyMhWkmtHQpscYbtR6bgB8T3ekBS1guhT9XFcO5fmRYf6BdcIW+DP3WYGONuORBQ/DaunI3C30uPXX/s3COw7nw0Z6dQ33kfiHGlow9+9/KmWLVmwloStiR1qSv4UioQSv8SS0u9iy1b7rs1p2aqk1+tfB/Ky3QiF5KWl8PJNDpUaNaWkWEtZLZeSrS9McbBFr10ZaYp/aNlqx9tzyzExi+Nn98M4D6skWbTzk08SZunB3mq6rAifR/0zgRhFXqKLgR8Ww+rLTkUyePdJkUrlNShXvGsvat0NfDuP5tH8iyyfXbPYxbDg8xvStWtTRfk3BDJE91m90JXTFUZitkSfthK5ugLepWRTuWoFnq0fxdij/Yn3N6VD7aId/EMCTX7hyIBd7J9dl+eHgzH7PWQrZQdzJiVSw9oB+19aSRbUtOvhTJ8aRH3XS/j/i2Tr3eUN+AZtoorJNpb0FO+EMrgUaU3kiUqMdHNkXAtpfJsw9Tiuui4UGkZgpd+ayqV86oQXg+kzfQfDY3fh2EPKxESfbhBjvZBV76cSv2ce9Z+ewM/fhRut/Vm9sKtMxS2XL2n5KKpoUV4q2/a1ZJ/FafxU7veIJ2xJd2pJPBCyeRFhyoCwVNyPbWWCyg7s+3lSN+EyVuKgNGE6VxOWEBDxmdGr45nSSMTT3d4s3Z5MX8sVTG8tvscnDjvMZF3qUOY5zaa37JkUvN+OxVA/anrvxWqINplvM6lcu5KMyJ7EpukcNNY9pHTGg5znJwhxduBiPQeiXUdRVSKv9InDAcZYXqiP61IPxv/8AO/RdjwfYoeLcT9qy1bS3DfJ5NesTXnF70+yst9dYtnCeTycdpJVv0iPC99fWo9fwDY0Z6zBbZgY52xub3BgUXQyYxwCMC/LBy51O0Y6EVS3CsJB/2epq2bhBw65TMAq1Z7zK4YjenuG0Pnfki0+XGKlnx8Hy00jynW0tF8I+ZKaiZKyOtpimczSZCvrKGb93FFxWoPnmEbFVsDs168Q1KmHdllki09cXBtAQEI+01b5MKqGdIctSPtCpoIimuXL8zrOCMNfIVu/VNHgRmhf9K4bsj9kLo1lhwEFqSlkaGryYX8QdsuysTjsx09nInGOOMVPthtYJA74KPjMkcCFhL1oj6mdLYOkXpTflOt+PTG4M5ZYDzO61ZeaW9KfrWBh/3h6HjrDdO3N2A0NpcnWs5iJd8GCL5xfb0tYvIAJsTFMKItsvdqMocER2nm5YNm7Lork826XGyOt0rFL8mJcjW/dCIX5mRz10sHyymQ2brSgtWQTUcCzIyGYeR6ktvFqIifV4+UBXzzWPaGDWQjG3TQkc+J8xFxMErWxCvZBr30e6yYM5cBP4fg696OebC6LPifzQbMO1VVLOe0ICyQKh+lqNaTug7l3iHF05kitJcQbpbHUPork1gsIXNQX6YFsIR8/ZKGppY36q5UMmHCT2fsCMKgnXqVyeL3OhkGeGqy4610m2Xq0Nwgzt5forw1gyk+VUUJE5uXV2IYep8JYD7wmNOTeahOcT1VlmoMjo8VBZwWfOOA1AYvTPVm5xoE+dbS4KHYjfDaTBG9j2tSQTrgPd4IwH72HAYePMbv+ux/EbI1kTdAwXqw0Y9mxCoxwd2R8Cy3JOpD54TOKFVQ5YTOI0Jq+bLHuSwXxrVMv4T11KufH7mXHzIbknPJjwMLj6MYlYtVB6jRX+Po0YZb27FGaT1z8FHJ2eRC48ikd3EOY0Ulmuc+4TOi8JTxra42F2SDql+bC6QdZ0GcpFXw34jmsTvGJf9brZIR16qL9B8iW4How4x3vMNDSEZMBDWWbvFzeJOdRs3Z5iUzzr5OtV5xc5o7F6eYsizGhZw1xo/N5tMURywNpTDANY3r750TPWcKFmrostteltWytz7gVwuRZ19FbE4p+qwqcE7sRliJb2e8vE248h/tTTxE7RhtyHrPHx4/wN4OIi54k8aTIfriNJf/3DisYb4zn/J6/SbZuhg9Cb0sXIrZ70q+KdGxkPErEepY7D8Zv5Lh5Ix7uDWGJ32PGx61gSj1pgJY47U1Gfj6qlSp/p6aZvDmTft4CzCK0MO0hW+A/5WE/JpuAdmrkhqmTszedmvoKnMvUlrpbZheSYJ2FxUVlTlySkq0rq7MJiFFgQoIWE8UeKffzmGaXi8JQdcLmlpOON3Fsl38mwy4qEr9cg94V4XWmAnWKLGpn01HqBcdF5emZIeDJY6jQUhGNt3k4zc/lcBc1znuoIRENzC1ks1UWvmeUsNuqyaSCPCYszqXaJA0CppVDSzKnhdxcmsnwW0rsitCgkyS2qpCdczJYO0Ab3a0ZJM3SZsUIqZtg3hcBz15A5RZKlE8pxNMzk7ON1EmwUaWKZA0RkZYLKq/yMLTNpaaeBv6G5dCU1XXDM5Pht5XYE6lBx4rZvLnzjJwazWhStbRKXz5v72wlZNFxem+PQhp+V7Ya4TcL+svN6E/YRWs/T6wGNJI8y9SLAehPj6B1wC18h6vx83wa+AAAIABJREFUJsGIoTHNidvqSEeZ36tQmMn7twrUrJXPjS2eOEU+Y4TveuZ3lZ5SZN3ehNWiSL6MsiPAchh1rgcx2uEuQ22dMe5XX3bIUDS3KqCY9Ya3yrWpKZvnT1eOZuQJPc5tNPjv5JT9/tX3b/1FTLYS44+gUZTUWFEatyUGQlH8n+RVI5XDKOJG0r9I+dKv8advPv9HSb/LIBeTrYPWzTBTX8cDzyJ/nQwe7XRA3+IqRrvOsFCyof1xKTizlAm+D+g0UZ8RP8nIlkiIau1WtKqjjfJpZ5pNzyLioT8DRXnstm6NY8UN3HLtjiDzPfuWGhB2qS1zvCbTQFTIx1v7ifHcgWicOR5Bs2iTfoNod2s2funLzClDaFEBBJ8ucSy1B9OHtaNOpe/PDK6vnIjZMlUMVptLTqUF2Rm8uXMN9SmWDK/0nktr/Vi6WR3LHR70KSN458v5UGwsdqKuP4/xXRujLrrJloP1sTIeQE3tS7hPNuNwYyt8JzVCRVFIbtJa7M9Vx2edK701Mnh2MJiFzm9YdCwSmRGDZ4eC8Fl9jba261nYXuxG6MPVmuOwdRxHI4WPHLGZjVdKD+ZNG0BDbSH3ti5lxabzdAm5T5CYbL2MZpTOLnRP7MZIZknKfH2SoLkWpBifImKkJjkvz7A8xJ0L5edhO6k99Rs0pvqXYwQ5enG64nCm6vWlroJAsqHb+KIbdq5z6Vbr++NPEanss9HH7UZH3D3HUlmhkIzHBwly2cmnpnNYt9eY5rlvOLvaBYf92QyfacbAOmIBuYdce1uVdp0H0LP593KnydtNmO/0kt6BFvSvrIkSz9ll68/W5zWxTdqFQcVHbLCZw656TtgM1EaY8YLDUZZs/9Af25h1TG4MGbc24rxiK4IWRkwf0Z4m9etSMXkLNpbLeN1tDtN0fqKygpC7211IzDIgzHcKjdTfETF3OXVmjaGWoliV/CJbfS7SNnB9Gbm6vnB7ZzAOEQ9opWfK+J8UUfp0gw0xIazKHs0afyfGttHm5ipzLNanMtZsKl3rVkBBJOTu1mM0czGnu4Z6KXEQKMxIYXeALv6pCwid1YHqDVvSQHiPjUvdiEtuy4LFg6ma94ojcSsIPVcbpyAPTAeXcUiTupOZw1y5mt2D+cun0lFdGeGrLdj6PGCAbzyuA7TJTEkieLYZrxecInJU0VHgZ64nBuAU+4KfJ5swrpUSIkEKZ29At8496dmpGjxcxcgpFxgc4ciCrvVRJZckn+lYH6iOhYc+jcQukwIhd3edpI2XDZ0K0nm63p6RMY3YetZKItoiLp/u7CHQKZwXTXUxmdgWJZGAN+fvoNDuZ/r170b6OkOJG6GvvRX9msgsV5d9aKf3GpfzvoytqoHi50NYT7Hnahd3fMZUR5idSfLlc2gaWdD09FLMgzKxOBJM3+Rj+C9fxpPKM5ijUwPl1MusWRbE0coLCF9qxcBSri7i9l0P6IdR3BcaTnDAZkhjVBSEnPWfwS4VOyI3TKPBlzustzfhUGMnLPtpIUx7zL4Ia/Zlj2JJ1ErG1X9AvLUPhwr7Yxc4HbGBFcEtYsRxmA2GMHpgCyqRyhlvD8KSWhBwL4xx1b91IwQBuc+2YjYnhPc6HtjraKOU94ErO4PxPlOOURYRLNNtAG9PE2wbzPkK/Zhl0JXymY9IiF7B6ocdiIx1YVL7GiTvMsd4yWO6+ixGp3p5xI6tb5P2kjfJmYl1S62P2Sk83h2EX4Yuc9qB8ONDjhy7QEEnE1z1qnAy0omlBxQZrD+N/o0UEApecOS8FhN+6U/LBrfwneTF2yGzGdexOmqi1xywdif26QBWPQ9A5zs3wgyeHPTDwHA31UbMZP6CblRTSOFMwnr2feyJjYclg8Vr2dPtWC9cR0b/8ej1b4Za6jUiwyLZnTqanVtt6V1bmwtubTFIUKajoRNWOnURFeSS5D+PI5WciYjVo1HeW65EuDLnQFuJ5b1p+i3inUOIF45gddgEarw5TojTUk6WH8ZUvX7UJY3Th5LpN12Xytcsmbm1BosNh1Czogo5N6OwCThIJfMT7J/fBKEwhe2LpxP0tBfuTiMor5AnHeOuhxH1NmVV3HQafrpBvI8Dce/bYzB/DC2UhLw+v46NNysz1dKCUT8VB4KUeJlmc8zdELvjDbD31qOukiLCgkLu7z9LWw9LOuR/5Fa0E4bbfiLhqKnM+iU+6XdmxWaYEB3CyOJYZ9ltBXeItbRm9RcdzA37UL+CAiLhPbYdbYTT4p5oqitx1KYJ8xRjeOwjU+op+XrPfs2ZSEvGLH/PmJlzmanTGJW0GySu28CjpgvwtppES21IPeOPheUBKs4wZlyH+qiJMjizMogjLS3ZYtYPTVVFTto1Y4Yggqf+g4prKMx4y+6AifilzidsVgdqNKpN2tFIwja8pqv5VNoqF/Dq6DqC/B7SOcAH99ndqfg0nsmGx2nnYctinWbfJzXOOMESfRvOtnbAb0IdFIR5JB8PxXHjfapMi+OkZTsyXp1mua0b57THYDOrG+VEAt7fekJutRr0GDOI0jCK1enCJuSwBhWWzC9HdU0F8q7msNCzkIfj1SiMUKfwaTYLhxZQ2V+T0dVEiBX8Viwq5HpjVY5e0KApIlLO5eAZVAAD1Jg5UIWmLUTc985mapyIyVaqDGkmTjuQS9QSIQ3stbAbp4hWcibT/RSZOr4cqmIh1vPZmO1VZuMJdWoczqDvECHjrlRkaQchN9dkoRssYrS9BmPqguBNAWuCczigVY7wME0mthKS5JjN1J0i5tqq0aeBImTksnyJkJ88tbEZpvA1BczNDCraChhwXRnfFC3peBMJebQpg9GGMPNWBWxaCbkdn8ViLyHNF6qh10aJ7Jv5PK+mxNBJyrx1zGbyThELbNXoJasr3EFIKy9tbIcpoKaYhEXNsVxxOM8J02bfxW+lPzvOShcXBAuPYNdNvDlL59JaJyK2KDIxOpgR3z0ocSPfss9kOj5ZI7Cc1oNaGvnc2OBB5Lab9Il4StBINUQpu7Aw8uJhTzfcR1ZBJMrlU9pz7j3viMWc1uS/ucpqRwsOFAxm5qLBVBfm8fxoPCtCkmjkEIT74qHUF94hxtyKtRmDsTDsTd3y0rm19WgjXCx6oXHKEsMHeph1F3vc5PLkSAw7mU6008BSFsJ/i/P81y7+r1q2SjK1sixbEjXCv7RlS8ilCH3CVJcQN7soFDaHN+fX4hf9mEEuAYwqY7NS8mkX3tmMV8RmTt5LL85pJizIoc60CJZPb0v5u6vQ98rFMn4BHUQFnI2YToyWM2tmyLZmOR/Z5zcB72OKKAhq0WfMcH6udo9Dp2tjttKE9uK9QtZNonyDiDvxnHLlRORkdsc6zpqRTauWIdkqbd2tiFFYJOQiUhAiUK9CU8MAovUagOgL9w9uYP2xckxeOrts9yjxFD8fgmvoNq68LYdCfg4D7TdhPkyWq6vgDM763pz7nIMQJdQqTGL5ttlIPZZySLm4meDYT0wItqSb7JQj5dIW4vc9pIm+I+Oa3SFqYQh36o3F0nYkEvfmjydxdY3g5J23CPLrMWeDFUL3ADIMw5nXrwLK7/dgt/gM/UO9GS6TK8/5eIPN/sv4PHYZFj3EFaXx4OAaXF3j+dxxLAvM7BjbXBFSjhHmH0rC5QxUFfLI7raYDU4TafirAZzp7LaYTMj1fITK2jToOQfnAS/x3F4Nt5CJUl/+wvecX+eLZexl1NUUyMlshq69OXPHtJbmvimjvN42j8WrHvExVzx7RhGQ2JoE4xP0DfNmWDUBOc+2YTZrOQ+FUK3FTwz+ZRyCA0k0sfdgiGShfc/Z9RH4h+8mf4AxSxbNoGcdBXi8CXuf9Zx9kouKKI/8gR4cdBogzcPEJ/baz2bZpQwKRSKUNSpjEJYgUzsqq5UZ3Nm1HFe/PbxXEFJZZzGz26Rx+WU2vUfOQqe5lKDeirHAe9s1UvKUUBDk0cQ4jhXjG6DyXa4t8bfz+XInESvjFbyo3YYxFqGYdClH6v2DrPTwZP9LIQU/TcRyZC0+PXmDZs/JGHwTDyFrZ+p2pg+Mo0+YIXf8YridnYtIRZPudlvw7C89sc35dJMtfmF8HLMMy54lj9PTubVjOW4B+/ikpkxhVgV0FtlirN8DyZB6tRdbt7t0tpzG2J9qFMeDnfYwwOfUe3JECigqKdPOKoGAwdpQmMWbQ1HY7qmFxwo92fiXtjP9/n7CXTzZ/14d5cIsKvSfj53JdLrXgJQDnrjdrMsCQz3a1ZbJgN2PZ4b7R2ZEzKN3BTUpWU07wGK9QG4WCBEqalF3oC1r7Try6lQcEYm5TPQ3obNqPq9ObyDQLobLCiKq6xgwskYOqYXV6TtxKl1LxbSIb3vdtxsGaZ6srrUCt73p5BYoolFJn5DEGbK4mEIyHmxh8byVPEaBGm3aoaMzmMKT12lp58jAGi85HBHPJUEHDIyHId5TSMqjjdj7xnP2STqCAh28/eoSuzKbaUGz6FdF4zsCLplCL7ZgPGMFD0WgXq89g8aMR/W0M1e7rCVWX2qWSzkfR3hAFKffCsjrNJeAofmcuFZA1wmTGdJSesCVsnMRFjF3eJctPmMUoDg6kEPm4qOmUpYtMUHeE8zMkOMoK0GuelOGGtnhpFsU9PGBkzFBBK89Q7qqEvmZlRnn7sXsIS0kLrqi68uY472Xpx9yEQpHEBhShQDfPKzi5tOpzJitMJxDXjFocSeOea3jjbICFTpOwNTaHJ0SG6enewIJjN7Jnc8C8vrYs7b/fZadqsZMM106VNPgbuw0PAqtsMuzx3pXLgKhMhVrTSckTl+6FhV85sGO1fhfbIKb/1jqZD3lcGwCh0XdsTXtJxXVeHuMZeJ18FIGSsIcakz0wHvGIBpV+MBuMxuib74gQySgmUkw428EcKKLP16j68iEkN6TaKJP+B0hqFajzYBpzG37ghVn6uPsOUqqEvflBptCPQg/8gk1xXwyf55G8JK59CghsPD9alPACWc9fM99keYeLKdBF5vNeA0Q56pL4+meVXicaoB78ARZ/FQW9w/EsuM49LNZRI8ynEngPjGW3my98oJ8ZUUEeQ2Yt3Y5uo01JNazK5FTCFSwYcM8qTLrN0XsRrgsCP+LtZg2JZWw4HOoKAlpMdIUKzNdmpVQ7Us744/Tsj3cfKeCgiCHBrNXs2pa82KXqRsr9fEWWrJpQacSVeTz5W4i1gsieF67NWOsIjFp/ZSDK5bgsT0ZkagFkyZ1B2EOgnr9mDuhLVpvDuPqeY0ms/SZ1Klu2Tndso9hM9mPq9kFKKqXp+OCSMa/siC2vBuR+tKxnZtyjpXW1iS+VkNFkINm54ksMl/MkB/ucfJZrp/H2rsi8kTQ0V4Dx5xcFuaocMBYepj4YVcWI10EkvxVDRspYWGhQGScIsui1KTxziIBh1fk4BgroO7/KT64OqnSRkPA9eA8nNcX8kIcV66gwPzVWizoIJurWXm4jM1n13tpfi8VTWV2ntWQxBLl3M3G3kZE9+WaiLczYivCrbhMDLxE5AtFNBuhwoRWIs4mCeljocnUdpKTIC565uKyTcAbSX2KmG7SZFbL0lIV+azsk8eWeWocNSzy+RXx6XwObgEweLkGoyUBiUKe7MjBzEPAK7HYRE1FFnqoM6erRMqTix65uGz/WpfZJi1mFmtN3SbawJPHk4Pw+aX2d2Sr4MMD1nvPYWPVYPY5dEIF8XhfxY7jivS3MaF7meNdvC04hM2SKC4//oiwsBHzt1iSY+tNzvxVzO+hJp3DH3ZhYhDKXSGICpWp3nQwNlFWdJKt34J3V1nrY0rsVWVEBc3RXzySCl8e8VGtB3qGvWTux/eItvBm27VX5CspSObW/HUrmNhIHeWrUYx1TCAzX4hQQY1qve3Y7FJmMMv38+5v8JeyLFvSuC3xW+b3W7a+t4LJrGL/RMvWX/P5vmSHuydbP/XCOXg6zf4ZsYXfQp1/lWXGm3jXeQyW83t9F7D913wu8lb9JRAQk60Bq+mwZhPm7X9Eaf8SLf3LNkIikJFiyflgXanrzV+oCF+cxMPLmZf91rFKRrb+Qs37nU2RxmzZBqVjdjiQ/v+EwIXficDf7uuSmC0fnG/1ZFO84fcWn79dh35/g1NTRdy7JyAnFzTLKxQLYRXmiMhRUEALEamybL7K6gqUl51nibP/5OSAupqIjDQx7ZCedahqKKCpKhZqFpGVJUkZSDlNBTRUJR5YUiKYKSInX6aWrQhaFRQoma4x/bMIcapdBRXQ1lKgnFBEO3H+ju+KkJsxWSw9rIChlwYtCkWShMeqWgqolytRX4aInAJZfSXuoVlZgXK5X/sn/kixnAJa4sTTGSJyZaJjKuoKaKrL7ieE3GwR2eKsyvDDupRVoGdPZZTLPIyUNaLgM3c3BmO6SQWPBGd6/Ctx+r//Ecuv+AMI/MmWrR+3sDheS5xnqmRS464t/rIxW38A7//oJcL8XFJTklFp0FQmHyvgy/nVOEYeQ3u0B94TZKoB/9Fa//s3K3i4BTvHo5SbYMqSya3/ESbm/z6q/yMtKCJbsetY2LFIjfB/pO//oW4Wka3TXuOpLFMj/A/d+t++TdbjEwT6u/DiH0W20jDZG4TO79Pv+LexlN/gDyAgI1suN7uxbsN0ygh5/AM3/XtdcvGiABeXHJKTv6q2/tV60LSpItsTNMlIFfJBVZHGslOjvJQ8vGbn8uQnNZYHqLJyaS7rN+V9b+H+L3SoQgUF9u/XQlv710+4Mt+cJtbVjRsdfFhq1Kk4Buq/0GR5lSUQkFq2DqOhpoGikhKKiooSFUIFRXFU1ldFwn8XNIWDOy+JpEYuidVXrCYuCwWT/i4UysQxJCIZQqTS71m0l5Ctv2ZS438XlH/3+rx3T9kbYMzVXrYMqqiAKOMpZ3bEc7LCJAJc5tGudF6Sf7fC/+r1haS/ecqD28+4dGYHN2nPjIXz6CZzCfyvNk1e+d8Hgc+J6PeKoeP6jZh1rvRDN9q/T4f+/JZeXdoB3Te2XPTXpcpfjWw9Ooav9xKeD9jIuql/9/dGOg92+WPh9wXzw8uK02D8+U9cXuO/jED2C44FebLkRg82Jsz8xjX4X76H/It/DgJZAs5vzsT1nipmA8VmYyG3tucRe0sRm1XqzGz1dzUl5/DydCwhca8Z6uRVrML654Aqr+VHCEgsW/FHUFfXQElJCYkLoZj8KCpIf0qF3r/hSOJ7lcWXSvOnb34X59n6tccgt2z9gUGa+4nrCc7Yxz9DWUUJQUEBdbqPY5H1PNr+48zHmdzfv5bwpRu53XEy9qZzGdr0exGJP4Ci/JL/JQQyz+BneYCmVrb80kzrV3KW/C+B8vv6+mTzIrw+6RIyqzfaqn8tP+XcNzdI2LKW921tsRxYMmPT7+vjX+Pb2SSf30p0YhZjl86ng3y5+2s8ll9rRd57bmzfxNqnLbF1GPJNzrC/fuP/11oo4vmRHOwcBTzMl25PlZspY+yqhpFEtUde5Aj85xD471i2ithbiZ/CItl38U+hEIFQbtn6zz1m+Z3kCMgRkCMgR0COgBwBOQJyBOQIyBH4sxEotmypySxbEul3mWVLkry4hGVLxo3EbSy2dpXBm74Kwpf4ntyy9Wc/Wnl9cgTkCMgRkCMgR0COgBwBOQJyBOQI/DcR+BMtW2I3wh9zNHGcVpEr4VeBjL+29Pt/88HJ65YjIEdAjoAcATkCcgTkCMgRkCMgR+CvjUBJ6fevAhmK4kwCEul3SdjWdxzp99u2FA7uuChOi1x2EYkFM8Q5kKUiGXI1wr/2oJG3To6AHAE5AnIE5AjIEZAjIEdAjoAcgd9G4DctWxJXwh9zpB9+Jr6kyJ9QTNekboRyy9ZvPxL5N+QIyBGQIyBHQI6AHAE5AnIE5AjIEfgnIPCnWbYO7Lj4Vfr9WyIm4WAS6XfxP/HPEgIZHcTS760b/ROwlvdBjsBfCoHclNtceZJJjeZtaVpdnuD3L/Vw5I2RIyBHQI6AHAE5AnIE/hEISMhW3GHUSwpkiHNsiYUxSku/l+RIpVNllcGf5NLv/4ghIu/EPxWB5K0mTPa9zyi3GOyH/xs5iQQ5fLh/mXPvK9J3QBsq/lMBk/dLjoAcATkCcgTkCMgRkCPwOxH4TTdCadDWv10UfmTZKnI1lEi/yy1bfwBoAVkfH3Hnynuq9upLY60/cAv5Jf+TCHy5nsDqI+/4ecQUBreq8scxyE/lwdZAzNa/YpRXMCbtK//xe8mvlCMgR0COgBwBOQJyBOQI/IMQ+JFlS6yMoSiXfv87PGkR764EY290mP779zOt7t+hzfI2/uMQKHjPyWhbAs91JTRqAY3U/3E9lHdIjoAcATkCcgTkCMgRkCPwuxH4Ey1bF2QCGUVt/CqfITaeCcXS72JfROG3aoQd/8ExW5lPz3L6nSptW7WndgWl4oeXcmEHN1S7079NTdSUQPTqKBuOvaJADJBSOSp0/IVxrbVAkMvn+8eJ3riRk3ue02DKNAa0aU7X/n1pyCuunUvi8vM8lBGi/VM/dLo0pZKKuBoByRcP8bjSz9R8dZGrLz9Tu7chfZqoo1TCkiksSOVeUhJpzYbS+vMeEi6noaSgRa3mPdDpXQ/JrSQlnUfnT3Hy9nuUlUQUarVEZ2h3GpWX9akgmbOHHlOtfU2en7nK64za9J/ah4blvvYZQQEfHyZxvqAdo9oWWVly+fj4NrdeKNN6QHuqK6bz7OpdPqpWRLvwM/cv3eOTogKV2wxEp31Dyn9tEO/O7eTYo8/kCcUKL8q0GWlIp6q/Pj8KUu9zYutpXikrIxKUo377XvTp1AC1H1z25e5BTuS0Zmy9T2w9douM3EIUVGrTd9IQGpVoC2RxZ/cWzn9SQFEoRLNGY3oM7k+9cjL0Xt7k3vtcVJQU+Hj7ElmNdejbuQVVVIsqLuT5mf08qdiVXi1rSMaEtKRyM/EgOd316FZHRMb93Ww59xklBRFK5WvQut8IOkr6nE3Kvbs8/yhEQzuHW2ffU7/fANpUTeba4zwatexAoyqyxuQ949D+C7xOzUVBQQjVezFlRAuKm0IBjw9sJOmtUCJXql65Kb2G96SuioB3V+PwXbKR6q7bsOsmjwH73aux/AI5AnIE5AjIEZAjIEfgH4eAmGwlxB1GQ00DRSVFFBXFsu/SxMaSdMbF0u/iros3++JSlOi4hNyg5O/f8iexV2CRlOFX6fcyUx5LSdY30u8CAZlZWfyTBTI+H17CxNDPTHF0YWb3mkj20Ok3cB5rzKtZKwib3I7Ce4msD1rLEbU61EEBgTCTpzlNWDh/FmO6VuT1iVgsw3fy6uEXKrRrT4dOvZk4ezLVnhxgw5o9PMgpRzlBMk+y6zNuhh1TBzWgvHIOuxcOwPtDV4Y2VuTjlzTaGoVi1LU8Kopfx3h++g0CRg9hT2t7ZjR9w7m7XyAji7QvmoxycmRK7/qo5aRw48BaInde57VieeqoCHj/LpsGHUZiNG8MrWtqo5Sxmxl9vMkaNIzGBR9Iy2rLnGVGdFBX+apmmZfG+XBdZqR5cs+9q7QRoveci/bEfbMG9gd96Kv8kE32Lqy8WI7ufVogevmEjxkPuFrQCwsnG3Q7VUGVLB7t20Zw7A4KK1ZGSUUZMu7wudZc5i6YiE7jsqhTAekvL7Bx1TqOnM2jYlN1RF9SydWoQVfDuej3+pmqMi5ScgW4HdiHcYcbM3dwK968TCYnr4Cs+zdRGuuC07yhNFEHoeANp6Jjidx9Ea16dVASZJCfm0X5bsbM0R/Mz5XhwTY3XJcfQamtDo0K7qPcbSFG4/vQQLOotjzOOw3C9PN84r0m06yCsuSDvGcrmDQ0kVHbjjKj2RMS3f058kEBFYU8MtNTyG9hzFLLX2iqlczRMHfc1r6j/bjOiO7k0GHOPHrlh2Mcl4bRYj+mdq4In66zd00kEdcKqKqpgrqCkNevMukzyYSp07pTA0VeX1iGk88RytWqDbl55GcoMXRlNHpVoODVecICnbjaMoT4+a3/cYulvENyBOQIyBGQIyBHQI6AHIHfi8B3li0FMdn6KpBRTLhKciQp3/rKrX7An4q5ltikdWBHacvWt02VJDX+H7NskXEOZ71gssdZYDujO9WUIOPgQrp51SBqmw29tVOInDKCxArurI7VpZ4Esi8csh2PxeVhJByw4ScV+HI7Euf5x+izfQu61cTfSeXWnRSUVVvxU1Px7wXssxtFdI4uTs6z6Vgll0N2YzDdp41TwgYMWpTBJID8zDuEjhtOpPJInAMjmN5KbBR7w/Ylhqy8PgjvXQ40vLwcV/ftKBgE4D21PWLvMeHD1cyfHIWWSRgORl2omnsQsxFmnKzrzK44feqXFQeYl87lGCMWpjtywb6jjGx94NK6QPy2q7M40YWeyk/Z6WWNYxTMiArFYkhdKLxPoJEpl9qb4b1oJI0+JTJvQgSpBt5sMumKhDsKbuDzy0S2dFjLGc+ekjaWLIKsF+xfYYr7uc54rXRikATDTxzxnYvj1brYePgzvvn3GN2L/IUZK5KpMjuCPabdJHNCeDOEsXrrabPqFEu7lePtJT8Mp1+md9QaXPtWkFSbdnEF8+22UmlBHCt0a/F0vz8WNnFUNY4keEEPtMuYxYJbvgwxfsXCVZ6MaV4RJfK57NqXmalLOR86EJX8u+w5WI1xo6tLrhY8WsPMaStpsewMDp3fc3qlPcahqRiERmE7WPqdt7vtmLs7F4MFHkzu8P/YOwuwtpYtCq8IEJxCqbtTd711d3e9bW/dnbq7u7uXlrq7u7u7YsWJvm9PEhooUNpH0X3ux02THJnzzxBmZe29R4YH8/5FvwPJ0XH+TLTMpafkeaIbGjR/jXaX96Jj5kBsapMLSyvcxcWu+nN8v30Ez7NWRxFqtNc9bJ05DZs0rbBpWi3Y/e6nEe/PBJgAE2ACTIAJMIFERiCssyUzOFsGsUVCCNIqAAAgAElEQVQOVhhnK/zNh3e2In+fna0IB44/bs3oimleNTGkXysUThmAoz0aYmkOV6zoVhlO7xaiXOtnGHV8HqqGzlx1CHm3FwNbLkWBjYfwX6ZgvLm8FFMHnEOpDTvRLuuPC/k/v4CDB2/im7k5Pp3dhCvOLTF+aHeUShOCIwNrYIysF3aObIi0diZ2lkk7lf73Mb9VS5xqeBQH/k1teEeLj9dWYtqo4yg4fzlcjo/H2utZ0XtpT+QJ1SPBOD+uBdZoWmHAwGbIY34EPSqPgYPrLoysnQZWEV0uWmLrBdxGjcRO73JwndUd+Q2xbVenNsFUr5oYM6IT0h1ojkYXamLltHbIbvPjQsHnhqD8cGesOTcYpBlNN98Xp7Bw/Cj4tD+C6ZVC7SSoHu3AkEXH4FRzJEbWzvBTDz5aVB0tLtTCzmU9kc1W7zaRsN3fNQ+m5diJc30y4+zkqhglXYwzowr9OD7oDQ4tmoI172tjzdy6+Lp3Mlw3v0bFwfPQtUgkyU6aJ1jQ4j+8bLUSE+rlgI3mFsZUGAzdnB0YXyKZ4dxfcWrxDjySyKD0eY4rZ28jw6BDmFbZC6cXjcb8MynRf9V4lDWouU/7XdF1bxBa95iK5gWeYnKNkVB3noUBTbLDJlQQe2Bjg1I41ewCljWT4MzwZhjmWRc9q1RG05YF8IMWWW1vcWL+Aix6UABz1rZBxkT2Ycm3wwSYABNgAkyACTCB3yUQy86WsXk/+2J6Z0u/zhatuaXV6sMIE3POlqDxZi3ajHmP+n17oWmOW+hebyfKzR6LxgWSw/zcGORalBlHN7ZFBvmP/KZg34dY16UVPPvfxvASEYitgI+4eW4H3A8/hacXIE9uDq87J/Eub09MH9YFJVKH4NCA6ljhPBzzelVD+oisFHK2/O5jUdtWuN/hHFY10LsytH29tRWzZmyD038TUOSaO/b7FsfIidVhWs/uw45OGP68JHr/+x+K2h9G90rLkXnqfPQqnw4RZvMYxZb/aFwZWtBwJQ9c3zAbM3ZaoK9wtp5jx6iZOBxYGoNntkMuIQjUODexOeYG1MW44R0gXVURE83HYnb78khlqgQ+b0OzsrfQ49lUVAj3W/L1oTtWTVyLDJP2oLXpkm6eFzFtxmF452+CKa3y/7SA96MF1dDiWQvsHdMGGY05TwAujnNBW/8FeDGpBNyHFcO+ijewuq5pY77h+vq1WH7YGaM2d4B6zyRM3fMZ5QbPR2uXyMt/eu5ohUbXmmLD2IZI9WQcyg92xubjPZBZp4Pvo73YdPwYbp+WQpFJDrXvOzx75Ytio/ZjUgVPnFo4HSuupMOgdQNQ2KBBQ8VWr2lonvc8+lc7iYLTuqJFkQwmOVrArWn5Mcp+K/b8lxuy1wcxfPFRfHnwCba1qqJkxlKoWT8P9KPjMy6uWYsNZ9Nj2JrWLLZ+99OY92cCTIAJMAEmwAQSHQG9s3XUkLNldLakwtES9QjDTP2MGokwmP7b9Hl4HaVHxqXfIx06r7Cs1Wh4NxuDtlZL0G5/Xswc2QqFUlgAD+agVNevmH54CsqGlnTXIeTjUYxsNQ2ZV5xEj+zBeH1pMaYOuIh/NruhTWbA++paTJg0H18rzsbMfhWQCsCT5V0x4WledB/QG2XS6MXWUqdhWNinRtRiq11r3O98FatqG0skKPHm9ApMmncblWZPRLp9M7H5QS70W9QJOYzmDpS4NrUlFgc1xoB+rZBPQWJrCTJOXoQ+FSMXW1cXt0aPb664Nrm0XthovuHamokYccAJ43aMRikhtqbjUACJrQ5wEaLhh9gaO7wDnN0boc3dplg+tgWy/LBnoLo2FhV6mmHx1REoEK4vvj8/jkXjJyKk6xGMK/OjFITmuTuGzj8Gm8qDMKZ+lgjEVlU0f9EeRye0RCpboxj2wubmxbGx3BEc7JISJydUxFT79Tg60OXHVUPe4diSmVj1rAKWLWoIzz2TMGX3J5QbNB9t80TsMoqDv+xC48bn0Gn7ODivqAHX5KtwrLuL4HRwQGUM/9oA85eOR3kyur5fw4zOA/G1+wnMqERiaxqWX06LgWsHoaihn0LFVs+paJ7/IcZXnwbzXpPQu142E8fqO3a2Kgr3mmewtk0ayA0fCN8vzcXwFWfw+JoTBpxaidpUiEP1DqcWLsaSO3kwg52tRPfHgm+ICTABJsAEmAAT+H0CsVb6/UfOVsQZXknW2QLwektvTPQuiRwn9iK47VD0rFlYX4ku8C6mNWqLWyXmYf64CtBnyfjh/PT26HehAtZv74PcFmp8uL4GU4bsRb5l+9A1O/Dx6AwM3/gQ/wxfg865aOJ9Dytcu2ODtA1mjOgW6mz9Umz5P8CCpvVwIOdgzJrQDYXIAQt6iLVDh2KbX2OsWtMBkhMzMGnWeTj3mA3XOlkhIgnfuKF/9xWwaTIZ/dsVgWPIIXSvsjRqsaUJwNMdvdFqRXIs3TsdRa0B1eeTmNnKFbtS1sfCDcNR4hdia/TgDsjvvQat2+9Dij7jMadZXr1A0j3DijaNsC3nGuweXRThlyJTf38B9/m9MO91AyyY3RWFhE3jg4sLhmPCbRt0GzkO9SOoZf5ocW203WuF1sMWo38FkegFr2tD0ar2dTS9egKdMijx7tRotBriifbr5qJzXr275Xd7HUaM2wqztksxq1FGPN8zCdOiI7bwDUe7dsXJqi2hXOOGErM2oVkuOXTKj1jZuhR2NbyPw62ok3R4uWcYes+9gQJjDmGycLaiEFvdJ6J5IS0uT2iDSfeKovt0V9TKpC+n6Ht1BJp3fIDW23agZe4gPL78FXlKiURAQHUQ/XIORsodD+BahFIFH2DHjGlYE9wUm2bXhTG48fc/lvgIJsAEmAATYAJMgAkkDgI/crYsIZVF5mxF5Fb9XoUMyWH3qzqJRAedjhLBfn7UammKSK9TKKEGGo0WAQH+KFQiF3LlMY3tShzgw9yFz1kMdJ2CI6cLY+mhISiVyV5fmZDMjLOzMXLoLkga1kMOiQQajSdevJUjX5v+6F1aH7gX+OEyNk4aibUBZdCuegmULZYK59bPwplX6ZE/jx1sHXS4v28TbqTtjnnjeqN0mhDs614G85zHYtWgOsgYSSUDKpCxsGkdbLOvglq5ssDCUgp/jzd48ESCBoNd0b5sOsDvJU6tmYbFF3yRukAhZJCq8fHLa2icy6Njx4YokMoK8NuHDqXnIfPs1RhUNUPYPJ9QEBoEvzuJ6T364GyGDqia3hwW8MeLc8fxQFYe43eNxz/yp9g8eAL2+ZfFyEVdoDeB1Dg1qi6m+zfExKFdUCSVL24sn4ghG76gbNVcsLaSA17P8TgoI1oPGI5K+ioj4bYQeD7ch1lT1+OuvBjK5TaHxvM7PnsDWeu3RPua+QxhcmEPe7S4DjrsliFf/lzImdJJFHh5sWc31HXGYuywqqKgiUb9DDtHjsO8q8lQr1ZGQB0M/y/vEZKxIv7t3AIuNsATt9GYsOMDKo5YgU75o3C2RK2P8Wg8+DA+ZxqNQ0urIZlUCmg0eLi/G3rON0ON6plgZiZBkMcdHDv+CkUmncasKh44NnscFp5Pj+HbR6CEwdn64N4f7XYF4t++09CGqhF+PIVF46bgqLwwCmd0grVOg+evHiJl8Z4Y2LE4bDSvMK/ZIHiULA0HnRpq1Vt898mHugO7o0wqQP3+ChbOGoOr2aZjU8+fwy4T4W8u3xITYAJMgAkwASbABKIkoHe2jsJSYQ2ZTKYv+y6me1T+Xf8YXhvRq1Hppgj11GH3K7qoShj+XPpdC/8AfxROCmILfri/aRMOyAqhY92icLY2WX+KcqTOzMSyE9+hpLKOZlbI08IVzXOY9KsmAB+v78fCXdeQLFsp1G3fGCmfHoPbphN4odMhWbEaKGXlBS9ZWhQqWRIZ7dR4enAtrliVQ71SOWD/I3IuzGChnK3F7VvjZvOt+O/bOhz8JIPEIgXyVmyOVmUpONGwBb7G2b3bcOiOL+QSNUKyVEeP5pWQyZgLpnyKPauvwKFaPZTOYm+yPle4sanT4tuVVVi4/zVUWhtkyFEa5SvJcP9MCIq3royMUk/cP3YWT1QZUa5mYTiLAarF61NbcEHpgkplCiO1sK38cX35Shx66wGlCIhNj0YjuqBQJPepb4UWPk+PYs2a0/CQS6FRpkTROo3RuGy6n8IHja1+tKAqWr3tipX/vMGJu97wVQJmivLoMqIqjOVE9Ps+x54xa3FFK4FEI4dz9jJo8W8VEd5Jm+ej0zj70A+Z/qmDQikjz9kSOyufwm2hO/z/6Yx2RZ0Mv6z0xjscGr8C55UamNklR47ytZDt7Tl4Fv4XNbMG4uWls7j2zg7/NCmLtAY95/f4CHY/UqNAicrIn8ZQEv/jCazceh6vPNWQQg0U+w8TGmQxIPLBlfULceBFiPhSxNw2Jap2642SwgnUwuPOdkwbvQrWA3dibDmuRch/e5gAE2ACTIAJMAEmEHHOln6NLYnpWlv/f+n3q8ZVuiKkLhyt0AIZ2qRTICMej0FjgYy77S9gTcNIqmjE4/b/7aaJAhmPm2LftP+QIXxs4t++eHw7v8YTl9aPwIyDWTB+9RDk5eES33qI28MEmAATYAJMgAnEAYFfl37/xRft0WyzKJAR1b4stqJJMhZ3M4qtO+3OYG0jzsAJj16IrSfNsHtcO2Q2qUYYi10UPy6l8sXbYysxbOU1uPSZhVEV0sSPdnErmAATYAJMgAkwASYQxwRiTWwd2n1VJyH3iuyyCB61Iq1fB53GkLOl0yLAP6mEEcbxKIjk8krfO5jduD5udr6J7c0d42cj47BV92eWRt2HbXB8emdkTR7xwtBx2LzYu7TaD28vHcaeNynQvE15QyGX2Ls8X4kJMAEmwASYABNgAvGVgFqlL/3+U84W5W6RFSWV/qSN6F6i0k0R6il9zpYE0FHi0c+POq1hnS2dYZ0tjQb+/gEoXDJn4i+QEU9Hh0b5DTf27sHXfG1QJ6chpyeetjUumuV5fSt2e7mgcdm8cLAMm2cXF+3hazIBJsAEmAATYAJMgAnELwKRViMURTCk+toA4bVRRK9FoaNIX0kOuV/RRVrAUAKxkLExZ4uEl0ZrcLZKJoFqhPFrTHBrmAATYAJMgAkwASbABJgAE4gBAj+cLSuTaoRUwE0saSwe///C77SocWTOFhXM1kkQus6WqbMVEIDCJdjZioF+5lMwASbABJgAE2ACTIAJMAEmEMsEfrnOVoQulngx0ohASr4K/75wtqK6t58LZOhLvxdJEqXfY7nX+XJMgAkwASbABJgAE2ACTIAJ/HUCps7Wj0WNf5R9p/LvMbHpna3INhJuJmGEWi2VftfCnwpkcBhhTPDnczABJsAEmAATYAJMgAkwASYQywSMYstKYYWfxJZxna2I2mSMLYxCPwmDy7D9mbPl748iLLZieUjw5ZgAE2ACTIAJMAEmwASYABOICQLxw9mCSc6WlqoRsrMVE53L52ACTIAJMAEmwASYABNgAkwg7ghE7mxReQwKJ4ymdfXTbmGtL8mhXZcNpd/1+Vw/SsAb8rtE6Xd62SC2qPR7QIA+Zytv5rgjxFdmAkyACTABJsAEmAATYAJMgAn8AYGfnS0JJLS2lhBa+kqE+tLvYnEt/aOoUvizXgqvn0yfR136HYCWFjqm/yh3i0u//0FX8iFMgAkwASbABJgAE2ACTIAJxCcCsVb6/dAuWtSYFJrR2TI8Eg0ScUaxFepsaeEfyNUI49Ng4bYwASbABJgAE2ACTIAJMAEmEH0Cv8zZCnWxItZIkeong4Yyvs/OVvT7hPdkAkyACTABJsAEmAATYAJMIBEQiEVn67LOEHwYTrbRyxIROmgMI9SKIhka+PsH6KsRcs5WIhhqfAtMgAkwASbABJgAE2ACTCBpERBia8NRWCosIZXJIZUacrYoLUtCuVu0hQ//M+ZxhQ8JNHku8rx+POfS70lrXPHdMgEmwASYABNgAkyACTCBJE/gl2GEMbWosahGGGHQoV6R6XTsbCX50cgAmAATYAJMgAkwASbABJhAIiIQpbMFqaH0ewTOVhS66eciGDqws5WIBg3fChNgAkyACTABJsAEmAATYAK/JhBrztbBXZd1ERUjNEYa/lz6XYMA/wAULukCF87Z+nVP8h5MgAkwASbABJgAE2ACTIAJxCsCRmdLobCETCYTa2xR3hZZWiJjy7DWlml2Ft1AVLopwkyuSEu/G/YW62vRf7yocbwaINwYJsAEmAATYAJMgAkwASbABP6MQKTOVuiixsYFjE0U1h+oLQk7W3/WQXwUE2ACTIAJMAEmwASYABNgAgmTQDx2trTwDzAsasxhhAlzdHGrmQATYAJMgAkwASbABJhAEiYQq85WVJwpfPDHOltak3W2OGcrCY9PvnUmwASYABNgAkyACTABJpBgCZDY2h66zpYMUqkUElprS+Rq6R9jYpNw6XdTjBq8OnQY627LUadleRTNpAjD+MPuDZj/OQ+Gty8Ie0up4T1/HB+9Ah8a90f7Ar/fJSEPzmLrc1uUKF0AuZyN5/z980Drh+dXbuPMi9T4t01y3Dx8Fy9VGdGwbkaY/cHp+BAmwASYABNgAkyACTABJpBYCcRa6XfK2WJny0hAhTtrd2Lhxg8oN6UlmhZLg1C5FfIYs4ZsxXmUx5pJZeFgIxcHfT6wBGu8qqF1vazIYP/7wzHoghum3E6G2vUqoER6WcQn8LyGmUs0aD28BFJTlZSINq0Xbh04hR23smLi6DQ4vvos7obkRu/uuWHx+83iI5gAE2ACTIAJMAEmwASYQKIlwM5WnHStCnfW7cfhw1fwvlpj9KhXFC5OenETdGU9Ft6Q4v6H7JjvWgT2BrHl+fopzDPlgO0ftld3YzcmXrVHjbrlUCxdJGLL9yS69lJjwvpqSBHZdbTeuH3oNHbdyYKxw9Pg5LpzuBfigh5dXFhs/WHf8GFMgAkwASbABJgAE2ACiZNA7DlbOy/roioYH2np90S5zpYKN1ftxQOvD7jglQNNmpdAlYLJAHzCrraHYVZbgtXPcmJVv+JwtH2OlY334GSACpZWlsg5sCuGlLGGMuAj9g1dA7dnOjhkyoD6w9uhRkbTQRqMZ/uPYc3c63guzYzKFX3xKn0hNCn/D4qml+D20jVYfegDPIOAUuOGolf2W5jQ5RAuvVPDMY0NKo4egva5bmNhowO4IZfCzNEZ/wzphI75vuP2gXBiKzgX+nbNjaA7F7Bs4TFcfS6BU4N6GNyhEDLZe+L4iJ3YefMrvqutUXfOf2iS14ZDDhPn5wnfFRNgAkyACTABJsAEmIAJgUidrb9R+t143YgW6UpaixqrcHP5TtyzywJrn8fwdiqMmvXyIt3XYxjulgI98jxC/yvpsaRfCSS3VeLzEz+ozCVQhdzHpiFBaL63GhxO7MawS2kwokFaqOQWcM6UGk6hsYg6fDx3FCt3voVzmcr4J1sgHpCTJi2GQWPLQLNtHx6lz42COZLDUvcC7sM8UXpJKSR/cAYTFqjQZkRJuGTLhNRW/vj01B9qhRre7+7j8BpLtF5TBN4HjmGHibP1QFcIzYp+woVbvnDKXxBZrJW443YeIWUqorjsIlZfTYHqJTLAQSGBU460SGEtE7qbNybABJgAE2ACTIAJMAEmkJgJmIqtyBY1Dq+R6LlRL0Wln0xztCQH2dkyGUcq3Fzmhpv2eVE7xyfMPiVHmw7FIF29AaeKNkJXm8tod9AZiwaQ2JIj4NQa9Jn3BWpVIL5/dULXo71Q4t5GtBvugbqLBqLrTwUzfHFt1yXc/+iMut0LI7lMC4/D2zDnYRq0/C8bXrtuwMZbQZA5WsJcEoh3N9RoenQ0ujpfRI8hKgxfWx3pDK396L4Ig5Z/h0QVBJ1ldvTb1hQ2Zw5j6y1jGOF5PJblQqW0z7By4lm8kiWHg0ILr+dvkbbHQIwt8gwjJl5Aum7DMKbunwZBJuZfQb43JsAEmAATYAJMgAkwgcRKIE6dLVOlFpGz5e8fgCKJNYxwmRtuWGZH/RYuuDptJzSFHXHhlgLt2pVDHu8DaLo7BZYNKg3J5Q0YcjEVBjVyATTeODX9CFLOHoz6tt/x/vEH3Djgjj0vM6HDpNaomNpAVP0O+9fdwAfz/OjSNotQxuqbezDtpiPqNUuNB90vIrhxIRRxSQYLHSCVyZEsQwo4+ZxA92FqDF1dA5mgxsv96zD1YXYMrJcVQd/e4Ny2B8g/tS2cL4YXW1lRyvYNrjzQIVeDIkgHfcSoZYoUSGOjwucP3nh8cDc2H1aj+qwuaJjLCvqyH7wxASbABJgAE2ACTIAJMIHESyAiZ4tKv0sNpd9hUvrd1M2KzNkK73SFPhfOVhRbpOtslUqM62zpna0biqyo0b447I9uxugFl+BXpQ8md8uOlI92osmeVFg+pAxezhmK+Wn7Y337VIDHafRpcB0V3QehobMBptcLHHM7hT0W1bCwfQb9i7oQ3N22CweeJEM91xrIY+6PS5NXYeXnvBgwtRi+jlmK3VlrY0K3PLAz7ZMPh/HfcBkmr6sKZ20Ijo0eiV1FxmJJQ2v4394L15Ff0HxLGzieNxVb5/BIWhC1Mz/CIvevqNarPapnjqC0vNofz9YtwhxZE0xtmQV2FhxImHg/VvjOmAATYAJMgAkwASbABIiAEFvrj8JSYQmp7C+us8VhhKYDToVrCzbjqiIHanYshSyqB5jX7xaydaiOqiWdYX5tK2ruSo31I8rC5t1udO98B0EKGSSZUiOL1zcUXjgYle9sRocpL2AutYBztrxoO7MmSiUzD72IyvcJds85gE37PaGzSIPiBb3wNkcZdG5cEfkU97Cq1yFceBsAtQWgTl8ckxZWh4vlFyxrtQjHfKxQZcJwNNVsRreeTyBJaQnzlMmQ1VyKijPawensfmy4ng1Tx6fD0RWncFtZAAM7pcfVDTuwcfNjfJWYQ+2fCs2XtEI12VnMmHILL79ooXLKgp4zG6FSJlvIWGvxJxATYAJMgAkwASbABJhAIicQe2GE7GyFHUpaNdSQQ24wgbRKHaTmRgWixvcQOewNC1cFePgiSKsDLBSwM9PCzMoSEl0Qvn4JgUQihbmVDextI3CTVEHw8gyBGuawc5BAZ6GApcGq1PkFwDtQBS0ZYeZWcDYINV2AH7wCtLBOYQ8FtPD96gclJJAqLGBrLoGZggSdGsFKOcQ/tWoodXKYi2ryavh5+CNYA+i0ZnBIbQ1zKOHrGYQQlQ5Q2MDZgQMIE/lnCt8eE2ACTIAJMAEmwASYgIFA3Dtb1BAdEBpGqNNBq9VCq9HAPyBx5mxtWXUCG5cdg7WNAvqS94BUKhEMBAuJRDg/+jw2CWRGG8jwHFqtfh/DwsN0nFajP4/pRuekmFCScKTVJLQfnUPkaUlFiKiQdzodNNQOk9d1Gq24tlSmP17fPySi6P8UZ0r9BHF+arSOVBvFnxquR6fVGs9Br+lPItqxctcQ2DlY8S8hE2ACTIAJMAEmwASYABNI1AR+uagxzbQjKtVu0EiRvhfufcmBnZd0NG3Xy4efH7U6mtzTpF3/o9FqEEAFMkrlgkveLImqE3x9AvDdO0AIk6S4pU7vBKk0AicuKcLge2YCTIAJMAEmwASYABNItASMzpZCoYBMJhdGhZgHSwAp9I/htRHBiEo3RainuEBGoh1DfGNMgAkwASbABJgAE2ACTIAJREAg1sII2dni8ccEmAATYAJMgAkwASbABJhAUiLAzlZS6m2+VybABJgAE2ACTIAJMAEmwARijUDsOVtul/Qr3errK/z0qC8UQUUawhbIKFoyN1zyZY41IHwhJsAEmAATYAJMgAkwASbABJhATBAgsbVt/ZGf19mirKzQhY3DaSO6cBS6KSI9JTmw87IuqnIQVCVPX9XOILa0GviLAhmJcVHjmOg6PgcTYAJMgAkwASbABJgAE2AC8ZnAr5wtKtkdmUYyelSR3Z/p+5IDUTpbEuionDk7W/F5rHDbmAATYAJMgAkwASbABJgAE/gNApE7W7QMk0FohXexhLMlEcsmRe5whX3/J2crvFIL72z9KP3OztZv9CfvygSYABNgAkyACTABJsAEmEA8IRDe2ZJIpfp1aUNDCH84W8Y1c41OV3i9FNVzvbMVxRa6qHG4MMKipThnK56MFW4GE2ACTIAJMAEmwASYABNgAr9BQDhb6yLI2TKILRJdMbEZwggjzvSS6CQQixpLjDlblLelz9kqmggXNY4JoHwOJsAEmAATYAJMgAkwASbABOI3AX0Y4VFYKhSQyuR6V4vcLbGYsVTfeCG4TKsIGhY1FmGEkegnSERhQeP77GzF73HArWMCTIAJMAEmwASYABNgAkwghgnEnbNlqtR0pMzCOVsaDfwD2NmK4f7m0zEBJsAEmAATYAJMgAkwASYQSwQic7bIsCJnSwQRGt0rUbvdUBSD3gnvbEXxnJ2tWOpQvgwTYAJMgAkwASbABJgAE2AC8YNA7Dpbxns2hh6aPI9wUWORs8UFMuLHUOFWMAEmwASYABNgAkyACTABJvA7BELFlqUlpDIZpBIpJMZqhMaKhBFppAj0kkjrikRPsbP1O73C+zIBJsAEmAATYAJMgAkwASaQ4AnEkbMVfpGu8Isa66DVqPU5WyXZ2Urwo4xvgAkwASbABJgAE2ACTIAJJEECYZ0tYzVCWlvLZFHjULfKoJHouXFR4/DvhRYnNNmXdt+/45JOnwFmWAjZZFUuiQ6gRY2Npd91Wi00oQUyciN3vsxJsGv4lpkAE2ACTIAJMAEmwASYABNIyARIbG01rLMlk8lE2XcKI5SGhhCKShl6jaTTF4Cn50JTmeqlXz3nRY0T8jDhtjMBJsAEmAATYAJMgAkwASbwuwRiLYyQna3f7RrenwkwASbABJgAE2ACTIAJMIGETICdrYTce9x2JsAEmAATYAJMgA5qT38AACAASURBVAkwASbABOItgVh0ti4aVuiiB2NCl3HhrogKZGjgT6XfS7sgd74s8RYgN4wJMAEmwASYABNgAkyACTABJhARAeFsrT0CS0sFpDK5PleL8rYoL4vKwIuDfmgifaKWaYGM8O9F/Fyy3+2ScU1k4+mMuWDifKJABv2npR8tNFoNAnidLR61TIAJMAEmwASYABNgAkyACSRQAkZnS6GwhLFAhtS4zpaohEGVCfWFMUwf6XbDv2ZSL0PQCPP+/h3sbCXQMcLNZgJMgAkwASbABJgAE2ACTOAPCPzkbJHQImdLmFd/4GwZIwTDRQpG6mwZFVlkzlaRUlz6/Q/6lQ9hAkyACTABJsAEmAATYAJMII4JROZskaMlpFYEzhY1OSK3KzKnS7yud7Yi33QmYYRarRZarTFni8RW4s7ZIqGp1uqgpRBKA0WK55RJJZBLDYX343ig8OWZABNgAkyACTABJsAEmAAT+D0CapVan7OlsIRUJoPUsM6WxLDOFj3GxPZjUeNIJJnI1aL/dCQ6tNAmkUWNlWotLr3wxPYb73DppSe+fA+GlbkMudPao2beVGhVPANsLPTJdLwxASbABJgAE2ACf5GASUKE+IbY8Jz/Av9F5nxqJpDICZiWfg8jtiCBUXD9ZGMRk9+0ttjZimAgffENweyjT+B28z1CVBrIZMa4TX3BEI0WyJnKBpMa5EOJLI4suBL5LyPfHhNgAkyACfw9AuJLXUOMDX2xK7SUDtCotVArtdCqtVApNbC2N4e5pRneeAUgRK2FmUwKc5lEPNKPpbkcMilE+A99Dyoqi7Ea+3sdx2dmAgmcADtbcdSB3gFKDNt1D/vufISZ/IfICt8c+kNATte6jsVRPLPjb7VWowyBWieB3MIcst86Mq531kGjCkFwiAQKG4sE1vbosNNCrVJBpZHBUiGPzgGGfdQI9AuESkuTBB3MrRxgafYbh/9fu+qg9PdFkEZ/EomFDewUsTuqyPEODAyEWq0W1XysrKzEI20ajQZBQUHiPQsLCygUCvFtEW9MgAkkXQIiUkaj/wn0DYHXh0AEBagQ7KdESJAawQEqKIPUQmxpVFr9o1qHYnUyIYOLE4a738X9j756kSWXwkwiEY/2lmZIZa9AKlsFUjkokNpB/28bhZkI/ZfLJPzlaNIddnznTOAnArHmbO3bcVGUfjdu4UsXkpNDE0j65okmVaGl30snvpwtutflZ19i1tGnCFFrfvmhTGRyp7bD3l5lxId+9DY1bq6ejRMeTqjRvxPyRTEpVwd9h0puC4VZ5KIveteMqb2+48mB1Zi60hrD3bsge0yd9m+dRx2E70o57CzNovftpvYjzu3Ygm1382HWpGqwiE671IH4/n4/BrabiUtffKGBFnWmX8GUeslg9huaQqMMhkojgZnlb4hYnRL+359hXacWWPhQBZ3cCslbLMAJ1zKwiO5wjM49/mKfly9fol+/frh//z4yZMiAkSNHonLlyuKoc+fOYcKECeK9li1bYujQoUiZMmUMXJVPwQSYQIIgoIPIe9aLKy1CAlTw/hKIj8988P6xD3y+BorXaR/QfvSg0acuGD9CaRoik0tQrVMeZCuaEq1WXMH5599+zFtMlr6hnGohwqRS4XJZmMuQydEKJTInR8ksjsiV2hZW5nKYySj3Wr+eDm9MgAkkTQLhnS2qRBhR6XeiYyxwEfq5ZIgmjEw/meopQxhhZFXkycrXhq6zJT4wwxTIyJyoeufxZ1+4ut/DpeeeUJhF3x2Y2DAv2pTIGE0WatxePx+nPJxQrXd75IlCbF0ZmwduhU5jQh1nxLJZEc17iee7XZ4AF7cCuDC+NhytotGf2k+4sGs73O7nxdSxlaMhtjTwcOuFeuNkGHRiJhqlUAgg17ZtRKqmLZFeGo1riiO0uL9tEQ49kaCyay8UjqYrpn6xBE3qLUXh5Xcwuoy+L3QXtmJblhZokTp2+oa+gPn8+bOYGKVNmxZnz57Fjh07MG7cOPHlzLJly5AzZ040adJEvJYlSxa0adOG3a3Y6R6+ChOIEwIiBFClQUiAGoG+Snh9CsDHZ95498hb/FtMZsRaNlTsi/4XdTOF2JJJULVjbiG2Wq+8ggvPPaI8KDSvy7BeKH2ZSkLO0docxTInwz9Zk6NwhmRI7WApHDELuWGSFSfE+KJMgAnEBYHQ0u8Kw6LGxtLvoQUyqFX//0pbEna2fnTvzhvvMW7/Q3gFKKNdbZC6oGxOZ6z/t3g0x0lYseWi8UOIVAZNoBIhSiU0Cjs42SqgC/LC6UmVcSD3ZgyolhFpnK0g0wbB29Mfaup6mTWSOdJrGoQEfYcSFlAHB0FrpoCZ3AJ2VjRj10IZEAw15LC0NocmyBd+AcFQaQELW0fYWsohCfGDHyxgFuyHAKUWOjNbODkooDdGtAjy9oSfGpBKZbCyc4SFLgiBSilsbCwggQbKAD/4BChBUfIW1rawsbaATKdCYCA5gyoEh4RAqZLC2sFehF0SL3WAJ3wCScQDZrZOcFDQ1VTw/+aDQDqT1AK2jnawMP0DrFUh0P87/IO1dBQsbWxgY2UGbbA/lBIpNMEqhIQEG/hZQqYJhNepqah4MBe296uK9GmTw0oOBHl7wF+tXz/BKpkTwmgwE7E1bWwlSIL84ecXJHjLFDawtbGCualjpL6BiVX3ofDqvqieOVmEYZUqv2/wCdb/ssoUdnC0NQe0aiiVgQhSS6ELUUFnJsUL92U4/EyCUr27orSjHSzlSvh990OQUgPIreBgby1yE35sKpwcWATnGt3BmDIRzVR00Ab7wcOXLi6FmYUVbO2t8DvBkdEc0GF2e/z4MbZt24YOHTqI0ME9e/agXLlyKFq0KNasWSPCC0l4Uaghb0yACSQuAuRIqZUa+HmH4N0DT7y+74Fvb/0R5KvUiyuDwPrdu/4TsRXZNehcotKwRgtrhRz50trjn2zOyJ/OHtlT2iCFrUIIL3LIeGMCTCBxE4gDZ8sINGwgod7ZQmgYYWJ2thaeeoaJBx7BQib7rdCC5LYWuD6iSjRH5A+xVWtAe1ht7oo1vs7wO/EWN64fw+2Cg3BqeT+Y72yIzovv4EuIFczy9sWBTW1g93gjurZbjKc6M9ja1ceko8Pxj/8L7JpaFwcs2iHwwl58zV8FmVNVwNJR1WCpfYc947fiqVURdOxVHE9XDcWU9Ufx0CsIRTutx9SBFeB4qBM6vqqE0jdWYNu9z/ji1B579w5DfhsZAj0uYU6bDtjwRgbblJnQdd5uVPRYiLE7s2LZ4jqQfbyJrfMmYviOB7DS2aBQ034YNqY1CptfxcThV2Bp/gTXHl7DpQs6NFiyAWMb5IVtsCcuL2yGwdu/wl+pQeZOm7G1d35IvHeib7HROGdpDsd0FTDKbR5q2Jkg/XQVa6b3x/gDHpAHpUPVfkMxtl81hOzohbVeNvA9+wW3rhzCjfwDcXhRfxT3XY1aXRfh0acgWMpd0H/PFrRyfoH13dpiySMNzKyt0WjcCQytbo1QIylUbBXEnLElcHvrVIwbthEPLdSwKtYFE0YMQi0Xc4MQBXQ3ZqHSvsxY2qM2cqb4OegwxOc9dgyvgEmnFZDIrZCyVB+sm9MSGfwfY/+2EVj0OBuSP3oPdbECSH95Cba/BtQFWmDKmOGo73QOY0bMw/6rr6BOWRvTFrqiUf7UkBvFnuYshhU8hVrXXVHWwjzcF8M6aHze4NLqkWi+6CpspQpkKNoYg+cNReUURiEdzeEajd3I1aKcLT8/P9y4cQMkuAYOHAgfHx+sXbsW1tbWIqyQhBeJrrJly0bjrLwLE2ACCYGA0cUKDlDjwxNvvLnvie+eQfj22g8ajVZf0ev/1C0xKbZMmdLcRkTs6HRIYWuBbCnsUCC9HUpkdkShDI5IZmXGoishDEJuIxP4QwI/nC1j6XfDosY/OVt0gT8PJJTs235RHxgd3dLvWg0C/ANQlBY1zp+41tmaefQJJh98BDtFNOO4DNiszGR4NKFGNLs6rNhKtq8/Oo14hgqLVmFgWRk21O+G9x0nom/9XHg5vSi2FzyN8dVsgBdLUa1nMOZu74h06kB8PjIFjR+2wp0hybGiX33sSbccB8eVhteVXdi86xZyjZuAyh7HMMXtIRwrNEGpMwuwR5MPdTvURVb5Uyyttxkppw1Fdb+paDzwMZpucEe//BLs/rcgTje6jlk1gX29i8G99jWsq2NtuDcvPDq+CbMO5sDymdmwd+QUrAxuhM2za8EOb7HDdSluJKuCkQNTYW2nnthu0wkrZrdBzjujUG5jeiwe1QlBiwpjfZYtcK2VDjZmn7C+RS9g9n7UONscA2SzsbtTllAx8zNQDYJ9/BH4aBvmnvmKXI1GotYbV3QYdAcl56zEsEoW2Ny4O161Go3ujfPC8c4MFHYriAvjq8JS8haLa3SGavoO/JtJC3+PE5hW+wZaPJiCUkYBE0EYoUbpD/+gd9g/Yhu+uVRE657l4WxoWMDBfuj+si7GtamEzA5hZxM6rRIH+ubD+Ew7cXVgXgABuLa8MwZ+HowTQ2zh7toHK/27YNOKhuJ8T/euxDEKIxzcCbnebEfnZa9QtEpTtCqaHIHHhqDX85oY37EucjsbGvtlC1p0/44JWzoju0U4v0rphcerh6HVgdLYv68D0sAPtzYuxpIjDhi0pityxLC9FRISgi1btmDy5Mlo0KABRowYAVtbWxFG+OTJE8yYMQO3bt0SAqx58+YwNzfnMMJoflrwbkwg3hLQATRR+fbWDy9vfcPrex7w9wmBKlhfrYdcrJja/pbYCiO8DI4XFdKwNJehUPpkaFc6I4plchR5v7y2Zkz1Jp+HCcQfAuRsbVl7BAqFpYi8CV1n6++WfjeqLiMISQQ5W2r4k9hKhAUylp19IZwtY9nY6A6H9I5WODekYjR3Dyu2rLd2xYagamjQuDFc7ICHi6pik+N0DGheCK+nFsHOfIcwqlYKWJ4Zgax9DsBergP9KdOZJUPWKq5YOiwLzs/ogq+tTqF7bgAfL2CT+x68zz8WHVTuOPJGg3L/NsSzMf0xZe0ZfE1mBZlIQE6DNovXoJXHOIzw6YK5LQvB0RL4srU5ugVMwrYWzzCsxB20vz8MBYx3pvXGo5MbMftQTswc4Ygre93hVX4SWhhS974cn4SND61Qvk4VnFl9Ghmr10eTshmAgMPo1esZWk+ugw8TO2PGxS8I0skg0UlhZmWJptPOoq96CiqMPIp6Y7agQ0FrOKZIBkXo32odVEGfcW3bQkwbux3PrHXwyVAHEybNQP33Q7DyW3HUadwSeR2AR0trYpPtOPRsWhyp70xBoV35cHxkTThZX4Rr9p44aCuFAAg5nDKWw+B1s1EzmeEGjWLrQT5MG1UGwff3YvasmdhwJQCyIHNUHDgZw3vXQEZjux4tQ+XlVpg9pDEKpA4bFqfTvMbK5utRxG00CovTq+D56igWtn2Cusfr4dvqWTibex4mVTCnmn144LYMR59KUGl4dxS4uxJ9xy/C/gdaUNQhtBooyw7G7rEtkCPUQbuJSQXWocDZmahjH/bLAZ3/R9zcOgznS65HX9J5APweHYDbzs0wa7YJbXJEc6j+wW5nzpzBihUrMGbMGHh6emLXrl3o0qULsmXLhjlz5ogPsk6dOsHGxuYPzs6HMAEmENcEqFiWKkSD79+C8OzqF9w7815UD5RR9d5o5F/9SftjQ2yFF15qsbaoDv9kc0KH0pmRP709kttYQCH/vciXP7lfPoYJMIHYIRA2jFBukk8qlEA4V95UI/2sl344X9T2sO+zs2XSn4fuf8LYvQ/x3jtIVCqKzkZ71SuUBvOaF4rO7pSxFFogg8IIrbd1w1qfCqjfrAXyJQPuzauGbSmno3+zgng1pTDcCx7DmFpOML8wFvl2l8G9mVXDXCf40yPsXdgdX5qdRm9SRbqPOLX9IK488oJ9emsEmVfFgLbJsGfgcrzPVw0dOhSD0aeiE/nu/g/dPnXCnHYlkNJago8bm6K3cio2V7iI9sN8MHZdb+SyNFxS541HJ/Ria85oZ5zfuhUvC41F9+KWIn/rpfsk7HiTArWblMGRJceRunIDtKiUGVLfA+jR7xXaTaqHD+MG4U2nZRhQzKhwTG9Hi6OD82H4+cLot2sd2qQ2Wk4+uLF5MdbvskAXt4HI43MWE1dchu0/vdH623As+1AItZu1Q0En4P7CWtjmOA49mhRD6tuTUXB3QZweXRMOiisYk88NZe/NRKQBnwaxtfNJcUz81wdTFuyBrOocjK1kiRuLx+O0NB/qd26IbEZnKPgMXGtsReqJA9Dpn+wGrjoEePvD3M4Xm1rPgMOyGWggxJAKn+5uxcyhQejsXgmvV87AmZxzMLUqiTQN7u9YhmPPZaji2hX5bi7E0BPmqNy8C6pliGxY+WB31wo4Umo3prXNBDtDLQ5NgDcC1Uq82D4EuzIuwthqNsIp9Ljhhq27jyFdp4Wo4hAApdwajlYaePsEQ2ZpCzuzYHgE6GBjZSWqX0Z3oxBCys0yM9MLvu/fv2P79u0iJ8vOzg7Pnj1D3759xTdGFy9exKVLl9CwYUNRKIM3JsAEEhABHURZds/3/njzwAOPL32Gr2cw5BTbHL0/l398s7EttkwbqhaFwXQonTU5auZLiTLZkiNzchuR18UbE2ACCZsAO1tx0H/vvQMxas8DHL7/CRby6FWSM5fLsLh1IVRxiW45azVurZuLk9+So/agDrDZ2gWrfSqiQfOWyJ8MuDunMrammimcrc9zy2J5srnoUSUrsspPoE/99cgwZx5apqWaBzJYOaWFnd8T7JnXBZ+bn0Pfgnpovg/OY+e8fjifowc6tOuIsil0uL9pEGZetEONlu1QMh2gldkiVWonqPZ3RtcPnTGvQ0m92NrQGD2VM7CjvQJuPepjW85FmNM4BSQyMzgkt8anC+swfX8OrJpbACenzMKcJxnhOqYu0mifYs+8iwgs0BBDOqkxffAZZKzRCC0rk9jaj259XqDNhB5wOt4cbS9Xwsq+NeEgqlPYIGVGJ8h9P+GDtwoyKPHswBTszzwHs2vZ629I9xkXVq3FhgvW+Hd0HTjc3IBRB1+jXNflaPFpIJa8L4w6LdqjkBNwb351bHWagF5NiiP1k7kos9IBi7pVQuZsChwbUBcb0s7CvJbp9AUrrJyQNoVejIhN+wnnd27FriclMLT5V6xd7Q6UHYtm+V5h+6gVeJurJQYNrYfMJhOLN1vb4N/NKdFzdCcUSU7CyROH1z1G7RHN8WZ2OfR63w+7BxQHAr1wdfdMbE8/GW71grB33WyczzUP06vpxRaFEe697oHs/3VBRel9zBm0Hd7l6qBTjTywgRaWjmnhbGeBMN8B3F2CSl0OofrUOWieSQadKgSfzrrja42+KHZhClosBUau6ogcuq+45X4Qp7+WwaRJTljtuhZ3s3XBqmbv0XvwcSRv0Bdj8p5EnSVB6Nm+JWrmNnCPxu+gUqkUZd3lcrkIHbx37x4uXLiA/v374/nz50J41ahRAy4uLsLlIhHWqlUr2NtH/xrRaAbvwgSYwF8kQAsK+3wKxOMrn/D6nid8vwUJAUJVBWNji0uxZbw/WkfRxlyG3Gns0bhIOlTK5YzUdpb/dz5abPDjazABJhAxgdh1tqLoBfrmWvwnkki10GoMOVsURpjIcrYIw+5bHzB+30N89Q8Wa3BEthlT3KrmToUV7Yr8xjjW4JH7Olz2dkD5jo1gdWAUdvqWQJVadZDTHniytgMOJB+K9jVc4PRsHer1Woy3zp3hvvE/ZL4zG6W6b4ZKo4XU2hFlh+/GrJLfcHDVSHjU3oR2uQzN8H8MtzlbcEpREZMGV4CDePk7zk4fjenrTuK9uQ7BKZtiyUpXFH0+AaM/NsaIhgWQ3FKCr3t6Y5xqCBY0Tg+p5ComFusGN40ONskzotMsN1QN3IzFx9Jh9MhKUPg8xK45/TFi5yfINQ4o180Vrn1rIp3yJhbPvYN0ZauiTql0kPqfwpiJ71C7ewMUz2iDU671MPrERwRqJZBK62PuxWFItaE9Gs9/AomZLTJUHYudkyqGqZwX/Po8Vk7qggUXzFCiUF7o8jVG7Vq1UP3bLGz5khsVazWEiwPwdEMnHLDvi9ZV8yOF5TOsadgDS1/aoavbFnTM/gQzSnfGVqUaOqklnMsMwfY59RA67dd+xY2jB3H4aW6M6JMdF9dOw+ip7vicuQxKpLRD6UYNUK1WBaQPl/OkuzgW9UcexDsfNSTa7BiwbwvapBd+ErZ1qImpd7WA3BaZqo+D+4TygOdTnDy4HjeyjMDgMgbb8ONZLJ7iiqmvy2L6lClo4bATrq5zse9OIKRqf5QetB3jWxWEobr8j/Hmuxeda0zE7RANJAoblBxxAAtq2QCq77i5ogPaLnlFtSiRs2J7jJnfDXl8bmPD2mN4mb4RxlT9gulzr8C+Yit0zXoVfd1C0KxODZTJEv0QP8rLorW0hg0bJopkZM2aVYQQFiigDz7du3evyNmikMJatWph8ODBvM7Wb3xa8K5MIC4J0N//AB8lHl34iIcXPsHfK1gvsqIZ+RFTbY8PYovuRRQD0elgYyFHkUzJ0KdiduRJayee88YEmEDCIyCcrTVHoLA05GxJpIaqqSKIMMbyy0UYIYVZR1gfw5AwqpPoxZYukS9qTMNEpdZi5tGnWH/pNQKo7DZ0YRY3pg9b+gNEq9VnS2GDFe2KIoMjl7FOeL9i3GImwASYABOIiAD9jQsJ0sDjzXfcPP4Or257iKp8klgWWca2xRexZdoetVYLW4UZ2pbKiLYlMiKFvT6fizcmwAQSDgFjGKGloUCGcVFjsqwpa4uioMJrJLo7kZGlo2WEIq0vGPZ9UY0wii2pOVuEQqnWYu3F19hy9S0++waLtY4obpsiJii80NZCjuJZHDG8lgsLrYTzO8UtZQJMgAkwgV8Q0Kh18HjvhyeXPuPxpU8IClBB/ht5nH8DcHwTW+FFV4H0Dvi3dCZUypUSTjZU1Yg3JsAEEgKBuHO2TJVaEnS2TAfHi2/+2HfnE66/8cJXvxBYmkmRM5UdKrukQPXcqRLCOOI2MgEmwASYABOIFgFlsBqv73rg7qn3+PzSV3wzG0U0fbTOGRM7xVexZbw3Ci2kSoWNCqVFs6LpkTWFDZeKj4mO53Mwgb9M4LecLYpso/ZIInG2wjtdps/3bb9ATyNdaEu/qLExZ0uX6HO2/nK/8umZABNgAkyACcQ7AoF+lJv1CVf2vIBWqw+PiS9bfBdbxIkWRpZJJMiTxh79q+ZAqaxOsDLnsML4Moa4HUwgIgI/nC0FZDK5SBuiUEL9Khb6x581UkSvRbFgMXTQl36PYkuKYYQ8JJkAE2ACTIAJJAUCWo0OPl8Dcffke9w5+Q5ymRRRrCwfJ0gSgtgiMDSZogJWqewU6FEhGxoWSsthhXEyYviiTCB6BGIxjJCdreh1Ce/FBJgAE2ACTCDxEKDFiT8+98GtI2/w4Yn3j/iYeHaLCUVsGbFptDrYWcrRqFB6/FsmIzIltxE537wxASYQvwjED2eLqmxQFcIkVPo9fg0Dbg0TYAJMgAkwgZgnEOSnxPPrX3H39HtREENuFn9D3hKa2KLeIsFlJpegep7U6FY+K/KmsRMVHXljAkwg/hCI0tmikMLIVmw3Rg1Gdivh3pfs3XYhbOl3Q0KXOD6SAhmB/gEoWjpPolxnK/4MAW4JE2ACTIAJMIGYJ+DvHYJbR9/g0cXPCAlUxfq6Wb97RwlRbAnBpdOJqdo/2ZKjb5XsKJwhGcwoTJM3JsAE4gUBvdg6HLrOFuVp0TqCklChZVL63VAgw5jP+lPpd1P9FL40POdsxYv+5kYwASbABJgAE/jrBAJ9lbh74h1un3gHtUoTY4t2/s2GJ1SxJb6zpoWQtToUyZgMfStnQ5nsycUSMrwxASYQ9wRiLWcramdLAi1VIwy3qDE7W3E/QLgFTIAJMAEmwAR+h0DA9xDcP/1BFMJQBpPQ+p2j427fhCy2hOCiwhlqLfKmtUefytlQ2SUlLONx2Gbc9TRfmQnELoHInS1a0lj/ARm6cHEYZ0sCKiAYZlHjMM5WuPfZ2YrdjuWrMQEmwASYABOIbQIBPiGi4uC9Mx+gDFYlCEfLyCihiy1TwZU7tR16V86G6nlSQcGCK7Z/Dfh6TCAMgVh1tqJiH1np92JlOGeLxywTYAJMgAkwgfhOIMhfhdvH3uL+mQ8ICUpYQksIFR0gk0lQtWNuZCuaEq1XXsGF5x7xHftP7SOHS63RIU8aOwyomgOVXVJwDleC60VucGIiQGJr8+ofOVtSiRQSqUSst0Xra1HuVkxsEl7UOCYw8jmYABNgAkyACcQ/ArRY8b2T70XVQSqGEVOTh9i808QitkwdrmKZHDGoun7xY7mUi2bE5njiazEBI4FYK/1OOVuRYSc9R6uiR1T6nZ0tHqxMgAkwASbABOIvAQodvHX8HW4feyPcIWkCLT2emMRWqODSaFE6qxMGVcuJ4pkdDd+kx9+xxC1jAomRQFTOlsjZisTZ+s3K72BnKzGOHr4nJsAEmAATSNIEQgLVuLrvJe6cei8qNMRQNEycME1sYssouELUWlRzSYERtXMjZyrbOGHLF2UCSZlAvHC2xAcCO1tJeRzyvTMBJsAEmEACI6DV6vDo/Cdc3v0ClK8lSeBRaolRbBnnV5QX0qJ4evSrkgOp7RUJbKRxc5lAwiYQazlboaXfxTdfJqUKDc+1Wq0+jJBEl1YHjVaNAP8AFONFjRP2COPWMwEmwASYQKIk8OXld5zb9hRf3vjp647HTI53nLFKrGKLgNIaXFbmcvSulA3tSmeCnUIeZ5z5wkwgqREILf2usIRMLhc6iMKtaXFjY36rKO9uopGIUUR6KbQUfER6KqqcLXa2ktqw4/tlAkyACTCBhEyA8rQuuD3HA2DK/wAAIABJREFU85tfoNXQOjAJXGklomqEkY0rlUaHNPYKDK2ZCw0KpoVclvD7LCH/DnHbkw4BdrbiQV/rQvyh+fYMWt9P0IUEQCIzg8TaEVLHzJAlSx8PWshNYAJMgAkwASagJ6BWanDz6FvcOvIGyhBNgi2IEb4/E7OzZbzXELUGuVPbY0rDfCiexZGHNBNgArFAgJ2tWIAc1SXUH+9BeXsXlI8OQP3hHnQBwYAZIEueEfLMZWBZrDXk2SpAYm4Vxy3lyzMBJsAEmAATAJ5d+4ILO5/Dzys40Qgt6tekILboPpUaLSrnSompjfMhrYMlD2kmwAT+MoFYdbaiupekWCBD+fQEAg+Nh/r5WX2cplwGkWFMT7Qa6NQ6SB2cYVmhPywr9IHE3PovDwc+PRNgAkyACTCByAl8e+OH05sf4/MLX0gpDC0RRaIlFbFF6XWUGz+wek50KZsFluYyHvJMgAn8RQIstv4i3F85Wv5b/4Pq+RVILChRNZK/WFqNeM+66QJY/tP9t1r7+vVrhISEIEuWLDAzM/utY+NyZyqW8ubNG7x79w7//PMPpIlsIUaNRoP3798jMDAQLi4u/xfqmzdvIk2aNEiVKtVP5yGOJ0+exNu3b2FlZYVChQohZ86c/9f1onPwt2/f8OzZM2TNmhUpU6aMziHR2ofG8sWLF/Hq1SvY2tqiRIkSyJAhQ5hjacx7eHiI+6R9eGMCTCDmCPj7hOCK+ws8uUZ5WtpEkadlSiepiC26Z6okmcnJGlMa50PprMkTdMn+mBvhfCYm8HcIsNj6O1yjPKsu2A8BB0cj+MwCvcb6Vb1cnQ5Su9Sw73cWMsdM0W7x5s2b8eXLF3Tq1Al2dnaRHnf79m04OTkhXbp08eKPJ4kREhF37tzBv//+C5ksfn/rRuKCxGHBggUhl/+6wlNwcDDc3d2FmBwyZEi0+zOiHQcOHIgaNWqgatWqYd729PTEgQMHBEdfX19YWlqidOnSqFu3bpRj4f9qjOHgly9f4vz58yhVqhSyZ88eE6cUVUpJoM6fPx9eXl5CgOfKlQutW7cOFZpKpRKTJ08WQm/cuHHIli1bjFybT8IEmICewN2T73Dt4GsE+akS5eQ8KYkt6k+qhVY1dwpMbJAPKewseJgzASbwlwjEmtjas/W87kcJQ2Pp9x+P9C081Y7VhpZ+1xhKv+dGngJZ/9Ltx81pVS/PI2B7T6je34Ukuo6TVgurGiNhVXNstBvt5uYGEgI0IY1KbNHEtFixYqhVq1a0z807/iBAgmbLli2YPn16tMQqOTT79+/Hhw8f0KdPn/8L5ciRI1GlShVUqFAh9DwqlQoHDx4UP0OHDhXOJm0k7iwsLJAiRYr/65pxcTCJLXKsAgICkClTJjGuSXiVK1cuVGg+fPgQM2bMgEKhwODBg0PvOy7ay9dkAomNgMd7f5ze9Bgfn/pAZpbAF9SKpHOSmtiicEKZRIIhNXKiW/nENc9KbL9/fD8Jm0Co2FIoTEq/S/V+i8FwCa+RxBcioUtl/ayb9CXgw73Opd9/DJSgC0sRuHswdKpAQBJd10YCswxFYN//YrRHnFFsdejQAR8/fgQ5RjThfv78uZiIVqpUSbhHs2bNQvLkycVzElxBQUHCeSEHhtyu2rVri9fu3r0rHAYK46KwNWdnZ+TNm1e05/Hjx+I9Coujf1++fFk4KnRO2oeOIZFBAoOcD5ow03vkWtFxhw8fBoWAWVtbo1q1alCr1fj69SsKFy4szn/9+nVcunRJhEMWKVJEiEM639OnT8V9PXnyBH5+fuLY9OnTiwF448YN4ezQ+yRGyAmhe9q3bx/I+SE3j1wh03AzOgeFqpE7QqF3JUuWRO7cuUWbScRQ++m9zJkzi3PSPS5btgzXrl1DzZo1Ub9+fcHm0KFDwu2iiT+9lixZstB+Cy+2SCTQNaltFP5GDhRxMN3o2iTQyKl0cHAQ5yS3KiKxRfusWLFCtIdYRbRRe4kPnZccKON+9Dq19cqVK4In9T2F6lF/GK9PvGicUDs+ffokXjf2fdmyZYUQonFGzlJUIj/aAzmCHcnlIoFL16M++v79u2gHjTN7e3tUr14dOXLk+H8uwccyASZgIKBWaXF17yvcPPJaRGMkhjLvEXVuUhNbxECrg3C1NnUqgZypOPSaf+mZwN8gwM7W36D6i3MGHh6PgD1jIFH8Th6VDhKFA5ymfIt2i41iq2vXrqB/U/4OCQyaRNMkefz48WJSPG/ePDFxJ/HQqFEjEQJG4oVEAQkVmthTOJirq6sQICTMKFyO3iPnhCbiS5YsEeKLJr50POUJ+fj4wNHREf/99594jUROxowZxev0PjlBdN7jx49j586dQkjRRLl9+/ZCRJFgGz16tJj4b9++HRQmRn/kaQJPbh2JgAkTJojX6bh79+6hYsWK6NKli2j/1atXRegZvU8CoVu3bmKf9evXC6FAoqhz586ijcbN29tbtJP2o5wqmrCTWKU2Hjt2LAy/UaNGiWOnTJmC+/fvo3jx4iDWJLLoeBIdxJDEZps2bUJDDI1iiwRw7969xX2SC0Vii95r0aKFEEDGjdycc+fOgcI9qe9I+NJ9khAiPuGdLRK7y5cvx5gxYwQX0436jITdnj17xHnIUSZh165dOyFG+/btK44h8USinEQtvUZCe9WqVYI9vU99SvscOXIkVEjTeZo1aya47dq1S3CjvK2/sZ04cQKnTp1Cv379xHikdpBYT5s2rXgk0c1i62+Q53MmRQLkZp3d+gRf3/hCZhbdLwgTHqmkKLaol2jB48aF02FKo3xcLCPhDVtucQIgwM5WHHRS4KFxCNg79vfFloUdnKZ6RrvFRrFF4oMEBH3zT5NTmvzTJD1//vxo0qQJZs6cKRwkcprI2Rg2bJiY8JOgIueL8mPIQaFwQxIUJHQePXokJuz0b3JHyMkhAXD69GncunVL7EfiifLGBg0aJCbg1J6xY8cKx4OEHk3uyX2h9zt27CgKHohv2rRaHD16VFybxNCaNWuEkCMRRhtN+ul8JAznzJkjJtj9+/cXjhqJDMpjWrx4Mfz9/UUeFZ1vw4YNov0kIMjRWbBgQaS5YOQM0USeBN/nz5/Rs2dPIQ5JEJI4KlCggGg/uVDNmzfHgwcPsGPHDnFv1C4SLnRdEoN0LhK569atCw3fC+9sGQUQXe/MmTOiKAjxMOZ/katGuV1FixYVxTBISJKgIEdt6tSpP4ktcsqIEbUnfJEIyndauXIlUqdOjbZt2wqexIwEM42FSZMmCZ50PXIWSUzTa9SvJHAWLVok3DraaEwtXLhQjAESbsSVxlblypXF2GjZsqVwAGNyM441crCM16J+P3v2rBBY9D6J4jp16vxUPCMm28HnYgJJhUBIgAqX977Cg7MfRAW7xFR9MHwfJlWxRRwcrMwxvUl+VMsdc0WNksrvCN8nE/gVgVh1tqJqTGSl34uXyYPciSxnK+jcIgTsHgxolL8ujmECTZ4mPxwGX/9Vn4a+byq26N80IW7cuLGYgNOkmVwuciJowk7Ci4QPTapJfJFYIBFAE2sSTjTRp2NatWolQgUpf4bOSe6Qubm5CMsj4UEihhwYEgXUp+R20CSeBACFetEEn/KGSISRGCpfvrzIvaEfYyEMmjDTxJ7cFJqwk6tEBSAopJE2Ei8kcMiJI0eDxAk5aiRs5s6dKxwVEmh0PRsbGyEWyZGjc5Hw2rhxo6iSRwLOGI5nhEbCZvfu3cL5I14knnr06CGek1NF90LuztKlS8UjPSdRSGGXJEhpf3K3SGTQdemeSHQRG6ODZhRbdE4SkCTsyG2i18mJI9FL90BuI23kklHhB2ov9Qedk4Rq06ZNxevhnS06x+zZs4VgM4Z5Gu+P3DQSdCQYKTySNnLW6IecsrVr14oxQe/TvZBwNRbxoPdozFCYIe1L/bJ69epQQUvjioQWtZvCQok3hYvG1EbOHwkpEqXU5yTOqY9pvFIfUOggiWLqQ8rloi8MiBlvTIAJ/BkBnRZ4c99DrKnl9TFAX+o9EW9JWWxRz9bImwqTG+VHMqvfibpJxAOCb40JxBABElubVh2CwtJSzOGkEikkUgmkEpG1FWOh2ZK9Wy/oxDdilJEZwSN9Yyb+0+nEhFirNRbIILGlT/BPLJvq6Un4u/WC+tMjSOTR/FDTaWFZaSCs602LNgZTsUWuDIXv0QSdJsskbkhw0POJEyeKPCGatNOkm5wP+jHdSMiQkKKJOAkzEmIkEkj4kEtCZcVpAkxOEwkcCjMz3SisjMQFiQgSYBTKR+F9JCzIOaEJvbEsuamzRZUUyZWiPCwSNrTRsTTJpsp627ZtEyF3NLkmIUFtpGuT2CKhQSInoo0EFf2Qc0btpo3cHRJiNJknEUMCks5HeV0ktChfi+6fRBMJT3ok8Up5YeQaEkcK+SNxNmLEiEjD2IxiiwQrcSfXi9ww4kpuFd2/qdii9pB4IjeSRKzpFlHOFolYCuuk85ObZ3SiyA0i5iSEyL0y8qTr0zHkFNK4aNiwoRDYFLJI/UI/RoeKxA7xJ9FNGz2ntplulF9HrxMbymkjMU59S+GgNFboHsj9pNeiK4aICTl6e/fuxYABA0KXMiDe9BqJbxqTxn4qU6aMEJvheUX7l4d3ZAJMQFQdvLL3BR6c+6hf/1FMDBLvlpTFFvVqchsLjKuXB7Xzp068ncx3xgTigMCPMEJLyOQmYkufBCsqg/6kjaidUeimiPSUhKoR/rg/49HGV6iahlYvtrT6ioRajVpUI0yMzpYu0BsBe4ch+OJKgNaQ+tUfMKo4Yu0E+14nIE+dJ9rDhAoIUChYr169sHXrVlA+Ek2SSSRQ1Taa+NK3//Qe5VSRYKGCAyQkSBAYXSsKz6JJMeVYUcgYCSvaKN9r2rRpwu2gCTmJKApDpOvSBJ+cDqp816BBA+FUkeNCIY0kxkjM0cSfxA5N9knkUf4WvVevXj2RA0U5VyRaSBz8j73zAIyqaLvw2b6bCqGFpnSkg9I7KmAXC4oVewUrUlSkKYgggsInCqKIigVBKRasoIhSpYP0mt57suX/z2xusglJ2IQkJJt3/PhS9t65M2cmyTx73nmHsMbwQy666biwTu7J4X4ztpvQxvrpcjDUj2BHJ4aQwHA8tpHgxXoZckYA4EKd4WZ08TTYYvgi9SAI0NkiwLHN/Mj62X/WRcDgXiHWydcYske4I4zRHeQeK/aH7hYdJCaU0DaVU1s6YQxRJOAwjI+ww/1NTAJCx4bP1JwttpNOGmGJ8MA6OU6ETOpOGCQoexYCGl0nXstx4EfWz3sIOoRDwjZDPQnhGkQzbFDbM0ZQYrZEQh7nDsGauvFzuqCcE9Sf39McL/aToYoMK6X7RcinA0h45Fiy3XQkCbNM619YAo/8k5xuJ+GYMMzxJhjTISVUcV+ZVugCcq4RGLk/UIooIAqUXIGjO6Kwbul/SIhOg9HomxkIPdWp6rDFRRrDCGcObY9gm7nkE0fuFAVEgTwK5HW2jMrRcjtb/L1KZ8vzck9GOpuX3K5VLj95fp3P2XIBLk+KI2Txcs3ZcqhFNWGrS0/fc7YoUdbRjUj+4jE4Tu4EzOc61Bjwu2Yi/AaPL9b05bv9XKgzBJBhfIQHAgEX8VzUE2wIAnRwCCZcPBMmCGhcqGsLWgIJwWbDhg3qfu0AXe2QWTaK+7W0wjA1Ag3DvjSgo+PAxTtBjYtzLvjpRLBtrId7jAhIXJgTYLi4JtwwzJD1MFyQQEY44GKdcMXv0y3hoprhanRi2C/uPyMIccFPYONz2De6Rww3o+vCerhIJzR4FoIEnRLuSWPGRtbNPrNutr9du3ZKPz6XH6kfQYaAxhA2wiyBiPqx/bSLeQ8X/xpsUVcteyLDH9lm9o9QRG35PNbreRA1n80xoo4s7D+1IQARograG8Vx5D10AQlD7CtDQLXMgtSGP2cMv9NSxxM227Rpo0I2OS5sF+GG+6IIvSwMMWR/WDjHGBJKDQjx/D61IswRiAlehCL2iQDKeulSciypi7eHHnMMGZ7KfWIq5NjlUkDPtmnOJNtD95EJSjhfOQekiAKiQMkVOLQlQoUQErb4J19v8G3gquqwxZlSzWbC1Fva45q2oSWfOHKnKCAKnAVbny36AVYrnS099DqDG7ayHS1+lutiZTMSa9CdzUv5+cnz63zO1tmjUNierS692vjcOVuq9y4XMv79Cqlrp8JxaofbDeThvYpyXYDTAZfdBX1ANVi63AP/aydDZ6sm01cUqPAKcP8ZIZDhlJ6ZHit8w6WBooAokEeB9HTg9L5oHN8VheN7YpAUnQ5wgaDP/06sbwgnsOUex15Na+KTh7qW2j4S35gd0gtRoOQKlNuerbxhhN7Dli+GEXr2PuvQOmRsWYqsI+vhiDoMV1omYAQM1UJhqNcelk5D1T+dNW8K75IPudwpCpSNAnSVmJWRGR8ZLljYfrmyebrUKgqIAqWlgDMxEekHDsBUqyZMjRohI1OngOvI1nBEHElESmIGHFku9d6gL525JbDFc7dc8Dcb8dEDXdGtce6xKKU1t6QeUaAqKlCusMUNYAwVzPvR7Zw5GUcIJsdwhwgxbEiFESpny7cSZOSfaM7UWDhOboE96ghcaQkqaYY+uD4M9drBGOrOGCdFFKjoCnDvGvdVMbyPyUu8TX5R0fsl7RMFqpoCqf/8jYjX34CxVk0E9OkLv07tYWneHMl2K07viUT4oTicPpiAhIhUZGU6VHjhubYeVwYNBbbco2TU63BDh3p4Y2gH9bkUUUAUOD8FVIKMD36A1caM0kb1JhW3X/CjlhwjPyOpvVyKjPJzk/a1Fnno8fq3S/90sVKCFH8puxMb8Wt+dEOWgi3ux3A64eCeraQUdOnt+7B1fkMod4sCooAoIAqIAqWjgDMtDTHvv4/It+ZAZ9DDVLu2crf8u3ZBYN/eMLfrgAyXGWH7oxFxOAFh/HcoHg6HU+1FqMxFYCt39BrV8MfcOzuhbX2JqqnMc1raXjEUyAtbBuh0ejdscQuRR/p3T0ZyJ86gAaXxUsH8lOd1yUZYMQZcWiEKiAKigCggChSmQPrOnQh/9TWkbtsGndEIl92u3h01BAbC1Ohi+HfpiuDrroG1Q0dkOYC4Myk4tS8G//0TjoijierNVL2x9M6NKc+REthyq823vgMsRjzSpzGeHNAMRh9PjFKec0yeVTUVKLdshHS2in3OVlIKuvb2vUONq+ZUk16LAqKAKCAKVGQFXJmZSPj6a0TMmAlncrL7aBKtOJ0KvAhg1jatEXjFFQi8/HJYLmlBusKZw4k4viMSx3bHICEyDZnpdncijUoUhiawlTvcTE3du1kNvH5LB9SrZq3I01baJgpUeAUK3bOVnYWwjM/Zyj2t6+xzttx7trr2ao3WHZpWeCGlgaKAKCAKiAKiQGVWwBEbi6i58xD70UfQmQs5Z4nnYGZkwODnB1vHjvDv2wf+3brB1qEtnHoTzvyXoJyu4zujkRiThvSULOjU3oSKr4zAVu4YMZzpohA/TL25Pfo0l2M0Kv7slRZWZAUKdraYAp6tzv/70ZtztvKfduzuve4b7tnKtqcL+si9WmobmDrUmHu2HGrPFp2tNgJbFXkOSdtEAVFAFBAFfECB9H37ETZhAtK2bCkctjydLocDhpAQlTzDv3t3BPTsDlvHDsjSmRFxMB7hh+Nx5mAcTv8Xj8x0Bwymig1dAlu5k5jb6AMtBjwxoDmeGNBUBSZJEQVEgZIpoGBr4few+tlg0Gt7ttzh1m5XS0uGkXvcloKnIrhJHRmV/3VJ/V6yAZK7RAFRQBQQBUSB8lAgef16nHz0McDpVH/8vSoOh7pMHxQE88UXw9y0KWoMuw3WyzrDDiD+TBpO7o7CiT0xOHMwHpkZdhiYvbAChhcKbJ094v1b1sai+zqDYYVSRAFRoGQKlFvqd3G2SjZAcpcoIAqIAqKAKFDWCjhTUt1ZCGfNgt7fv/iP454uhxNwOmDr0EHt6wro3Rv+vXsBAUGIj8zAiZ0ROLwtEtGnU5CVbldZtvSGirOIF9jKO+x2pwvMSvje3ZehTf2g4s8JuUMUEAWUAuJsyUQQBUQBUUAUEAWquAJZJ0/hxIMPIvPIEcBoPC81mGiD7pipcWP4d+uKoIFXwtamDXR16iI2LA0Rh+NwfE80Io8mIikuQ6W/qwjQJbCVd9gZSuhvNuCx/s3w9BXNzmtOyM2iQFVWoBydrT+YKb7Q6EMmyNAONeb+Lafs2arK81L6LgqIAqKAKFBeCjidSF63DsfvfwB6a+llnlPZC00mFV5obdUKAX16I2hAP+iq10BcZDoij8Th5L5YnNgTi/ioNJit3Mtw4Zwuga2zJ5zD6ULflrXw0X1dYJIU8OX1EynP8TEFCFufqD1bVhj0RhWW6z7UmB3VPhaU9KJ4u7ZyEmQo/bRDjbPFZOYMJsZQCTIUaLkTZKRK6ncfm27SHVFAFBAFRIGKpgDTvEe9MxfR774LvZ9f6TbP5YLL4YDeYoGhVi3lcAUNHIigG66DS29AckIWIo/E4+DmcBzbGY30ZDuM5guzp0tg6+yhz3I40aJOIObffSlahkooYen+cEhtVUWBPGGEBgN00MPAozFIW9qhxh5MRLdfcVg+XjrX17pvloqzVVUmlfRTFBAFRAFRoPIoYI+MxMlHH0farp3qHK0yKYSu7MQbpjp1VPbCwCsuh3/PHtAHBSM5yYETO6NwZFsEwo4mIiM5S735yrO6yisVnsBWAc6Wy4VaARaMu/oSDO3csEymhlQqCvi6AuJs+foIS/9EAVFAFBAFRIEiFEjfvx/H774HzsTEvAcZl4Vq2U4X39FleKFf167w69IFfh3bw9ioMRLiHAg7EI0Tu6MRfiQRiTHpYCaN8tjTJbB19oBTE7NRh7u7X4wJ17cpixkhdYoCPq9AOTtbmp6eB3a5fbKz92zZs8/ZaivnbPn8NJQOigKigCggClwIBbivKmHVKoSNfwXIyvI+5fv5NpareKcTOqsVxpAQmJs1hV+Xzgjs3x/mS1ohIc6O6COxiDqZhMNboxBzOgl6g75MoUtgqwDY4rdcwMDWtTF7WCcEWMrI+Tzf+ST3iwIVWAG3s/Vd9jlb2p4thhHqFQPl3arqzaHGBfOU2rNVOGoBcqhxBZ4l0jRRQBQQBUQBn1TAmZyi0r3HffJJ2btaBSmoOV1GI/RBgTA3aKgyGAYPGQJzy5bIygSiTyTg1N5Y7N1wBvGRqepwZHXuUynn0hDYKniKc3122cUhmHZzO1wSGuiTPwfSKVGgLBXQwghtRRxqXBAjnW1Nqfc+cspZr7v3bBWOW+JsleUwS92igCggCogCosDZCjgSEnFm7FgkrV2rMgdesELSyd7XpbfZYG3eHIFXDUbw1VfB2PAi2B1AxJEEnNgTjf1/hSE1MYNHepWq0yWwVfDoMyNh45r+ePm6VhjUOvSCTRF5sChQWRUoV2erqASGVdnZCksJw7qT67AnZg9i02NhMVrQOKgxuoV2Q9e6XSvr3JJ2iwKigCggClRwBexhYTg9egxSNm4su+QYxdWAByQ7nTAEV4O1dSsEDBiAwL69YW7WDFkOHcIOxOL4rmic2h+H6NPJ7nO6SiGRhsBW4bBVI9CCZ69sjuE9GhV3NOV6UaDKK1Buhxp/85mHs1UAdWmp391nbDnd52wlp6Brr7Zo07GpTw6U0+XEysMrsfzgchxNOIr4jHhkODKg1+kRZA5CLVst9KrfCw+3f1h9LkUUEAVEAVFAFCg1BVwupO/bh7AXX0Tanr3QGQylVnWpVORwqD1khpAQWFu2hF/PHgjo3QvWNm2RluZC9PF4HN8ZjZMHYhF9MlkdIWMwcg9EyYrAVsG6cV0WZDXhod5NMPLyZjAYSjl+s2TDJXeJApVGAeVsLcjes2UwqHU+3yDif/wdpz5qxZstWwUdycXdX4WnfnfXXtUONXa4HFi8ezEW712MyLRI6FzZB5xlC04Q4zV+Rj90qt0J0/pMQ22/2pVmYklDRQFRQBQQBSq2AnSPUv78E+GvTETWmdMXZs+WNxIRuoxG5XSZ6obC3LQJaj36CMzNWyA93YX4sGSc2heNI//GIOxQvAot1KkzbLypPPcaga3CYcvPbMSwrg0xalBLSZJRvGklV4sCKDz1O39Jab+rCor/U4TkPnDrrI+asLmv6wp0tjworkBnSx1q7JvO1m8nfsNr/7yGk0knYTKY8lKtx8TkOSMsNzW/CVN6TSnWlF2/fj3i4+Nx5ZVXwi/7oMrY2Fi8++67uPrqq3HppZcWq77CLmYbv//+e3Ua9uDBg92HtFWysnPnTmzduhX33HMPjEWcM7N8+XLUqlUL3bt3h+kc+xuoy/79+7FhwwbcfvvtWLFihbrnjjvuKDN16Apv3rwZa9euxejRo2GxWErtWQcPHsQHH3yAcePGITg4uNTq9baisLAwvP7669i7dy+aNm2K5557Di1atFC3Hzp0CG+//TZ27NiBu+66C8OHDy/VvnvbRrlOFKhMCjATYfzy5YiY8hpcmRnll4mwJCJl7+lSt+r1sDRtCkvz5qj5xGOwNG6MLJ0ZyTFp+G9TGI5uj0ZcWArsdkc2dHn3N0lgq+CBoS4mow7XtauLl65tjVqBpfd3pSRTQe4RBSqbAmc5W8h2trIPNS62s+XBT54ZMzycrfwk5v7a7WwxE6wLdHVUGKGCrTY+l/o9MjUSr296HWuOroFZb/ZqztiMNsy9fG6x9nB98cUXiIqKUgvPwEB3BqHMzEy1MK1bty6qV69+1rPT09OxcOFCXHfddWjUyLvYbELF+++/D4PBgAcffLBSwtbvv/+OH3/8EZMnTy4Sot58801cdNFFuOGGG865mCf4/PPPP1i2bBmmTZuGM2fOKCDl/WVVOBYE6vDwcLRq1Uo9r7RKUlISjhw5gtatW58TNEvrmVo91PIPMLZsAAAgAElEQVTEiRP4999/Ua1aNezatUv1c9SoUerg08WLF6s3Fjp27Ih169bhiiuuUOAvRRQQBQpXwJWZibilSxE+dWp2CuJKohYTadjt0BlNsDRtAlv79gi+/jpY27aBPbAaEsNScGpfDI7+G4WoU8lIS8iEwaw/598mga3c8acWDm7rUP/UIg0DLqmNaTe1Q6Oa/pVkokgzRYGKoUCus2WDQc8wwuxoNmVOeDpbioiyG629SaQ5VwXzU67jBehWfPaHqyQJMrr5oLO17tQ6vPb3aziReEK5Wt6WW5rfgok9J3p7uVrkE7buvvvuHNjy5uZnn30WzzzzDC6++GJvLlfXfPjhh+rjfffdd84/aF5XWo4X0gX86aef8MorrxQJEnPnzkW9evVw7bXXegVbdJnohtGRqYyOXzkOQZGPIlBlZWUpeKTzSHfrk08+wSOPPKJg6+uvv0afPn3QrVs3vPfee2oM77zzTlit1orSBWmHKFDhFHBlZSFu8cdu2DJ798ZfhepEdtp4Zi80NWwIW7t2COzfD4FXXgGHyYy408kIPxSP43ticHp/PFKTM2EyF74vrarAFpdudodTQZR7n7xLLe+UeQgXdC4g0GZEwxA/1Am0IdBqRJDNhNb1AnFTp/qoHSi/VyvUz4E0psIrkMfZUrDldrZy9mupfVt5AwXZqaK4qcDgQhVGmHOXzv1TTaLL/sjYcT5G+8HPTZDRxucSZCzesxgzt8x0/1IrxkEhjYIaYdVNq7yeVAXBFt0Afn/QoEFqQTpmzBicOnUKnTp1UuFhDMVauXIlQkJCcNttt+H6669X4WgM4SJkvPDCC+raxMREzJ8/X4XGdenSRcEcnRSCncPhwIwZMxS8ZGRkqGcQTvK7LHTRGArG8LRmzZqhb9++qF27tnIlIiIiMH78eOzZswddu3bFpEmTQGdl06ZNCiB/+eUXBTt0Ntq3b680obvx1VdfISEhARMnTlT10K2Kjo5WbgcdmWHDhqk+nD59WvWRfWP9hcFWamoqZs+ejVWrVql+UrP+/fsr18RsNuN///ufei0tLU0BFcMLtaKF9H3zzTd48cUXVVvq1KmjoCAyMhJvvPEG/vrrL+XGPP/88yo0jjBHcGCYHseD8KB9zdDAbdu2qRDQp59+WkEHQWPChAkqVDEgIEA5cywMiSRsUA+GjTKM9JprrsGIESNUuwmADAlkux999FHcfPPNOZDJ/nbo0AG9e/dW3+M4UnvqvGbNGjzxxBPq+59//rnqf2hoKAYOHKjaQ9jm+C9YsECNR+PGjTFy5Ej07NnT63nrzYWcB+wD+87x5vMYFst5xvbzjQK6j3RbpYgCokDBCjiSkhA1523ELlpUOWFL61Z2iKE6ILlWLVhbt0a1W29GQL/+cLiAlJh0hB9JwN4/T+PozmgYeDiykU5XXl0qC2xl7y5Qa4j8RTlSTpfblcqGKK6rcu5xAX5mPS5rFILQICtqB1pQK9CKEH8z/M1G+FkMMDBM06RXSTH4PZNJD6vRAJvJiACrHkbvojLlx04UEAWyFchJ/W6zwWDQDjXWuwlAp33UaCubjdRrGifle82Dn9wc5X5dnC2PKTd3+1y8ueVNBJgDijURGUq46a5NXt9TEGwxvGzOnDlqIf7rr7+iZs2aaM7zTAID1WL/wIEDCgK4UOVCn/Bz7Ngx5cpw/xEdhSeffFIBGxe8DFGMi4tTC29CBPfLENgIGoQSLry//PJLtU+JIKIBF8MZGVpHWOACmUA0b948VR+ha+nSpao+QsL27dtV+GOvXr0U0AQFBan2Ewrr16+v7uHnhK+WLVsqwCNkEAp+++03VRfdOgIdwyfZHxaGxP3999946aWXVLgfYcbT2WI9DI88efKkgk62gW288cYbFVQuWbJE7d+ibsnJyQqK6AgSqFg8YYvAqcHH5Zdfru4lJPTr10/1hzoTCFnatWunAJj7yKjb6tWrQWC7//77UaNGDdUmwlvbtm0V7LAegiXBgm2hXoRRghfBlP9SUlJUHwlRDA9lfQQS6tegQQMFTJrz9t133ylYI9CxbYQ+whThlIDG+cGxpxaENxbqT734zD/++EPBGaGcWlM/wj3B63wK9We7Ob+o4VNPPaXmLwvDC9966y0cP35cAR91K839aufTbrlXFKioCjji4xD5xgzEffHlhT1jq7QE0vZ1GY0w1qkD/x49EHLnHSp9vFNvQEpshjqn679NEYg4moCsTId6w5PJNFguNGwpd0lzmVR73DClgRI/5/tHRr0BTLqo0+nBxIDa+c78HR5gNaJJzQA0qx2AWoFm1AqwINjPDH+rCUxyQZAyGvQItplgNhlgMRpgNgImHWCAS9UHOPgHLNvqsrvfbnfa4cpIgUtvgj5QsiOX1pSVeqqGAuXsbJ3taFVFZ2v+jvkKtnieVnGcreqW6lg/bL3XM7Mg2KJj9M477yhAoTPARTMdKkIDCxe0Y8eOxWOPPZaTfOCzzz5TC3yGcRFY6AZt3LgRl1xyiXI/+H06MlyME5To9PAjHRuWjz/+WDkoBCRt7xj31xCACA2EPb7OxTLrJ0Q8/PDDCh64YI6JiUGPHj3UIpouC50oJv0gSHGRfdNNN6l9Zj///LNyd/gHis4VwYBAxc/pgGmJL9hvtpd9JeSw///9959ynjxhi2D67bffKseO/SE8TZ06VQEdXSLqQKfJ399fvcbr2dfLLrtMgUt+2Pr0008V6DCpA2Hr3nvvVf1loeNIN459IhAS3th3tpOuFfUhbBF+CIeENDpthDi2Q6uHz6RLx3roBrLvrHffvn2q/48//riCYN5D+OFr+QvHhjoQHG02m3LG6AYSnBguynoJ0HT96FqxEND+/PNPVf+sWbPUONEJJYhzXvA5HMPzKewbwZF7twj+/Mdx5fc45ziPCI98E4F6cN/huZKYnE975F5RoLIrYI+KRsSUKUj47ruKc8ZWaYiqHY5ssajwQr/OnVXKeP+uXaCrHoL4qAyc2BGhwgvVnq7ErJwoG6Y1H/hAazTrXAd3LfwHGw5Fl0aL1FLHvf/J7TK5zxbVQvfc8UJWo14ln/C3GGE26OFHGDIZYGJ2RZ0ORr0eNQPMuKiGTYXyBViMqOZnVhBlMZtgMrpBymY2wc+iVxBlVhAF6JyZQFYq4MgCMpIAhx2uzBSVGMWZlQZnchScSRFwZSTDlRYPZ0oMXFlpcKVEA5lpcKbGQhdcH7YBz8Lc6qpS0UQqEQWqigI5e7Zs1iKcrXyMRHHOcrAK5yj+YlHOVlGiut/BcdveWoKM5KQUdPfBPVvLDy3HG5veQFJGktcJDAhlXUK74IPBH3g9N4uCLb7zTweGrgMX9HRMGLZHwCEAMbSMC1aCCUGE7hPdFjpBdDkIaaxDS/ZA14b3EgD4GmFAe+2HH35QjhkBj8kNWFgnnRE6VVzQ2+12BSD8vE2bNgoICXz8A0M3jO0jBNCxIfjQNSHw8VlXXXWVcq/YXrpCnEtcZNO5oRPCcMUHHnhA1cWwRzpGdO7ophESGMJHRyQ/bDEJg5ZsgcDFQvAgRLB/dHEIm02aNFGvMTyPzyR8sRQEW3SRCHjUhACiuUlMnvHRRx8p0GLfWOjqUUOCJO9hm7kH6dVXX1VAx9e4P4lJOzSooJNIZ4ntpstITekoEqaZBIQf6cpx3HkdHamhQ4filltuyQm500IT6R7RJWOb+TpDOglbBLGZM2cqh4/jzbJlyxblwLFuOnzUSBsL6sE6tIyYXk/gIi5kGCbfBOBzCPB0XOl0UQfOEWYlvPXWW8s0GUlp9EPqEAUupAL28HCceXk8kn//3bdgSxM1f3hhu3awdWiPwD59oW/WFIkRaYg9mYgjO6JwfFcsUhMzYbIYMOjB4sGWMn4YuqfWL+6EEvw9qu2DYnOCbEbUr25ToXt0lRQkmYywmnUwcw+HXgd/swH1qtsQbDPDYtQpmPKzmGE2m2DgHg+DHiYjYDFpTpQbpOByAEmRQGYSkJ4IZ3oiHIkRcCZHK5CiI+VMi4crPQmwZ6jPCVvOjHgFUq7MZMCeBRdBzElXy+52spi4jN/jxywH9LUbwX/Im7B0uPlCTlt5tihQ6RTI8jxny2PPlnsN6H4zpTSKhBF6qLg3Zi8m/TUJ26O2w2LwLoUqf22P7jwa97a51+vxIGwxxIwZArVCF4BhhExFzsUwCxeuXPjTTaI7wLAxOh9cINPRoCPBxTYdEwIB4YQhd8xmSLdJu59OFvf+vPbaa+oe7vliYR10o7g4J5CwsF0MU6O7xdA2gg+THXCxzr1BBBk+h69phe4MIYWwRdjgfifCFp0twh73ObFOz8IkCnRgqAH/+BEk2U66bAyVIzTw39GjR8+CLTpqDNOjg0cgIezRyWHIHkGGDiAh7KGHHipwTPLDFttCN4n1TZ8+XelDh46FThZds4YNGyp3yLMQhhkuR/0Io1OmTEHnzp1VmCfdJ44lYVgrhCo6W4RiOm0ERLqPfCZhjjprhTDKPXPcy8Zna4WQRXiiBnSPOBcIn4sWLVLPJ7QePnxYzRvqytBCAiP1JRyyndyPpxWGMfL7HFvqzzbRHWT4IkGZ4M7PCytsP2FfC0VkmwmaTNXP7xOU6fLR2WJ9hGc6gVpIp9c/NHKhKFCFFMg6fQZnxo5FysaNvglb2lhmu0hMAqKz2WBp0ACB11yDarffBn1gIFISMpEYkYqDWyKwb2MY+t/VEpd0r4s7F/yDPw9FufdAKZByQ5T6SJRy/w82kwFNavmjRZ1ANKxuQ3V/hu9Z4W8xqPA9o16nnKoAtQfKkB2+x2Q/dK0IWmrbhvpoZKhg9sZ4tfxKjYMz7jiQmQpnwkk3QCXHwJFwGq6sVDhTYuGyZynXykkwcmQC9ky4MlPhykp3gxNhzOlww5MCUPceeQVWOV9nv4ueM/+zF3/uTSUKuvS1msF/yAxY2g2pQj8l0lVR4PwVKLcwQnG2cgcry5mFBTsXYP7O+XA4HSorSVGFv9SZHOPzaz8v1j4v7ltiaB4XqnQ8GFZFaOJilLBBB4BhcnR+uFgnqDAMj/cwbTwX8QQDOhkMX+NiWHPAtPA0hnQx7I8hb0yCwAUuF+rcj0WAIXCwHoIc78392+dSTgsX63S1uNDnfiPCFeGJ53YRDth2umG8nwt1wsGAAQNykloQuFg/3Y2XX35ZhRXyjyHbxPsZXkaQ4f4tOmTaviy2l8+k28L+ERyY/IHAo7lErIf1MyyOr/P5bA/bN2TIEAWZBFO+xn4yQQP7rZ1Bxe/RfeM4MJEDQYWwQIeKYXZ0pAgzdLIIbiwEVboybCvHi9BLSGEoHp0atpdhhIRXvk4A4jXcI0UN6BQSZNlPgiHrIyTTBSN40K3iXjhqw7bRGeIePEKfBsJsB/vJ/VjUiLBMvagtQy4J63wGYZihfARBjht1Yz8JxUyQsnv3bjUW1IsQzb1WhHCGMRLgCMB0Aglq7H9R2S85RxgmSleP4Z98Jt1XzlvOX4aM0unia2wL5zLHSxJknP8fCanBdxVQsDVmDFL+/tu3YcsTuggXej10/v6wNm6EajffjKBrroW+WjAy0p0qg6FfkAlBtWx44KPN2H4iDi3rBKJFaJAK8asbbFUwFWAxqf1R/PvN0D2ryQArw/lUKB/3VXlCk9MNNsSWbPAhwDBEzxl7FA4CU0oUnHGnVWifI/aYgidHQhhc9gz1T+2hcmRmu092N1ARmghTeUp2EJH64BlQ5PHOec6nxXg33WmHvnpD+F07BdYu3r/p67s/PdIzUcB7BcTZ8l6rUr0yPCUcEzZMwC8nfoHVZC1075bD5YBJb8KcAXPQv2H/YrWBC3ACARegXPQSAgg8/D7hiU4N99QQCghSXNCz8Pvc20XI4T0EKl7DhT4dC17Hr5mhkHUxTIzfZ4gbr+drdBsIOXwu3QYtfNCzA1zQ04HgRy6KuaeJrhGdKyZbYKgb2869RlxcEwRZJ9vBZ9Gx4l4m9oULfe6ZYtu1ttKNoaPCr7UzxVgv+0P41Orha2wD62aYnaedy+979pPQQahhn3kdoZMasJ+sj8/0XOCzfXyduhNQ2E7ez3bQCWIfeB+hh7DDZ7EPLNSSThTvY528j8+kO0m9tf1p3EtF4OA1fD4L+81n0jHk9Ww328x7+Dmfw/5SRz6b9eUv1JNtoj58LtvM+aK5RXydXxMMCV0MMyQIUlvOH/aDuvB+jh+/5nPYX85L9o96cL8a59S59lexvZxXHE+t3Vpqd2bHZJ8IZZxrbGNRh1MX6wdJLhYFfFSBKgdbnuNIeNHpYPj/N6ms7dsjaPBgBPTpDWOdULgIYzogPCENmU49rBYTrCZ3CJ87kQSgIwDZU1Q4HjJT3OF5maluB0olk8jeB5USpcL3XKkxcKUlwZkUrvZHKdfJkeWGqeywPQIUXScFV1oIX3aYkZvUcv5P+yLf98pwohK2qjWA3zWTYO12fxk+SKoWBXxPgfJztj5d7ypqo1dBqd+Tk7lni6nf3UkEfK0cTTiKd7a/gx+O/QC7064OOOailk4W961lObLQKLgRRnUehSsuugJGPQMMfLMwLIyuCPdqeTpgvtlb3+oVgZKOIMMD6ZxKEQVEgcqhQJWGLW2ICF0GAwzBwfC79FLUGTMaJs8zJqMOwB59VO1rIiQ5kqPc+5sY3peeoJwmV1oCoPZGJcOlkk8QojJzIUpzoJzOvN/TCCo/ROX5uoLMpRzYmgxrt/sqSKOkGaJA5VAgx9kqzwQZBR3S5c7M41JpTwkaDK9LSUqBLx5q7Dk14jPi8efpP7H68Gpsi9yGqNQo2Ew2tKjWQjlZt7S4BXX96/okaDHkjnt/6H7Q2eA+LYbHldZGwcrxI1j5Wsnx4mHNDCOkg0anipDFsL7STIJR+ZSRFosClUsBga3s8XI44DIYUPvpp1HjvvuQZLQjw5GGGtZaQOwJJH52P5xRh+FyZAB0pNRmLYbwObP3bml7oTz2Q6kQPs8wvXx7oCrXVFFhkLrA2vAb9DJsfZ+sbK2X9ooCF1QBDbZsfjYYCjnUWGugxkj82vNzz68LOgBZvb5CnK1CB5p7uJIzk5HuSFcOF2PAzQYz/I3+8DP5XdAJUpYPZ4ibFoLHcDWGzMkem7JUvPTqppvFUEGG9HHMCMtaWv/Se4rUJAqIAmWpQNYZ7tmqAgkyihIxO2Nh8G23oc7IkTDUqY2FuxZiX8w+jOg0Ao2DGiFj8ydIWTkGzuTIfACV/8ti7IEqy4Eti7oJWwE14TfwRdj6501EVRaPkzpFAV9S4II6W54UV5Cz5aup331pAklfRAFRQBQQBSqnAvaISIRPnIjEn36qGgky8g+TAi0gcNBA1HnuOZiaNMbyg8vx7r/vIiwlDIMbD8YLnV9AqDEAqevfQeraaYCdzlYVLCqM8CJ3goyu91RBAaTLokDJFcjvbPFAch73wEgudd6uR+p3b5wtT37KkwZn+afrXZ7v+Xga7O6zKFzMzZNzzhbDCFOTU9CtT1u06eCbe7ZKPmxypyggCogCooAocH4KOGJjETF1KuJXfAOdyXR+lVW2u7MPPvbv0ROhzz0LS8cOWH5oBd7bMR+nkk6pBRCjTK5vcj2e7fwsajiB1J/fQNovMwGD7+6fLnQYVer3pvC/YTosHWRvbmWb7tLeC6uAG7bWwGq1qWgg/m7RYEsFCyrochcNnjy/LoyftOu11+VQ4ws7zvJ0UUAUEAVEAVEgjwKOuDhEzpiJuC++qHKw5UxNhX/37qgzdgxsnS7Fzyd/wdvb5uBI/BH32odv/7pcsBqtGN56OB5q9xAsWalIXfUi0v9aCOjVccJVpziyYKjTCv63zIH5koFVp9/SU1GgFBQot9Tv4myVwmhJFaKAKCAKiAKiQCkp4EhORvTcuYh5fwF44G9VKa7MTFjbtkWdF0bBv3cfbI3aiumbpmN39G4YdHkhitmBQ6whGNNlDK5ucg0QdxJJi+9G1rGNeUJ/fF07Zl00NbwUAcPeh7HhZb7eXemfKFCqCpSfs/XpH4wTzC354gj5DhJ02WGETiecTgfcqd/bok3HpqXaaalMFBAFRAFRQBSo6gq40tIQPX8+ot5+BzqLpUrI4bLbYWneHLWfegqBgwdjb/x+TP/ndWwK36SyhOUG83guV1xoHNQYL3V/Cd3rdof90Hokr3gO9tM7qg5wOR0wNemNgNv/B0NomyoxV6STokBpKXCWswU99Ab3ni23j67sdHc5jzhCHZ0trdEFpTIsMEEGYatPW7SVPVulNd5SjyggCogCooAo4P6bnpWF+C++QPjUaYDD4fPgQEfL3Lgx6ox6HoGDBmNH7G7M2PQGtkdtz92oXsTcaFG9BV7u/jI61WyPzL3fI+nLx+BKDAPyuWG+N73ciUTMLS6H/9B3YKjVwve6KD0SBcpQAcLWkgVrYMves1VmCTJU6ncN2xRteVhbOh5Z4VTdJHQxnXSOs6USZIizVYZzQKoWBUQBUUAUqIIK0OVJWLkSEZOnwJmW5tOwRdCyNG2KOi+OQ0DfftgdvxczN8/E5vDNXoEWpwffhW5VvRUm95mMloGNkfHvMiR9/qj77C2PbGI+N5W4XjMYYWl7PfxvmgV9tQY+10XpkChQlgrkpn7PTpDBBDx6vdvZykmOoZ3F535zI3vz6Fm8lJ+fPL9WzlZBhxlryFXgocbZ2QjF2SrLKSB1iwKigCggClRJBZxOpPy1EWGvvIKskycBg48mfXA4YKxTBzVHjED1oUNxIvU0Zm6ZgZ+O/VRo6GBh84GLo971euOVnq8g1FwNaRsXIeWrJ7MzFProOVsuJ3QmKyyX3Qm/66dC71+zSv64SKdFgZIqUNieLTdo5QKXxkSekYSe3yuKo9R14myVdIjkPlFAFBAFRAFRoGwUyDhwAGEvvojUHTt986wtlwuGkBCE3DccNYc/gGgk4q0ts7Di4Ar3O8t5NpN7p7FJb8JNzW/CM5c9i8DMTKT8Pgvpv78NV5aPuoOELbM/LF2Hw/+6KdBZg70TSq4SBUQBpUD5OVufrM+bIMNzAOiYeSbIcOUNIxRnS2arKCAKiAKigChQ+gpkHjuGM2PHInXLVt+DLacTOpsV1W+9FXWefg4RphTM3voWVh1epYQsCWhpIxBoDsTdre/GEx2egDPmKJJXv4TMbZ8Deh88g8vpgM6/BvwGjoVtwLPu8CYpooAo4LUC2p6tws7ZypMgI3+tngkFC3qi566svGGEPL7YzV7ua3RwurhnywWX06X2bTmcdqRIGKHXAykXigKigCggCogCxVWAZ22FT5iIhO+/h86XwghdLpXOPvjGGxH64otINjvw4a5F+GjXR8h0ZZ4XaGkaV7dUx2MdH8Odl9wJ+6l/kfzl47Af/Rsw+tgB0U4H9NUbwv+612DpfFdxp5hcLwpUeQXyhhEaoddxzxbDB7Pd9exkhBoTkZG0N4Ty81KRXy/P72x5k/o9RbIRVvkZKgKIAqKAKCAKlJkCzpQURL01G7FLlvhUkgeCY0D//qg/YwYyLHp8/d8yzNsxDwnpCdDr9KWiJxc99fzrYXSX0bjy4isVcCV9dBscUYd8y+FyOWFs1AOBTPtet12paCeViAJVSYEcZ8tmU/tE9WWZ+t3TyRJnqypNM+mrKCAKiAKiQEVUgOnfE1Z8i/DJk1QqeF/IqqczmeDfpw9Cx44FLqqH1YdW4Z3tbyM8JfysQ4vPd0y4aGpdszWe7zwKnetchqwDPyN52Ug4og6qd60rf1H7PGBq1g+Bd7wPfQ3JDl35x1R6UN4KlK+zpfWugIO2GD7IMMKCUr+37disvHWR54kCooAoIAqIAlVCgdRNm3DioYfhysio/LCl08Gve3fUHT8eusYX4bvDq/H2trcRlhpW6qDFycE3jo06I7rU7YKxXcahaUBDpG/6CKnfvQJnUiSgr+QZHrPTvlu73IOA29+r/POjSvxESycrmgLK2Xp/Dax0tgzZzpY++1BjLSNhQYxU0MHEOacWZ2+f9PhaDjWuaCMv7REFRAFRQBQQBZgp6/RpnBr5FNJ2VvKMhDodbB07osE7bwM1quHHoz9ixuYZiEqLKrXQwcImDPeed6/XHdP6vI4aMCH1t7eQ+uMU9+WV+QwuZiK0BsPvyjGwXTlafl5EAVGgBAqU26HGas+WOFslGCK5RRQQBUQBUUAUKDsFnMnJiJo9B9ELF0JvtZbdg8qyZr0efh06oMH8d+EKCsCG0xswbdNUnEw8Weag5elwDWw0EJN6ToEfzzBb+yrSfpwGGJmhsJJm8HPaoa/RBAG3z4e55ZVlOYJStyjgswpcEGcrv5r8FaQdauxU2QirVur31K1bEb/sa6T+8w+yIiKgt9lgbdMGgYMGovptt4Hx51JEAVFAFBAFRIEyUcDpROLq1Tj5xAjoA/zL5BFlWqlOB+sll6DupImwtG+PfyO247V/XsPe2L1lEjpYWF94hE2INQR3tb4Lw9s9CGtiJJLWjEfG5o+zUy9XQuBy2mFq0gtBj66W87XKdBJL5b6sQFGp37VDjQvqf/4owoL4KU9U4defrHOxQndijNyP7ohnHVxnpX53qNTv3fu0ha/u2XLEJyB63jzEL1sGZoSC/uzNtNbWrRE6cSJs7SUDkC//IErfRAFRQBS4kAowhPDEvcPhTE0t8G/RhWzbuZ5tatAAoRMmwL9Pb+yJ3o1X/34VO6N3litoaW3kiqZhYEM83uEJ3ND0ethPbkHK6peR9d+vOYfdnKs/Feb17MOMbf2egt+12SGRFaZx0hBRoPIokONsWa0wGLTU7/rsCGO9Mr7PZiT272xu0jhKOzwrD1flpH7XUr7n+1jVEmQ4k5IRPmkSEr791v2HrYiYbkNQEC5atAjWtm2KNbP4Lps6LDq76LgJ7xyx49r1BV3n+VpR1xWrkfzzk93G/M/k98/V3nM9qyTtzK+bXq8vtI3nen5xXy9KC/Vjd4FnzjIAACAASURBVJ6x/yXRg891OnkOnrt4M4+K229vry+sHZ5jdiHb520/5DpRoKIp4EhIQOSsWYhd/HGlCiU0hISg7ivjETBwII4kHcPo9aOxP3Z/uYQOFjaGjM5pXr05nu38HPrV74vMfT8iZfWLcJzaXrlSwjOEMORiBN75IUzN+1e0KSvtEQUqjQKFOluKsohZeQ7acnOUm7U0pvLqo64wZ0sjsrMPNfZtZytuyRJEvjnL63cRbR06oNHnS4u10fbbb7/F1KlTER4eDpPJhBdeeAH33XcfLBZLoRP0o48+UgvrBx54IM818fHxWLJkCZo1a4auXbvi3XffRdOmTXHHHXec12TnsxYuXKja+Morr+TUtWvXLsyfPx8jRoxAq1atSvyMDRs2YPXq1ZgyZQqMKm6+6HL69Gl17apVq9T1LVu2xIwZM8Dvb968Wel38cUXn6uaEr/Otm7ZsgX33nsvmjRpoupJT0/Hc889hyFDhuCKK65QmWxKUv777z+sWbMGvXv3RpcuXbyqghBz4MABPPTQQznz6P3330efPn28ur80Lzp69ChGjhyJf//9V83DyZMno2/fvkqfuXPnYt68eQoEn3zySTzxxBOw2Wyl+XipSxTwaQWY9j3+yy9xZtyL0Pv5VY6+Go2o//o0BF17LcJTIzB+w3j8deavCwpamnCZjky0rdkWL3V7CZ3qXIrMTYuRsmocnIkRlSdDIVO+t+iPoEdWQWespHv5KsdMllb6uAKFOVtuxirY2XKzVuHOVv5IQfW1OFu5Mynj8GGET5iIlA0boCsCfPLMPb0e9V6dguCbb/Z6Si5btgzR0dEKELL+//yUiRMnYsCAAbjuuutKDFuNGjXC9ddf73UbSnJhXFwcvv76awV17du3L0kVOfcQtggYXJh7A1tc0BNSu3Xrhh49epzXs0vr5g8++ECBLSHJmz4U9tySwNZnn32mIJtAXL9+fQXiK1asUHOoKGgvrb5r9fC5YWFhyMjIUBD6888/KyCeRHc4IQFnzpxR84Xg9frrrytAv/POO0u7GVKfKODTCjAF/OlRLyArLAw8FLjCFpcL+uBg1B7xJKrdfjtiXcmYvmk6vjv6nfsd4gpQuPDhm1U96vXAc52fR+vqLZG+YT5Sf3wNzsSwiu9wMYTQEgjbgOfhN/ilYr3RWwHklyaIAhVKgXJ1trSe55Ka5orpVFIMtX9LJchwweG0Z+/Zaudze7YSV61CxGtTkRUT4/0fNJ0Ogf37o8G7//N6AhG2oqKicM899yAgIEC9+1+nTh21UDabzWB4HJ0A/kFwOBxqIa85W7xHC+OjK6Y5W4Qt3s/FL+/VQuzsdrv6Hl0X/uPnrJOF1/B72rN4rVY3n+lZF69PTU1FREQEGjRokHMvr9dCyLR6eS/rzl/4unbNP//8g++//z4HtlgHn6+1Kz+8aLBF56dXr145VfM+tkFzlbRn8HvUR2uH57PVWQp6fY62rKygetgeaqO1hXVqY5OWlqa0DwoKUnCjXcPn8B5+1NpVkOPl2d/Dhw/jhx9+yHG2tDHSxi2/FomJiRgzZgzGjRuHiy66qMB5p407X9TG3usJeh4X7t+/H1988YUCqubNm+cZp7ffflvNnVtuueW8wy7Po4lyqyhQ6RTIPH4c4VOnIXntWu/fCCzvXvL3o9WKmiNHotqw25FmAaZsnII1R9dUGNDSJOHvZqPBiKsaXYUnO41EQ0sNpP72JtJ+nwNXSkzFdrhcThiqN4T/rXNhbnNteY+yPE8U8CkFCFsfv78aNivP2dL2bNHW0ueGEGb3WGMkfun5uefXudGFbucrh6/ypH4vQEL3XhIuqAvIRuhjhxrHzH8PEdOnQ2c2F+vdImPt2mi+fp3XE1CDLYak+fn5KdjiopkLUboTjz/+uHIr/v77b3zzzTfKJVi6dKlyw3bu3ImNGzeiY8eOoLPC8fn4449V+Fbnzp2V29GpUyf0799fXTdhwgQw9I8gxnp+/PFH9TzWxVCvmTNnIjQ0FHRXHnvsMZw4cULVtWjRIuVQWK1WDB8+XMEhF/i//PILgoODVTjds88+i2PHjmHlypXq9T/++EM5GHSrrrrqqjwLasIHwxHZP8LJbbfdBkIDQwMJJ9999x2efvpp9RodumnTpuUJyyNsUQv2m84WoYcw9dVXX6m+MGwyMDBQ9YeuT2xsrKrj9ttvV/VQB17LZ7344ovKYfnyyy/xxhtvKMj76aefVBgcX6ODN2vWLDAsr3Hjxqo/mZmZqq/Dhg1DtWrV8NZbbymt6d5cfvnl6rk1atRQz6HD8/nnn4MQxefzfs89XRwzOkDPP/+8grLLLrsM7dq1U/Vw7NauXatcIIYJDh06VLWJY6QVjivDGl9++eUCQ/Kox+jRo3PG6u6771bPKmmYozcTmxryH+cAQZog6Pm8mJgYfPjhh2r8rrxS0hR7o6lcIwpoCjAFfMzixYj+37sA35Q6zz2iZaKsw4E6L72E6kOHIsOix6h1o7Du5LoKm1mdbyRbDBYMbzMcD3d4FH7pyUj+fhIyNi2BKzNZLbYqXnEBOgNMLQYgcOi70NdoVPGaKC0SBSqRArlhhNmHGuv00GuHGhOpSul3rdqzpe30yiU1N5vx64L2bCUnp6CHD2Yj5HkmkTNmQB8YWKypwnfzWv673et7CFsMveIiODIyUoWCET7ochEUCD2ELS5aGTrHBTxhi4v/xYsXKxh67733FBQQUAhdGmx9+umnat9PvXr11PcZnsj9RJ6FC3y6Jq+++qpyiQhpzzzzjNp3o+0ZIhCwXdxfc9NNN2Hs2LFqnxT3ahFk+HzCIaGKEFazZk0FN4SMkydP4sEHH0StWrVyHktXg8BE4KMb9NRTTykXj1BBgPv9998VeKWkpCgXr27dukoTrXBvFttLACRocW/S9OnTsXXrVrVniRC0YMECBTpsExf+BA7uqfrrr79w8OBBvPbaazn1Udvly5er5/Nawg9BlgBJiOL4EGa0QtBjSBwdG+rCdrIP1atXx5w5c1Qd1I/w9ueffyoAZuE17DO108qOHTvUPdSI+lMzAivDSQl0hGP2h24noY99IoBq4YGERI7B/ffff1bIYFJSEl566SU1H/hsum/cY8fx4f6usigMIfzkk09UPzlmHCe2VfslxVBZ6sH5yj2HISEhZdEMqVMU8GkFUjb9g/BJk5Fx4D/ovNjnWq5iELTGj0fIHcOQaXBhwoYJ+O7Id3AiN4FPubbHy4dpwDW6y2gMbXkbcGY3kpc/h6wj2punFSP0Mac7TE5lssLS7T74D5kh+7W8HGe5TBQoTAG3s7UGtuxshFpkGBlL27N1NiN5Olu5vOR2sgr5Wpyt3CGIeX+B29niH7Ji0Kyxbl00/43pY70rBCiCCSGBi3VCwDXXXIM9e/aohXdhsMVJQJeJ5dChQ5g9e7aCIIIA9w4Rmghrl156qXJiCA9c0BNuWAhQhA4m5OBrvIbtYAginR26EXTaWAhjhDXC1uDBg1XiDd6nJTf49ddflXN28803q3vpNhHUmKyCsHHttdeiRYsWOYIQQtjHtm3bqu/RtSNgcIFOF43OkBb6SOh85JFHlA5aIajx+u7du6t9W1qhW8VFPIHwzTffVHCqhSrS6SKs0E0jmHCfGTVk39jO/LC1e/du5ZARhvOHK1JjAtiNN96o9O7Zs6dyaVgIl3S6qN///vc/FQ5IwCWAEZSvvvpq9T1tDPhs9p8wpI0lnT06jXQWOR/oTjF8kE7hqFGj1DhqY8P7uXdu/Pjx8PfPe/YOwzw5VgRN7fp169YpoOX1dAPLshBa6WCx3xx/On/UhvOGQF+e+8nKsp9StyhQ3gpkHj+BqJkzkfDDD96HuZd1I7NDB6vdfhtqPfYYMqv5Y/6/72LJniXIdGaW9dNLpX670466/nXxzGXP4Nqm1wNH/kTSt6NhP7G1VOov1Uqod1Ao/G+cDstlsve1VLWVyqqkAuXnbC1ZRwur0NSFhaV+79HXB/dsff89Il59DVmRkd7/MdPpEDR4MOrPfsvricrFPJ0JgpPn4pOwRVhiGCFdIzoyDBfTnC06BA8//LB6zt69e5VjQdgiNHjCFqGCDgfD2OhEaQtsAto777yDu+66SyUt4OcNGzZEcnKyckDoOhQEW3SKGHpIF41wyMJwxG3btinY4n4jDYI2bdoEJr/whC06H3SJGBLH57LQyWK4HGGLThJBiwlDCivani3eT9DJD1uEIEIGIcczIx91ICTyHzViIWwxsyBBje4Y4Yz9Ydgewy3pHLGtl1xySc5zNNhi5kHqTRjT+kKd+WyOBTPvETwHDhyYA1vUQttnxjEkkGzfvl3BGeFv3759KoySbWc/CVoM0ywMTI4fP65CC+lgtW7dOqeNhGeCJ4GPY6U5SHwex4TtY+F8IHgTBvm5tl+NcFcSy5z3a3vjCFfUlfOILheBna4a92lJEQVEgZIr4LLbEf/VMoRPmQJw320x3hAs+VOLuJNHmOh0qDZkCGqNHAHUrYOFOxfgw90fItWRWuH2aRWlgcPlQKuQVhjZaQT6NBwA13+/IfnbUbCf2VUm0pW4Up0OpuYDEDj8U+j9apS4GrlRFBAF3Apoe7asas+WQWVMVWGEkvq97KaI2oQ8aTKSf/vN+03ITHE74w0EXX211w0jbDF8kMku6L5ohd+j+8B9PtzHQ8DhXhe6TwwjXL9+vQp748KWgMKJQfhi+ByTEdDZYjgXwYduFu8fNGiQ2gvERTX3JBEauAhmWBtTcXP/DF0XOiGsi64RF93cq0XHiY7ErbfeqvZbcfHO1N3cn8X2cN8TwYIJEQgTvJewRWeL0OLpbDEEkoDJPtON0Vw0wg6vpyvF9nI/FPvHxbrnnh9CCCGHzhj7x2vYNrpWrJeOFNtLvbRQNfaD9TBFPF0paqv1jWGJ/JoAQoCkhnyNe5sYInnq1CkFiGwDtWDmRN5DUGWoJj/ncxgqSbhhu6kfQ+gIgxpsUTdq4ZnUgw4a9SBQUSPCCZ0nQjVBi2PLMeIcIPywD/mTZNAtIrDxeXw2oZKuHnXgHOH4E7SpBwGe4NimTRvVTz6X++UI8gR7gifHlKGLxQ3xI+AxKQbbwL18DOukVtSRYZcM1yQIsz0EPIaOUs+SQJ3XP2ByoSjgowqk7dqFsDFjkX7gAHRl7FKfS0LCX0CfPqjz4oswNm+Cedvn4ZO9S5Bqr1ygxX5qGQo7h3bG851HoV3Ndsja/hVS1rwMR/SRCw+2qpEu6KyBCBgyE5bueY+AOddYyeuigChQsALllvr9a3G28oxAwrJliJj+Bhzx8Uzjds756d+zJy5a9ME5r/O8gOFwXFRr+7Q8X+NCnvub+Dohh+4GHQyGjXFxTYeC7gH38HBRzc8JO9zXw7A2ghyBhAD122+/qeQMdLTortANoWvDMC+6DUz+QKeGdXHBTHigw8X9PtyXxPBAPp/wx/A0uiUMYSOc8FqC15EjR5QrRJeHcEC3iwtsQp7mJLF/dI94P8MPCVuELj6LbSJIsE3sDwsBhk4Rk0ZohbDEUEQCBQGICSO4x4t1sG3Uku0iPBEi6KYxnJJ7o3gt927RgSOk8ZnsE51BhhkysUW/fv2UHuwToZeASy2ZuIR7qQgKDBdkuCKBhKBGcGWGRoYJEhrZL36kFkxQQueIfaIWnqGPdII4B9gO6kuXjIkxCK4cQ0IlwyrZLz6L/ebeu/yF1xHQ+Bz2kS4S5wHBiSGKHCtCDseK4MW9YJxHdO0IZ3S8CF4MKSWUEYoITcUpHFe6lNzrRi045gRA9onhixwjhkZyzLjPjeGQDCckmEkRBUSB4inAM7diPliEiGnToL+A59W5HA74d+6MetNfh/6ihvj5+FrM2DQD4anhlcrRyq9+alYqrmt6HV7oMhr1A+oj7YfJSFv3Dlxp8RUCuMxNeiFo5G/FmzRytSggChSqwAVwtrRtXe7EGNo2L3eCDGSnfnfC4fTtQ41d6Rlq3xYPkeQ7d6rkD9dghkaDAabQUFy0YAHMTd2H3EopfwUImgQuDbbKvwXyRFFAFBAFyk+B9D17cOall5G+a9eFcbd0Olhbt0bo+PGwdGyPP0//gTlb5+C/uP/KT4QyfFJyVjLuanUXnuw4AnUt1ZG8ehzSN34IZDBD4YVKmOGCzhKAgNvfg6VTbuKoMpRBqhYFqoQCZ+/Zch+dxJ91dyihlgyDH7Vk7u5TA3MPLy6Yn/K8rpytIkphqd99cc+WJoMzLQ2xCz9A3JdfwhEX54Yup9MtPve1mM2wdeyo0txamrn3AUkpXwXoXDEUjm4Ow+PK+kDn8u2dPE0UEAVEgYIVcGZkIPbDjxD99tvuv00FnGlYZto5nbC1b4+aTz8Nv969sTliE2ZvfQu7o3fnLDzK7NnlVLE6H1FvwH1t7sPwtg8gRG9C0lcjkLH9K8CeUU6tyP8YHUxNeyPo0ZXQmfImRbpADZLHigI+oYBytt5bjbP2bKk3Vkoz9bsKIywkQ4aLB+sSMrRztvjRAV9N/Z5/5qTv34+Eb75F2ubNKmkGU7xbWrVC4JVXIPiGG3xiolXWTjAMj+FqDNljmCVTxUsRBUQBUaAqKJC6fTsiXpuKtG3b3OdClkMh2FlatECdF0bBf8AAbIncgpn/zMCemD057/6WQzPK5RGM6KluqY5nLn0GNzQfAlNSJBKXPoKsg78ATke5tCHPQ4xmBFw/DZY+T0JXIc//Kn9J5ImiQGkooKV+517y3EON9dkmNg821qLbctO6u5+rU/soC+WnfK/rxNkqjeGSOkQBUUAUEAVEgfJRwJmUhKj33kfc4sVwZWaWeXiby+mEqUED1Js8GX69e2FP9G68+ver2BG1A0a9sXw6Xc5PsbvsCLWFYlrfaehStxtcp3cheelDsJ/Z4V5klWMx1G6BwDsXwXixO5uvFFFAFCgdBS6cs+VJavmdLWe2s5Xim4cal87QSS2igCggCogCokDZKpDy11+IeGMm0nfvhs547mROJW0Nw+osjRsrRyvgiiuwN3Yf5m57BxvObFB7uH05s2iWMwvNqzfHhB4TcGmdznDsWY3kb1+AI/JQmQNuzniZbLBd/gL8BvOokLIb55LOD7lPFKjMCuQ4WzYrDHoj6GXpDYU4W67sKEC33XW2s5Xf6fL4WrdsyTrt9gKP23Kqd3BcZyfI6NsO7To2q8waS9tFAVFAFBAFRIFKqQD3Fke/Ox+xHyyCKyuzTPZu0dEy16+PGo89iuq33objaScxd+vbWHv8J/AwYJ5J4+sl05GJTrU7YUzXMehYuyMyNy9B8orn4UotjwyFLhgv7o6g+z+HPri+r0st/RMFyl2Bwpyt3AQZWjIMLQmGu4lFHE+ck2DQM/BQwgjLfWjlgaKAKCAKiAKiwPkrkHH4MCJefRXJ69aX/t4thwP66tVR8777UOPhRxDmiMbsTbOw5ugadRRGVQAtbYR46HGver0wtutYNAlqjIyNC5Cyahxc6Ull6HC5AL0JQQ99DXMr78/xPP9ZJTWIAlVHgXILIxRnq+pMKumpKCAKiAKigG8pEP/VMkTNng17RCRQWuGETid0/n6ofvvtqPPMs0gw2jFr0xtYemApzDqzT4cOFjY76OQNazkMT3d+GtVMQUj7ZTpSf3wNLntm2UwonR7mNtch6MFlZVO/1CoKiAIQZ0smgSggCogCooAoIAoUqYAjIQFRb85C/LKv4bJnnX84ocsFnZ8N1W64AXWeex6JAXp8tOMDfLr3UyTbk2GowvuGmAxkZKeRuOOSO2BLT0LSyrHI2PYF4CBwleIZXC4XjKGtETTyF+j9a8pPgCggCpSRAuXnbH38eyGp31XGd6hDjQtK/S57tspo6KVaUUAUEAVEAVHAewVSN21C5Mw3kfrvv9Cdz7lbTif0NhuCrrsOtZ8ciYzQ6vh87xIs2LUQcelxMOlN3jfKB6/kIaX+Jn883/l53Nj0Jhgj9yP5mxeQdeCX0g0nNFrgN/hl2Po9BZ3J5oNKSpdEgYqhAGFrsTpnK3/q9+xDjdnMAo7HUnu2Ck39nr2nyzNBhqR+rxgDLq0QBUQBUUAUEAVKogDPwIr7bCmi58+HIyoKMJQga53TCRiNCBo0CKFjxiIrtDq+3LsUb22bjXR7us+meC+u3lxg1fSriVGdR+HqJtdBF74PiZ/dD/vxzYC+BLrnb4DLAVOLKxEwdB4MtSQJWXHHR64XBYqjwAVwtrKbl0NiKglh9qHGgFOlfXe6DzVm6ndxtooznnKtKCAKiAKigChQZgpwz1bE1KlIWrsWzCKYfSqnd8/j3329Hv49e6Lh7NnICDBj+f5lmLxxMvR6fZUOHSxIQEb8NA5ujPHdX0HXul3hDN+DxPeugyPuVPF0LwC0dIF1EXTH+zC1vsa7sZOrRAFRoMQK5DhbNhsMeoNH6nd6V+5MhDm/S7Xz9ZTTpaytvD/vRXwt2QhLPERyoyggCogCooAoUHEUSN34NyKmT0fanj3ucEJtUXCOJupMJvj36oX6kyfDUSsE3x5agdlbZyMmLUYcrUK0Y0jhpbUvxdiu49C6WlNk7FiOlNUvwRlzFCjJQc/cK2cNhN+gl2Dr/0zpuGQVZ2pKS0SBCqlA+TpbORJomeO1b+jczhboarnAM7ecTjuSk7OdrU7NK6R40ihRQBQQBUQBUaAqKhD/zQpEvzMPWadOubt/LuAyGBDQvRtqPfsczG3bYO2xHzFry5s4kXgCJkPV3qN1rvlDh6tP/T4Y230cGplrIO2v95H683S4kqOLB0suB3TWYFh7PAL/618r3r3naqS8LgqIAoUqoJyt+atgtdpgMBih1+mg1+ugU2cI8qPnrZ6MdDYvqXDAQnhKDjWWSSgKiAKigCggCviKAk4n4pYsQfSChbBHRhaenTA7JMbSsiVCX3oJ1m5d8eep9Zj410ScSTlT5ZNheDMd6G7pXDpc1eQqjO46DrV0FqStfwcpayYCsAPeHPqsxsEFS+e74Hf96zAE1/Xm0XKNKCAKlIIC5Zb6fRmzERZCYqQ6cbZKYTSlClFAFBAFRAFRoJwUcCYnI2rmTMSv+AbO9PSC3S2XC6b69VD7uecReN212BH5L0b+OhJRqVHiaBVjnAhcVqMV91xyDx7p+ChsaclIWjYCGTu/AZyOczuLTjuM9Tsh4NY5MDbpVbop5IvRD7lUFKiKCoizVRVHXfosCogCooAoIAqUggJpO3Yg8q3ZYFp4OM5e9JsaNECtp0Yi+IYbsDdmL+Zun4vfT/0OvU6vbQsvhVZUjSqYobC2X2080fEJ3NB8CEwxJ5G4/ClkHfgZcNDhKuQMLqcD+uC68Lt6Eqxd7gWMErZZNWaM9LKiKHCBnK2zu6/yyOfs2crORih7tirKPJF2iAKigCggCogCBSqQunkzoubMQeq27bnApRyt+qjx0EOofucdOJxwGPO2z8PPJ35W52pm598SRYupgBNONApqhJGdnsKVjQYBR/9G8qpxsB/+IzuUMx9wcZ+WXw349X8G1v7PQmeW87SKKblcLgqctwJ5nS2DerPJvWcrOxvhufa8etkCnQojZGVkKvcpXe53YbK/VilkwcONPVK/58CWb58BYc9yIiU+A+nJWXDYndDpdTBbDfALMsMWaPZSYrlMFBAFRAFRQBS4MAqk7dyJiOlvIG3bNvA8LmPNmqj55JMIGTYMpzPCMWvLLPx07CcQFgS0Sj5GDCfk8ThNqzXF811HoV/9frDvWYOUb0cj6/Re6MwerpXDDl1ADdh6Pw5r/2eg9wsp+YPlTlFAFCixArmHGjNBBmGLCTKy3X2dR+p3xUQ8D4uP0hXIS/n5yfNrN2wVUaqqs5UYnYajO6JxeFskIo4lIjUpE0aTASGhfmjYOgStetZDzQYBMJiYsUSKKCAKiAKigChQMRVI3bIFkVOnIfPMGYQMH46ajz+G8NQIzNk6G8sOLoPFYBHQKoWhI3A5nA60rtEaE3pNQrsabZGx6WOkrBgHV1qE+41spxM6/5qw9nwYtn5PQR9YuxSeLFWIAqJASRQoR2drncvtaGnOVt6PLmd2GGEVcrbCjyZi08ojOLYrRiUIMRj1bkvR5T7cmS5XYA0rul3fWEGXAFdJprjcIwqIAqKAKFBeCiT/8iuywsJQ/e67cCr5ND7cvQif7/9chc1IKT0FGIpp0BnQt0FfPNf1BTQJuAjpf76L1LWvwhkfBl1QLdj6joSNoYOWgNJ7sNQkCogCxVbgbGcrO4xQuVd0tjQXy4ON+JQiuKkgntJ99fHvrqLuYfggKYPQxV8ifNcmxYf3bMVHpOGXj/fi5N5YmMwGt6AFFAWhOmDgfW3QskdosQY4IiICmZmZqFu3LoxGo7o3IyMD+/fvR4MGDVCjRo1i1VfUxadOnVKgWL9+/RLVybCI06dPw2QyITS0eP1kf/z8/FSfaMsWVhISEvDff/+hY8eO6jnlURwOB/bt24eQkBDUq1ev2I+kLrt37wbHUlnOOh3sdjtsNhs6d+6sPlK3xMREtGrVqtj1x8bGIiwsDA0bNkRQUFCx7y/PG7KysrBnzx6Eh4erfl9yySWoU6eOakJcXJx6jTo0a9ZM/StqLpRnu+VZokBVVCAxMxHzd8zHlwe+RLojXRytMpgEXCv5Gf0wpPkQPN5xBEIcLqT8/Doyd66ApfMdbtCyBpfBk6VKUUAUKI4ChTlbuaDlDiX09KNKwFrIF0Z4NnadnfrdgeTkZPTo2w7tfOxQY3umE5tWH8G2H08oad0b5Aov5NCgECtuHddZ7ePytnz22Wdqkf7ggw/mLKS5KF2wYAEGDhyITp06nVUV4eDAgQO46KKLEBDg3bthDAH93//+p+JQH3300XP2p6D2p6en491330XNmjVxzz33eNtFpKam4oUXXlBtHTVqFGrVqlXovQStJUuWYPTo0QgMDDzruvj4eERHR6u+m83e61xUDtkVwQAAIABJREFUY9PS0rBw4UK0adMGl19+udf90i4kWL399tv466+/FFQRngm0/Ddx4kQFHfPnz0f16tXx8MMPF7v+Xbt2Yd26dbjmmmvQpEmTYt9fXjdwjp05cwavv/46jh49qvrdp08f3HvvvWreca6vWbNGzQdC58iRI9GiRYvyap48RxQQBfIpwDO0Jv01CRvObFCvyD6tspkiDpcDwZZg3NPqXtzd5l74xxyHI+4kTE16Qmc5++9c2bRCahUFRIGiFCg49TvfQOdd2ketBm8ONS4IzQBxtjxGIfxIIn77dB8ijyXB6OVeLJcT6D6kKTpfc7HXM3rZsmWIiorC3XffXSBcFFQR3YOnnnoKzz77bLEWq4sWLVKQdd9995UIttgWDRpuv/12r/u4detWbNiwATt37sRDDz2Ebt26lfj5mzZtwqpVqxS8VUSX57vvvlPwfP/99+foc+zYMfz7778YMmSI15pVxgvp8LHvSUlJal5GRkZi9uzZuOqqq2CxWPDJJ5/g8ccfR+vWrTFz5kzlJBLay8vBrIyaSptFgbJUgG+Q7IrZhTlb52BrxFZkObMklLCMBM90ZKKmrQZGXPoUbmo5FFYYyuhJUq0oIAqURIFydrYKDySsSs7Wnj9O448vD8Ke4VCZB70toU2Cccvoy7y9HAXBFsMIjxw5okLu6AjQMaGDSEfpsssuw5YtWzBnzhxcccUVyjlo1KiRuoaOgb+/Py699FIVfkjHheFthw8fRu3atdV9XOAOHz5ctW/79u04ceIE6JSx3osvPhsS+cf4jz/+AB0lhgHSUWM7CFt0uv7++28wzI2hYl26dCnQbeIim+F5WqjejTfeqOpin9huOkt0u3g/+3Dy5Em1IOdinfUzvLJx48ZKjy+++EK1h+DSq1cvFc7IflCvatWqqb7TQWI7+Qw6ZQxb6969u7qWsMlQRdZBOGD4ZocOHXDo0CHVRrpvDHWjZnTOmjZtqlwY9pUOE/WihryHH/MXjifbTaDl86kbAYwuHduvOZXUbOPGjUp7fr99+/YKunk9YYUOETUgtPBaup1sq9angwcPqnBTjhvvpwa8h4X3MHyPUE7QZQgi+0XILU9AZdjql19+iZ49e6r27927V8EW+0BgpsacR+yXFFFAFLhwCuyL2Yd5O+Zh45mNSMtKg0EvIFCao6Gl0W8Y2BA3Nb8Jt7a4FSFWyTpYmhpLXaLA+Srghq3VsFqtMBiMudkI8zhb5x9IqPtqMVO/Fz9BRs9+vhdGuHn1UWz4+lCRe7UKGliLnxEPzerr9ZgXBFtcHPOdfy7YCR6EFS7KufgeMWIEPvjgAwVpDFO76aabVLjhG2+8oRa0hCNC2B133IHNmzcrJ4pwQSAjyPTu3Rt33XWXgpilS5eqBT4X7dwjxRA31qmFTBJGfv31V8ybN0+FhBEuuMemb9++uPbaa7F+/Xr8/PPPapFP0Bk2bJiCP8/C+j///HMVnsfwuh9//FG5eASEFStWKHhiadu2LZ577jm1V+3999/HtGnTVL9ZP+tmH9n2qVOnKoAgmDE8ja9xQU+44g8IIYz9Z/geYYmgwjoZgvfEE0+o9n/88cf46aeflNvStWtXBZ+TJk1SmhGi2F4+l1oStugi0p1iuxjCyL1G1Kp58+aFwhadLUIk6+E/jh/bytA5wirb8Msvv6g2sF9sA7Wg3gyR5NgRHBlOSUihM3jnnXeq57EdBBXq+eSTTyroZNgp3TMCFkGb/eHcefXVVxVUEoapb0FA7fVkLeaFBFrqTN053+hKMoyU84ihonQ6+RpBWoooIApcWAWOJBzBol2L8OvJXxGfEa8SO0g5fwUIWia9CW1qtMGwVsMw8OKBsBqs51+x1CAKiAKlqgBh66P5q2C1aqnfyyhBhqR+zx23f1YewV/LD8FsdSet8LaYLAY8Mqeft5cX6GwxFGvu3LlqcU0g4jv/dAQ8CxfhXLgzaQILgYcuFp0cOjNjx47F119/rVyExx57TAHX5MmTleNxww034M0331RgdP3116v7J0yYgJYtW+Lmm29W0MKSkpKCp59+WoV69evXT9VB2CPQtGvXDuPHjwddKrpmhAG6MoQk7X7WQVeHDgf7QneFbSD4MHHEmDFjFLAwtFArO3bswOLFi9WinG267bbbFGhphe7S999/j+eff17BJSGTfWRf6O7wWQQhLuYJVlOmTFHX8VmvvPKK0onhlNx7piUkocNGiCO4EuIILIQDulh0AxkGx2v4+csvv6zcw8KK5mw98MADCpz4rEceeURdTjeH0Nu/f3/1fO6h0/adEXg/+ugj/PPPP5g+fbr6PkPwqDv7Rxds6NChaj4EBwfn0Yx1s81//vmnaifrGTdunEpSsXLlSrWfzHNMvJ6cJbyQjirnA8eScMc5QueRY8K+cMz5OtvEuVnShC0lbJ7cJgqIAoUoEJ4SjpVHVmLloZU4GHcQJoNJ9nGdx2zhXi2m0u/XoB/uanUXOod2Fj3PQ0+5VRQoSwXKLfW7OFu5w7jj15P486uD4D6s4hwaHVLXD3dM6O71fCjI2SJsvfPOOwpy6E7QHSAkcZHKUDAurF988UW1iOf36dzQjWEoHBe62l4YOgeEKbpILFzs0rUi6NAd4kJee23t2rXKQaGbRgeGhc8mFNAdIbiwbiY5IAgwmQSBhyBIB4j7buiwMCxMgxG6OW+99ZaCFjpIvI9uFuGF7hb7RXeH4Ea3iH0jMNL1oTPz1Vdfqb4xBJB9p/tFGKE7Rgiky8T6CVgEEBaG/NFhYx2DBw9WdRJkCG+8Z/Xq1QoACFZa8YQtPodtpGvH0EG6QqyP9dJ5YjggQ/6ooaaT52BrsMWEJxwTfq2FGxI06AqyEGQ9IZMu2LfffqvcMLpifP3DDz9UuvA5dLoIaXTxbr31VuXAaYXu3TfffIPffvtNjRP1pn4cm/fee08BHt0j3l8UKHo9aYu4kG4boY8wRQDmM7XCkFGCICGXfeK4X3311QXqWBptkTpEAVGg+AoQEH45/gsW7lqIfbH7VOZhSQlfPB35N5H/BZgDMOjiQbi/7f1oElxxkxsVr3dytSjgmwqIs3UBxvXE3lis+2w/4sJT1dla3hRmJGw/oAH6DvM+wxoX43SEuMDm/iwW7vmhG0FXhwt7Fjpdv//+u3JyGBJG54JhYQw5Y8gcHS46OtzLwwX2LbfcohbfXPDyH8Fh1qxZagHOMDs6JFz49+jRQ9VPl4UhbQQLbUHORTtBS1u4MwyRzhT3CRF8GF44Y8YMFWJYUGFmPtbLkDftGi7GGeZGp0lzNNguOkl02wgOdLbYTy7K+UyCJSGCbaGzRTCks0edCFUMUdT6wXbwDx1dt0GDBqk+sg5ez4QidNoIjc8880xOuKQGW3RgqBMhh1DAQpjjXi+GGLLQKWJ4I2GKMJe/eMIWwY4uIx01z8K6CdTUQCuELAIT95cxWyT3bbEddBsJkgzBI7iwfvaVkKIVPoeg9n/tnWuvHMWdxv8zc47PxdjGxGDA2OHiSwjEBMIibEdcJHbfRNpISJt8jHyZZfNmAwEJJYEIBVarsAnErBQICsgCKQEvDtiEGIyNje0zx+c6M6unqmump+faM2dufX5tHbXn0l1Vv6ruqaefqn9pKKE2OZ4SvRqeGPIsTnLb5CqGTWJVgloRDpW+8iSxKa4SympbaYJXiLsEv0SpWLcTdppzKKGvhwEbFVWym2uU70AAAt0ReP/C+/bcB8+5wBnnr513jgyiqzM7idW5wpwduOGAPXbbY/ajQz9iflZnbHwDAiMnMERn67hfMKrFqsatAmQcffRw5kK/Ly2s2R9/fco+fOsLKyhARhcxMmbmpuxff/Jdu+n27tdCklMhUaQ5U+p0yslQoAZ1nDX0Tq6MBJQ6vZqTI+dJnWCJHnXC5SapIy53RyJIw7X0fQmTEydO2KuvvuqGxsmhCeJL59DwNnWMNQ9MneTgasltCGsfBWdKwwcVdEF50RA+deQl2CS2QhhvCTUdK8crLgIktJRecJ70mRwdiUG5RBJ0ElUacqb3JTwVhl3D+jR0ToJATt7FixedwNF8NrGRCFXZNS9IXFR2lVF5UJk0fFBi6PHHH3d5lKslJ05D1yTExESBNMRS7MVTeRJnuYoScBJhOvcTTzzhnDm5amKl+VsSPBI/ySUB5GZJtMh1VF4lVJU3pSUxrfOKp+bkianEr1wn5eGll16qDtWU6FI55aiJnVwhCT5xUp2qjCqLhLQYSgAG10xCWmJcZRMftSsJKImqMGxU9SD3Tk6l5k1JdOm8ivIoMStmclaV72431ZOEn0Sj2EvUKm25cHoYIH5ip7KpjWk46jDnkHVbDr4HAQh4AheWLrghhb89/Vs7dfmUrZRW3PwjtkYCcrK09uhN8zfZsT3H7Id3/dAeuuUhhg3SWCAwIQScs/VTzdkaQoAMDZmTQ1O31/obFbPqosaViuvYukWNFxczuc6W2sZnJ7+2N54/aZfOFm1qus2ixgJWMbv/n79px/5tf6pmpc683Ap10NU5VeQ2OTLqVGuomjrE6jDLcZHrFOYvaZiWOtXqbOsYOTByjSTW1IHVOfRaLorSUOdc76tjr6F1cjIUaEHpqC4lZJLBLVQQiRwJA817Uoc5iBTt5VzJgZMgknCSa6J0w6bhZNqUXtwh0TA9iQy5PhrOqE66gnZIvKjTr7LpPBJdCnwhJ0yujIZMSgBpLpqGSCqohMor4ajzqBxyfBS8Q/OlJFQkaMRBQxIlEOVSae6VXCOJSUUH1JBGCQ3x1udy1iT0JHollCRaVDcSNBIKSkPCrJkjo3PrO3KV9LleK39BeCjYhvKk/Eqs6jviIyGlMknkiIPqW/yUH7mCEtEhyqTyEaI4qt5UFwqEIsEcxJuGXkq4yuWUENaxyTW+dE4JcolWfVdDNpW25v2JWViQudsGLZ7ipvxJlKo+NHRSAk+cn3/+eTccUuVXfTJXq1uyfA8CoyOwtL5k751/z14986od//txO7903gXPwOXydSKRpXudHsjeu+tee3L/k/bo3kftlq1EWR1dqyVlCKQn0OBsWd7yBZkt8vXluOTqtVG0urGzqJK6Kbx2RyU+f/FZnK149QjeB3/83E78zxm7fG7JKrmKeyIf5nBVyhUrlSqmCIR33rfLHvnxIZvdxlO/9E2cIyAAAQhAYJwJLKwu2O/O/M5+87ff2F8v/tWW15eds79ZRVcQWQqTv2tulx255Yg9efBJe3D3g+NcjeQNAhBoQWD0zlak0MplybhK9am1c7aKi3Ykg6Hf43Vx+v0LdvLtc3b+zFUrfr1iq8vrVijkbW77Frt+97wTWvc8ssdmtyK0uIohAAEIQCC7BLQml4YWvn3ubfv06qcm50uCazOJrvXKuk3lppzIuu/G++z7e75vP7jzBzY31Xz+cnZbAyWDQHYItFzU2DlaLZwtOVfNRgS2crr0vne2whbmbtVeN87ZWrdicdGyOGcr2XyuLaza5x9dtkufF215cd0Fzdi+a9Z237Hdbvpm93O0stMsKQkEIAABCGxGAotri/bOuXfszbNv2nsX3rOPvv7IOV1ZDxWvB8wSWrvnd9v9N91vR2494oSWFitmgwAEJpuAd7ZeidbZCosaS2gpSJ4fQthcIzXqJR/7orme8osat9k0D0MnkMOlcLDlcikSW9lb1Hiymwy5hwAEIAABCAyWgBY/PnnppL119i370xd/Mrlea+U1m8pPuSfBfp7DZG/q9yjC4Hp53W697lb7zq7v2NE9R+3hmx+2O3bc0RAkabJLS+4hsHkJ1IYRJhY1rrpaG3M/w9navG2MkkMAAhCAAAR6IqCHrwqi8drfX7M/f/FnO3P1jBteGNbomrQhhk5gWclylZxpTpZE1uEbD9vRW4+6PzlbbBCAQLYIDM3ZeuHZNyo13abpn7XnUm6JPhcYPjhbJReBxw8jxNnKVpOjNBCAAAQgAIF0BCSuTnx5wt798l3neH1y5RO3Rtfl5csuJNc4RzEModvdOllTc7ZjZoft2brH7v7G3S6Eu0TW9i1MGUjXIvg2BCaHQL2zpXmoBcvnw/BBRSXMV7163S/c0EJXvHq91Ol17oVnj8fEVm21LX8qv1hsTWzFhxFmb52tyWke5BQCEIAABCAwPgTUV/is+Jl9fPlj++DiBy564ZkrZ+zc4jlbWFtQQGXnGEl8jXKLC6wt+S1ujax92/fZnTvutLuuv8sO7jxoh244hMgaZSWRNgSGRKDe2fLLW3ix5YNj+BDwfgtzruKv44MMo6jw1ZzHX+de/PkbFae2oiga2sdfK9S5d7hq62wFZ+vwAweGhINkIAABCEAAAhCYBAIKpqHFkU99fcpOXzltp6+ettOXT7uhhl8tfeWeDUt4uY6NaSJ61K/ZoPle/gm079e4cO2VspuDpWAXWwpb7OatNztx9a1vfMsOXn/QDlx/wL23Y3bHyMXgJNQveYRAVghIbD3z0/+yuVk/Z0uBMZzYiqIRat+gkaJohEm91Pb1Cz8/LuuqKrZcPIzY62ah30M0QsRWVpob5YAABCAAAQgMhsCVlStOdH185WP75PInbn+2eNYJLwkzPcx1D3QVhMvK1UyEZ8r+KXOTLRJTXld5geXWATOtjek7TArcoXDte6/ba3u27bF92/bZ3u17bf/1+52jJXeLDQIQ2JwEvNh6paXY8u5WQiPFQr+30091egqxtTkbGKWGAAQgAAEIjIKA1ur6x8I/7MLyBSe4Li5dtEvLl9xe0Q4VUj6EXI/vJajkhklEuX0krPR/OVbz0/Nu+J/+dmzZYdtmttmNczfabdtuc2JLe32HDQIQgIAIDE1s+XW2Qrz4xn3jOlsK/V7cFOts0RQhAAEIQAACEBgsgeJa0a6uXrWrK1dtYXXBVtZXbLm07P7i/5fY0pwv/U3npi2fz7uFhrXW17bpbXbdluts6/TWuj8WHR5s3XF2CEwygVqAjFkrFMI6W3qQo1KFfVIb6bPWuqkW/aI2VNCFftekrVxONn5yrxP6dbZKJT93S0+ZJLaOPUqAjEluYOQdAhCAAAQgMO4ENLRQ611pzpXr4kTDA8NQweBwZWF9r3GvC/IHgawRcM7Wf2jOlhdbzi3Pa96WAgTq/7kGbeSUURTnop1+kmALn+c0jNC/4YJuJPY5F+rdjYaOAmSERY2PPHrYmLOVtWZHeSAAAQhAAAIQgAAEIJB9Aq2iEXpXy88VTWqj8NDHRWtvo5/qPndzttps+rLElgJlaEihd7a0zhZiK/vNkBJCAAIQgAAEIAABCEAgewS8s9UkQEYU+r1lcJ6UKBLOluyyuFJLOlsSXetObOFspSTN1yEAAQhAAAIQgAAEIACBsSBQ72yFOVtytJo5W14jNXe2GvUTztZYVDGZgAAEIAABCEAAAhCAAARGQWCozla7AjKMcBTVT5oQgAAEIAABCEAAAhCAwKAIILYGRZbzQgACEIAABCAAAQhAAAKbmgBia1NXP4WHAAQgAAEIQAACEIAABAZFYGhi61fP/KGiaBt+Ilfjvj70uwJkRIsaP6ZohAcHVX7OCwEIQAACEIAABCAAAQhAYCAEgtianZ2zqUKhus6WEsvl8i7NpDZq9l47HeX0FaHfB1J/nBQCEIAABCAAAQhAAAIQGFMCOFtjWjFkCwIQgAAEIAABCEAAAhCYbAI4W5Ndf+QeAhCAAAQgAAEIQAACEBhTAkN1tloz0ByusplVrFypWKVctlK5bMVi0Y4xZ2tMmw7ZggAEIAABCEAAAhCAAATaEZDYevqpl21udt4Khbzl8nnL53LRfC3tWx2tD/wCx823+s97m7O1sGhHndg6QC1CAAIQgAAEIAABCEAAAhCYKAIjcraSSi3pbFWsFEUjxNmaqPZEZiEAAQhAAAIQgAAEIACBiEC9s1WwXD7XxtmKa6RGvVTvdOFs0cggAAEIQAACEIAABCAAgU1MYETOViNxxYdnztYmbokUHQIQgAAEIAABCEAAAhkj0HrOlpwpzdlqOWkrFYmcW9TYclax2KLGsddNFzVeKNrRx1nUOBVpvgwBCEAAAhCAAAQgAAEIjAUB52w99YrNzsUWNdZixrnYosYJjaSMVxcxbqOf3GLG4XOJrXYlbupsLRTtGGJrLBoKmYAABCAAAQhAAAIQgAAE0hEYA2dLys2subO1GDlbRCNMV618GwIQgAAEIAABCEAAAhAYNYHWzlZtCGFy9J8fXmhW51zlFFAwOFleP+Fsjbp2SR8CEIAABCAAAQhAAAIQGBmBoTpbtVJ2GfqdYYQjaxgkDAEIQAACEIAABCAAAQj0R2Bood+Zs9VfRXE0BCAAAQhAAAIQgAAEIDBZBEbsbAWHq8Wixjhbk9WayC0EIAABCEAAAhCAAAQgUCXQ3NnKuzlXZmEfvt7NosY1/RRf5Dj3y6cV+t2/5Sd0uYiH1dflsl9nSxO9ypWylUtlK0ah3+/73kGqDAIQgAAEIAABCEAAAhCAwEQRcGLr31+22bl5mypIXOUtLzGUCwEyFB6jXiOpgM30UlI/1b1mGOFEtQsyCwEIQAACEIAABCAAAQj0SWBowwhxtvqsKQ6HAAQgAAEIQAACEIAABCaKQHC25ubmrTBOzpbW3QrDCA8/wDDCiWpVZBYCEIAABCAAAQhAAAIQsOBszc/OW15iK++HEebcpK3aWlv9osr98unX47O0wsjE6r5SKbs0tNf8rXK5ZMXioh177LAdZs5Wv/w5HgIQgAAEIAABCEAAAhAYMoHV1TV75qlXbHZ2zgqFguXzEliauxXEljLULOhF8r32r3O/evoPWvI4mv3VuK+4ABmR2IoCZCwuXrMHHjpkDx77dpShIdMhOQhAAAIQgAAEIAABCEAAAj0SuHzpqr343Os2MzvjxZaEVj4vT8tprLD3UQMjjdRMf3XQXimcLblacrdKtry0bLcfuNmOPHLYrtu2tccitj9seXnZisUiYm4gdDkpBCAAAQhAAAIQgAAExpdAPp+3nTt3DiSDirL+4V9O25vH37ctW2askJez5SMS+tDvcrmaKav0aiuFsxWFfq+UbXV11aZn8vbYvzxoe/ftHhgEiTs2CEAAAhCAAAQgAAEIQGDzEZDjNKjt5RffsIvnr9j01Iybs6V/OQ0lHIyz1boYUn7atPfztspWKpXs2vI1O3T3PjvyyHdtbn5mUBw4LwQgAAEIQAACEIAABCAAgQ0jcOrDM3b89+/adGHGpqamYq5WLTCGn7vV/1a/qHHTqVsSWW5ZY9P8rSC41tZWbWn5mv3TkXvsew9/2411ZIMABCAAAQhAAAIQgAAEIDCuBM598ZX996//18qVvM1Mz1iuULBCLm+Wz/lFjWNDCPsPj2EWzdlqj8O7WxJa0bytyOFaWVmxtdUVu/eB/c7h2jI9Pa5cyRcEIAABCEAAAhCAAAQgsIkJ/O3/PrU3fv+OldbNz9WKAmP4+VobH/ZdqJ2zFZi3CqaRHEood6tULlulVLLltVUrl9Zs585tdvCe2+32/Xvshht2bOJqpOgQgAAEIAABCEAAAhCAwDgQWF5asbOffWkn/3LaPv/svJUqOWcQFQrTbvigohDqTxEx5GxJGIV9UiM58RQLTBh/3cwF82LrZ6+3Df3uUnSuVtjL3fLBMrzoKrlFwUrlNTOtyVUd3lj24eSjrfbf2JvjUAPkAQIQgAAEIAABCEAAAhCYYAJegCRnWSm6YFV5VHKWL0zZVGHapmKh3t1CxtXAGC48hhNedSHfBxP6vV4mxd0tFyRQQwndn+Zyrdt6qeSEV3m95N9z6kxfbOaXxc/d6fOkZkxzbKdzt/o8HlA//p2NTDtr5YqL6EExG0V9DaMtUK7622M/zPs51j9Q6v2e1c+xndIe5LmTaYf7XPjJGmTagzx3s3LFf4YHmfYgz70ZyhUv40b+7o7iXpssS2gblGs877WhvrLWR8tquTr1PaWZ5FqZE1lysabcvuDW09L7uVzB6ar6kO/d/P51f5/vztly9yeFyPB7rXMcohPK3XJzuaJohRUNL9RrfbuizPt93dYqf83eT7b3NMemW+DZZzHtMb1+n7T6Y92ub7rRbYS0WmuQblnDsD+G3C/6u1+E36Be79dpj8tifXEN93cNd+q7dXsv7fZ71Fd/9ZXFazjL98H4c7Tofl2JnKm8HCvpkULBhXR3Isvt9aoW6l2jCK2i9/2+pR7ooW3EFjVOPmVpfB0CZegTuVtBaLlIhRpC6ASXj1zoBZYkV7MniZ3T8t+IPwFq9TSol3Mlz53VtOJXVqcy9/s5aTW22bRMYQjDVvfLLLeNjfqN6HS98RuyMdcX9VXfN+nU7rLav6Bc/V9PMOyfYevfxuqdSkMEXXRBCaiKd7AkslwwjHpHS9e2Pq9tSR0SlFa66z73i5+9Lv3WcvBM/CGKO3UUmdD9XxZXFKXQu1kqR7SP5nnFz91qUGG7BzU9CMiezSnSmpyHx/Fm3u2Dvl6/R1rd3R/a3Udg2B9D7k2Tc2/K6sNjruH+rmGMrf6v4WEy5J7bf32NgmFDms6g8i0nrJnlQrtHAswHxHASqzpPq5Mm6qlc1QAZQcbVPfxTDuS91Yu8aEBhVXhVg2d4tRViajQ9tnau5udu+XkX+er53HUCNWW+GsRtyuMHWa46wZ8yX2nLFSR78m7om/jGt4Xqw4UNPnfDg6bosqNcsftASuZDa4fRZFY3fjm6Z2Xi+sp4uTS+I8XvT8/3+UG2hYbfEP9bSLnis9V7uG/UHk1v7G/Ipqmvxv5bz9dPpz7BUK8vyuXuLf0w7+fYVGmnvO5TnTsa7tfpN98NF/SdRrePHC1zgwndfKeaGGvHpY++TCpnq9p/CfO3XNZDpMJo0GA0gtC9H91ne3G0grLsSUF26dQl1StpTc6TjPj12Ktj1e1xpMUT3VZtZVhtg3vT5NybcLa4X4z6fjFMByiraXEYtOHQAAACyklEQVTPnfx7rpt6FUkst/dKy49+U8AML7W6drT60iX1od9jCjTkLDhb8ddVsyL6WYlyGyIW+tzHzxUpx2bnqiqeFmlHKrTqsLXLV6dzdfqctGJXV5dtIcl0WAzDvMC6dpZsdxv0mrRqT5VTX3/RJNOhMMxwWu66Ck+yerw2O93/wi8QaSV+v9LeR6LuZ9bqy41QGFI7zHRakSuT+l6ash3GR5SQVvq+zbD6Mn5oWJ/3nBTHb5q0/FDBOu3gAmUEPRI5XMHZSnON9MDQOVu1sQ7p/1cLhtHp2L6S6XRyPocABCAAAQhAAAIQgAAENjWB+NynFiBic7mGgcqHfg9b3COL3Ku6sO3NPLS6Y/2pnFBPc66e0orhIa3oyUiLJa078d3ozzeyPjrljbQ61/0oGcbHmHTKR7+fk9bGtAV3E4/ur4O8vqgv6iv+DDbZv8hqO2xV5n7vf8njB3ntklb/1y4Mh8rQDSGMj97o93pLeX317WwNQxGSBgQgAAEIQAACEIAABCAAgUkjUA2Q4TLeRKnVBSNMPHlq+Vl0rg37PE2++k07GThlkGkP8txNnppsWH00aSt1wQgpV/WJTc/MB9wOh1ZfTdyLnpl0uraTQfsG2Q4p18a08XjQvozVVzUYIeVK31ZGcH0Nrb4SztZA74fxoH2DboeUqzHwchrmA/7NrwsKnSZfnX53O30+4HINrS/TZ58694v/fE0reEWTyGL7EKOjOpksEeSiWnNpjw213OS4kFY8bVfAbvOV8twN5Y63GsrlJxZ2ybS6Wtuw6iv00rpsR6nbeFTu6iri8fbfJZOerhHKVW13yXtP23tS1usrcV2luTbTtsPw5M31Pgd9fQ25XN3ez/otd91k6wH/foXfyG6uj77KFc0R6PVemiZtlWmQbbyuT0G5Gu65adtSFuuLvmf3/b+W1/YQ+tRD73uGJxjpfhv/HzeBYQGf9y4uAAAAAElFTkSuQmCC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AutoShape 2" descr="data:image/png;base64,iVBORw0KGgoAAAANSUhEUgAAA1sAAALGCAYAAACzs4ssAAAAAXNSR0IArs4c6QAAIABJREFUeF7snQV4FNcaht/dBIlB0OJSClRuKVQotJSWUrS4u7uWBI0SQiBYgODuLoVipRSHAkWKW/ECxQJx3937zG422SQbIyEE+u99crfL7sw5854zM+eb/5zvV10+d0eHvISAEBACQkAICAEhIASEgBAQAkIgQwmo9GJLBSiSS6UCnY4UPytVSO1v07rvhL+XslJuj5QYv40MlQ6blj6bEqPkvpeyUnddMMtQZei/mcLwLS5Lfw5nRp/XN5aUla7721vKUDmR9dfcTOiHb3VZqRhjped+ZRzD6RlKWS89Vn0bx01Kf5Djei1jatWlc3d0see1UXOl8K5vq1T+Nr2/k7LSz/ptZBgzfM+UfihlxYyx0nHOC8P0MXwbz2HjlIr03iNSu70wTN+9RM7h9J3DMRLcoFfTcS1N7fbSXulrL7lepL+fCkMThjKNMEMjhbIzISAEhIAQEAJCQAgIASEgBISAIZiYVGTLyCeppyjJPTVJzbap3T6hMs7IfZt7upTaeiW1bWq3f9uOy3ThnymbN729kuv/qW3rl+0rr7LsV7nvlLi8yrJf5b7/K8dlPGdTehKfEed2ZraX8ZqbEfV+nX0hYdlv43GZHuPb1F5yXHEj7/Sc++nZNqVz1/j92zZGe1uP640Ze0pkS2S3EBACQkAICAEhIASEgBAQAkIg4wmoLp29rTMuIFSpVOj0CyoNCyuT/Kz3x0jlb1PaV0rfS1kpt8d/kaH+MU0yfTQlJmn5XspK3XXBDFNVzPVE//TpFbfXW12Wgi8tfTY11/Gk2kvKStf9Td8P30aGMedwpvTDt7isVI2xMuBc18+oeMnrQFqv1W9lWTL2lLFnUjrnZfqGRLYyXsHKHoWAEBACQkAICAEhIASEgBAQAvEiW3EWmeYjW7Hfm1F1qd42iSc2SW6vtFGsDW8K9UrrvhPs11BU/IjdKytbjivJpyapYp5EpCRV2ybztM/s9jFlvZJ9m9RFv385rnhPY9PCPGFkKy3bmnuSm6rtM6G9EkZKUlWvtPZx035ocm16lddDOS6jNXf89zQzz6z2ShBteqX9MME1N81M0jBmMGSm0MVGjt+m4zKNbMlxpXH8KGO09I3RYiL8r/LcjXffzuLtZcizJS8hIASEgBAQAkJACAgBISAEhIAQyFAChsiWvISAEBACQkAICAEhIASEgBAQAkIgQwmoLp29Y1jvaky0Z/THSOazkpHPsCAyJsqYhm2lLAO3TGGoM7Tr21iWclhKNu5X3g9jHkVIWek414VhuvupciLr+3om9PlMLyuN95+03kOMv9cfl5T10vdt/TU3kxhKWWkbk5nr18IwfQwzZdwUc05JWem4Nr8p41yJbGWoeJWdCQEhIASEgBAQAkJACAgBISAE9ATiIltxju8J11Em+qzf0GRNr1arQ61WHrmqsLBQozI8g42LlhkjXy/xHhOYyZB9mUsua5ocT8qKeXr+Eu1kZJtZDPVP7dJRz5T6QsLEzFJW+vqGtFf6+mtmnVfGOeVpOT/Sc27IcaXvvMrM9pJzOH3ncEpJwtNzHpk7X6W90tdecm16c65NKV0H1SoVik7R6bRotEoozHC2JfTIS+3nhBoooc+Z2c9pjWzp3W2M+Rti3rVaLTa2Ochlb4uNrZX+T15CQAgIASEgBISAEBACQkAICIHXSSAyIoqQ4FCCAkIJDAhBqwW1Wm2IOhmdoBP8d0bWN8YgI7XPMQ1J8gx6S6dXihaWauzz2lKgoD3Zc2TLyLrJvoSAEBACQkAICAEhIASEgBAQAukmoOiX588C8HvqT3hYNAa9pY7JvGOIdqUc00vNb+LrqjS5EcZGtbQ6NIosVOnIX9CeQkXy6acPyksICAEhIASEgBAQAkJACAgBIZBVCQT4B3H/7lOiojRYqBWxpQgtw2Rf00hXRtU/mciWsQgz0wZ1OqKjNNjns6VYiYJkz26ZUfWR/QgBISAEhIAQEAJCQAgIASEgBF4ZgadPXvDg7lNUajXKui6VyjTCldIqS6VaSa20NNVPhgiX6uJftw3W7wkNMkzs3PW71M8dNEwh1GiisbBQUeq9ItjlsnllIGTHQkAICAEhIASEgBAQAkJACAiBjCZw/cpdQoLCsbCwNBj9GSNbivgyTXdhopESWfUno59i9VV8gwxTTzl9kTECKy66pYiuyMhI7HJZU6J0IXJa5cjoY5f9CQEhIASEgBAQAkJACAgBISAEXgkBJXj06OFTHtx7Svbs2WMjW4ZphMZphUavwzhNZKiMeb0UV9H43ycd2TJVcfqIluFPcR6MCI+kYOE8lCxdSB9+k5cQEAJCQAgIASEgBISAEBACQuBNIRAUGMyl83fIkSN7TOoqtd40Q6dT6SNd5mzc9VLL3IzA5FJopRTZUnzplZep2AoLC6dYyYIUK/HOm8JT6ikEhIAQEAJCQAgIASEgBISAENATUIJHZ05cxco6J2q1hV5ExZllGN0JjbDMZZQ1951ejsWs6TJ8r49sJcfcNK+WEtVS/kJDwyhVpjBFixeU5hICQkAICAEhIASEgBAQAkJACLxRBDQaLccPn8fKykqfd0v5exXOhClavxvFllanRRcjtkJCwij1bmGKSmTrjepUUlkhIASEgBAQAkJACAgBISAEFMM/LccOn8Pa2spgAa93JjQILn1EyiThcXp4pTKyZUhgHBfZCqHUe0UpVlymEaYHvmwrBISAEBACQkAICAEhIASEQOYTUMTWH4f+wtrKWj+N0BDdMppjxOXeSm/NUhXZMl2vpdVqCAkNpVSZIhQrXii95cv2QkAICAEhIASEgBAQAkJACAiBTCUQK7asrbGIEVvGaYSm0wnTWynVxb9uKf4ZSSbnUgwy4oktjZaQ0BBKK5GtEiK20tsAsr0QEAJCQAgIASEgBISAEBACmUtAEVtHD57RR7YsLAyRLWNyY9Mkx/ETGCt1TFo3mUt2nKL1uzJ90CC2tCjrtpSKhYaI2Mrc7iClCQEhIASEgBAQAkJACAgBIZBRBPRi69AZrHNaY2FpoV+vpQguRUwZkhwbHAlNLeD1Uiut1u+pjWxpY3JsaTUag9gqq0S2CmfU8cp+hIAQEAJCQAgIASEgBISAEBACmUJAo9Fw9MAZrK2tUVtYGtZs6Q0yFEFleE8cxXrZyJZxEqEZpRYvsqWNiWzJNMJM6QRSiBAQAkJACAgBISAEhIAQEAIZT8Agtv7Siy3jNMJEka0EGileZCsZ/aSPhhm/N0S2knop2ZMNa7aMToT6PFsS2cr4Fpc9CgEhIASEgBAQAkJACAgBIZApBOJFtmLdCI3rthImNTatUvykxYkr+xJJjZMWW2KQkSm9QQoRAkJACAgBISAEhIAQEAJCIMMIxIktGxPr97jExhmYZ8s0spVQqZlGtozRLVmzlWGtLDsSAkJACAgBISAEhIAQEAJCINMJGMTWaaytFbGlrNlSjDGSimyZaqTEesngQmh8SWQr0xtTChQCQkAICAEhIASEgBAQAkIg6xAwXbMVl9T4FUS2Lpy5pUvOwjA5g4ziJcWNMOt0GamJEBACQkAICAEhIASEgBAQAqkhYJxGaGWSZ+v1Wr9rZRphahpOfiMEhIAQEAJCQAgIASEgBIRA1iYQ3yAjxvpdP40wg63f9ZGtl7R+l8hW1u5EUjshIASEgBAQAkJACAgBISAEEhPQi639Z7DKHOv3WLlllF2xNYqzfjeNbIXGJDUWN0LpvEJACAgBISAEhIAQEAJCQAi8WQSSjmwptu9G6/ekNJJiiJG0fjIYZhi+VymRreTQKLbvSVm/S2TrzepUUlshIASEgBAQAkJACAgBISAEQBFbR/af0Sc1fqUGGRcVsZVoHmHcvEKdNiapsTGxsUZDaGgIpd8rSjExyJC+KgSEgBAQAkJACAgBISAEhMAbRiDW+t3KBrWFifU7alRqlV4eJdJI+n9TgU6X+Lsk9JREtt6wjiHVFQJCQAgIASEgBISAEBACQiB9BDI5smVUaInfJbKVvoaUrYWAEBACQkAICAEhIASEgBDIWgRi12xZWcdEttSGpMZK8CrmPS6KFaOR4kW2ktZPhsiX4XuJbGWtdpfaCAEhIASEgBAQAkJACAgBIfCKCWRaZMvUIMOcp4Y2xiBDiXBptVo0Wi2hISF6N0IxyHjFvUB2LwSEgBAQAkJACAgBISAEhECGEzAVWxZqC31US5/UWKVCbUi2FVumUSPpA1sx1hbGL83pJ1P3QYlsZXjTyQ6FgBAQAkJACAgBISAEhIAQyMoEXmtky1SpSWQrK3cTqZsQEAJCQAgIASEgBISAEBACaSWQMLKlrNPSR7f0ObbSHtlKGOmK/Xzh9E1dosVfsZaGKpI0yChbTKYRprVV5fdCQAgIASEgBISAEBACQkAIvHYCBrF1GmsxyHjtbSEVEAJCQAgIASEgBISAEBACQuAtIpB50wiTjGwZVoCZj2yFikHGW9TZ5FCEgBAQAkJACAgBISAEhMB/iUCs2LKySmD9rjJJapzA3l0RR3pHjDhr9/gzBI0OGibW7+fP3NKpFMdBZX5ivHdQ6UCr358OnVYT40aoIzQ4mHfLyTTC/1KHlGMVAkJACAgBISAEhIAQEAJvCwG92Np3GisbGyxi12upQa1Cn21LybWVQCOBTq+PEusmo44y6Kd4358/fVOXlGWh8u+xBhm6GOt3jcH6XcTW29LV5DiEgBAQAkJACAgBISAEhMB/i0Cs2LK2xsIixvpdFd/6PaFGUgglp5sUy/dE358/c1OnV2D6L1UoH0w/a9Gi0+r00S1Dni0NocEitv5b3VGOVggIASEgBISAEBACQkAIvD0E4ostS9RKREsvtgyOhCj/adRIKhU6RS0pswPN6KWE+ine5wunb+n0Esz4MkqymM96oYVBaOn/lMhWqCQ1fnu6mhyJEBACQkAICAEhIASEgBD4bxGIdSO0tkFtktRYsX3X/xnXZylYjFmKjZopgV6KiVqZ1VOq84rYMsi0mB3F/EfMm7L+S0eM0NKLLR2hIbJm67/VHeVohYAQEAJCQAgIASEgBITA20NAEVuH953G2sY6Tmyp1DHmGIrgUhvEkalGMoa6jP+YhH6K3Ujx04jLs5XQPcPUjVBZu2WMbGkIDRU3wrenq8mRCAEhIASEgBAQAkJACAiB/xaBuDxbNqiNa7YUUwzlf2p9XAuD06DyHjOfMJEboXn9FOdWCCrFICM5tHonQmW9VqzYEoOM/1ZXlKMVAkJACAgBISAEhIAQEAJvF4HYyJa1dZzYUiJbxmmEitDKgJdebMVotzjfeOMiLhX6dVqKoosX2QoJpXS5ohQvWTgDqiC7EAJCQAgIASEgBISAEBACQkAIZB4Bo0GGtbJmy8SNUB/VihFacRopfmRLCUQlp59Mv5fIVua1qZQkBISAEBACQkAICAEhIASEQBYgkKmRLePx6q0MY+02DNaGSkQrdiqhYv2u0UierSzQQaQKQkAICAEhIASEgBAQAkJACLwcAYPYOoUS2bKwsNSv01Ks35U/fWTLZBahqUYyp5cS6qd4n8+fupk663dlzZYmzvpdkhq/XMPKVkJACAgBISAEhIAQEAJCQAi8XgKmYusVW7+bGmTEz3lsGtnSxiQ11kpk6/X2DCldCAgBISAEhIAQEAJCQAgIgXQRiCe2LJSkxoaolloJaumTG5vuPtbj3ZDU2GQmYJw3vOE3iSJfsZEtY3KuBO/6pMYJ3QhDQ3i3bDGKlxKDjHS1smwsBISAEBACQkAICAEhIASEQKYTiBVbVklZv8dMJTTVRkot48emUvwsBhmZ3rRSoBAQAkJACAgBISAEhIAQEAKvk0D8yJZFbGQr463flTVbxldchMzwL0oeL9PIlrJuK9okz5ZEtl5nH5GyhYAQEAJCQAgIASEgBISAEHgJAnqxtddgkGHO+j3W2t00mpXwv1PxWSJbL9E4sokQEAJCQAgIASEgBISAEBACby6BTItsnTt1Q2ecbGhc0GX6npz1e4lSRd5cwlJzISAEhIAQEAJCQAgIASEgBP6TBBSxdUgf2bLWW78bDTKUmX2KUYbBICOx6UWcAUb87xLqqNhtxSDjP9m/5KCFgBAQAkJACAgBISAEhMB/lkCmGWSYi2yZqrikIltlyiluhBLZ+s/2UDlwISAEhIAQEAJCQAgIASHwhhJIGNlSmbV+T31kK3EULGZbiWy9oT1Eqi0EhIAQEAJCQAgIASEgBITASxHI5MiWsY6J7Qh1Om1Mni0dWq0WY1LjMuWKS56tl2pa2UgICAEhIASEgBAQAkJACAiB10nAENk6GeNGqKzZUunXaikJjQ3276a1M9VIZuzbzSY5NmyvOnfqps50X8a8Xcbda3U6MElqrNFoCQsJ4V39NEJJavw6O4mULQSEgBAQAkJACAgBISAEhEDaCSRp/a4XWkpC4zjzd2OeLKNmSqiXkvusMqzZMr4Sp0ROOrIla7bS3qyyhRAQAkJACAgBISAEhIAQEAKvm0DiyJY6JrKl6CwlumVaw9REthLqKMP2Etl63S0t5QsBISAEhIAQEAJCQAgIASGQqQQyL7J18oYuxkLeaKIR712n1cWs2dLGrNnSEhoagqzZytT+IIUJASEgBISAEBACQkAICAEhkEEEYiNbVjaoLSwMebbUapTJgyq1/v8TayN9qAr0S7RS+R4zjTDpX8s0wgxqUdmNEBACQkAICAEhIASEgBAQAlmCgKn1u9okqbFhuZZxGqG5qYGpVFnGhMjn/suRreDb7F05HY/fLOjQpx89a5cxJIsGnh5fzLS5Wwj4agRO7b+miE2W6BcZX4mbmxg4bj23rBrgO6E1ZWyyZ3wZr32Pzzk40YHZ52xp5OJL+w/Ur71Gb0wF/PczZsgCzvkXpP30STQtkS32HHltx6AL4s6RFbiN3kOu6s3o69SRj7K9ttpk2YK1/25j+MBl3M/5Ad2ne1IrX/qrenvzcLzWnceygQ+TWn+IXZa4XETif34TYzy2wVfdcXKsSf70H6p+D6F/LWfo5J1EfDqAGY7VsM6g/Wb+bvw5OnUoM05aUs/Jl07/y/76z2MjhOfX2Ll4DJOOFaRplz4MaFgeuUIn7CFaIu/sxGPkCp6Va4/bmEYUTU8nuvMrHt5LOW/fEp/RjSmZ0zI9e8uy255b0IFxv4Wj+t6JtX0/TX89//kV1wnLORFenYnjOlKx4Ns6MEw/qjdlD68hsmVEE99PwxDZAiW5cZz1eyiGpMZZx40wYO8Y+i84S0iEid+HaWtrNVjkLcl3fScxoHJOwzcBl1jnPZj2Ky0Z4T2Jse0/jrkBPWLHKAc8F+3k1gcDWLloKLXfs39T+k7a6nl+Jt91ncZF2+7s2+ZAhVw50rb9m/DrJz/Tte4I9r/Qkb/HCk45V3kTap016vh0Ix1qu3DoSTFG7NtJv/JZYJCm8+fy1nG0breKvE0HMGHJKKpkiUF/1mgyYy20txfS4Dsv/rb5HI+9G2iXAZfrS7Ma0GXqEbJ1382OIV+SJ+ZSmvyRR/DwwhZmOCzlbA41xT5tTPeBvahSIC28rrKwmwe7XoSDZS1cNvSjknHzsGecmN2OJhMuULhSbUbNXUbL0mnZd9K/PeJeic7L/Mle8Acm7lpAwwwQrBlTszTu5fk2etcbwW+PwsnVZRl/jf4GdbyF32ncX0b+/NFplnp0oPeOYvR1m4BPj08zT2y9OM/quTOYfaYQPw3vS4svimTkkWXcvjQR/L2kDbXdT2JVrAIOS3bS48OX3/31RS3p6nOUW0GVcN+5hh7/y8XbKLcOuXxEt9WhqFst5rp3jZcHZtzy+gpa9fRiV2hTtm8exbfFc6Vqn5HP77BjWi/m/2VDQl2rU2fD1jYPxUpXoMIPP/BjtfLkTtVe5UcZQSAusmUyjTDW9t1o/W7qP6iUmnY/QtXZkzfiWb8nrHxC63etRktoSAhlymetPFt+6zvxndthAoPDCA6JQJvgQHSaaCwLf0jbqfuYUT/maUTAZTZMcqTzGkuGjh2PR9v/xSCM5OLSYQx2X8S/NX1Z492JTwq+jZci4MIcavX05ZJtV3ZvHszHb6PYirqEb4vGeP9lQ6OZe5nbKKOee2fEqZ7F9/FsM13qu3PkaTGG7t5K73JZQ2xd2TaB9p3WkrdxX7wWDOdLEVuJOpL2zmKa1PLmhvVnuO1eQ5tC6e9rl+c2ocf0P8jWdTtbBlVOpdgK4/Yf8xj641iOWltiUawG/d28cfqxZKorFHpoOHV6b+ReqBbLbG1YcsOb6satNcHc3uZK027rsKrjyLwljlRIlQhMufh/1vWk3tCdRFd2ZsfafpR5UyOoUdeY064JY4+pqDt9LwubF846ka3HZ1g+tgv9dxWjt5MXE7tVyjyx9fQok0c5MvJAKabOGcfAWu+m3Clexy900bw47EWDVnMIqNCDBVvGUjUdYdbQQ160GDCTP607s2nbaKoXyJl1+kMG8j3iXpGea0NRt1jAJa9v07/nv1fRrq83u0Mbs2X9cL4pljqxFfH4Ckt++hq3AzZk04YSGmkyQlWpyZYtB9Z2echbMB/2uYvzTUcHBrf9jLxZ5YFI+sll2T3oxdbvxjxbMWu2TMSWqfV7woNIaPWe3PcqwzTCZNZsabXo0KGIrvhJjbOW9bvfxm7UGn2IgKKdWODTgiIWCSYi6HSosuUgV6FSFLaN+S5JsQVRQU94+MgPTa5iFCtgR/a3dV7Df0FsEU3gg9v8G2JB3uLvUsAqa5z32sgX3Dm2ldV/hFDku2Z0q5oBoYeMPrT/itjS6Yh4cJKd2/ZyLKgKLsNrkLrbaEYDz7j9ZSWxdefYAoY3msypAraoNBZ80cIJrzFtKWORmuO9x6p2bfC6EoRlSDiRFq1YcMWLb2I31REd6sc/955DrncoXiR3hj2l14Y85faD5+hsi/BuEbt0iIBg7pzZz5Y1xyjYdhBNKhXCOlMHUhqCHt7mYZCKPMXfpWDmFp58I79WsfUHU11H4HywJJNnetKvZgaFRFPTreP9JoLnf51g3falRH41kV7f5scqwfNdXcQL7t15QrRVAYqXyEu6ni9F+PPP/ceEWOandPG85MgyYc40g0t2gywjtp5cZdmQr3E6X5HaXUfhVr+Yod7aaMLDQ3j+6AbXDu1mw47DXHgaTd6CxSjXeBhThzbivdxv6YP+jG3ql95bimu2lD0n0kj6f9TnIE5OP5l+nyiyldqkxlkusmUUW+8N4+CW3sR05eQbIBmx9dIt96Zt+J8QW1mzUULu/MFil7aMu/MdfZzH4V4vXbPwX81B/lfEljaa2yu70MznCjm/GMHOBa3I82qIZtpes5rYGtZwCldLFcLOMoDH+evi5uVJ50/sUuZxaS4NOvlyPX8Ryty5x211ywRiK+VdvPZfhP/J5AEeLN35nJYr1uL4fUlsM1VsvXYCSVdAxBZwk1WdhzL90HE+G3+ayS2KYCNj7HR32qwltr5i5KWqtBw1h3mtS8Q7Np0mkvAgf/z8/+Hg/DFM23CCB5pCfOswE9/u1bLMA+J0N0gW3EFaIlvpS2qcMLKVQKnpTCNbGi1ajSbG+j2LRrbKOLJ3U29KWaYiFCVi678xjTALnuBKlYKv78PXoRHjnjRh+JiJuNXNgusF/kNi6/q8htScdI8iP4xm9/yWvOmrNLOW2FqI449jeVLlM8oVzsO+nfdp7O7N6D5VU+Cs47hnfXovv0qFDp0IXruBKzR988RW2CFc249i+YEoum3YIGLL9JosYgu4wpwGvfE9eZXvfM8yubmIrYy4bWc9sVWFFsNnMr9d0tNVIwJus32CAxM3/MH9bHUZu3IS7T4tyFu4mj4jmjjd+4gX2VJbxlm/G90ITSNb+kVXSjQrichWwkiXyWd9ZCup2ir7U6YP6pQphLEGGVpCQkJ4r3xxSmQhg4zYaYQittLW+SSylTZeGfnrh8eZ0q8Wox81x3mCLyO/zYIT17Ki2MKfK79k/Jqth0saUtXrNkVqj+fw7IYZNhUtI7tMWvaV5cRWXXceNepAi28/5dz0Qfz1mQsTPYdTp3gyR3V/Ex07jObg02+Yu/xTlnTx4UJUUxZcNZ1GmBYqr+u3pxnbegiL9kTSa/t2Rn0l60ZjW0LEFvAPS5p0ZvKxi3w//wYzGmfBe8HrOnXSUe6bKLaUw414/ivjuoxl9bHblHBYxaqB31HINh0gZNMkCShi66CZNVtqlWKOoVdcZrc1Lr5KTj+ZiivDmq1kXorQSii2sqRBhnEaYQaJrYe/jWPMzA38+9VEpvWtRWlz9jC3f2f+0i3sPXOVZ2FgYVeUz+p05KeeP2Bxcjq9B24hR9VmOE4ayGdmHktE/PMH6xYuZfuft/ELj0JtW5Ty1dvi0K8B776so2jUE06tn8Wcn09x91ko5LSmULlvadOjB/Ur5E285iDdYiuaxye3smT1Vo5cf0homBaLnLYUL1ONRt06UatSIRIeivbZOdbNX8ZvZ69z3y8MnUqNVcEPqVqrAS1b16KsmYW/j89tYabzaI4Va8WgEU40KvmEE+tmM2/jMe74RaC2LsVnTbrzU8dqFLZKeHL4scWxM3MuRFBvzG/8VCXm+3B/zi7rR+914VT80QFfx2qJnx5pbrNz1jSmLrrGF0NdGdDha4oYd39rM/3cF/HX3xVw2eLKj4WycXHdFGZtOsLfz8NR5cxN2a+a0X9wez6KhRDB4ytbmNh1Bidz6Ah59i8vNDbY581PPhsVEcE2fNXDgQFda1AsXnA2hKs7l7L8l0NcvOVHiEYHVnkpV7EG9Vp1oFGFdNycox/xx7rlrNp+iBtPQ4i0tKN4+ep0GjGUH6y30rW2C4eTM8jQ+nNyzTQWbvqTWy/C0Ga3oUD5GrTp0pkmn778oFL78A8WzVrBb+eu8zxchWWuYnxRszW9+9VBs9OJZu3XJWmQofO/wa8blrB17xmeyKa2AAAgAElEQVRuP4sgSmOBXdH3qd5uCP3rv0ucf8JTNg3uzNxLkUQGPuTBi2gsrfJS5B07VNFR2BX7iE4es2iW4EHki0u/snb1Bvaeu49/aBSabNYULv0p3zXtSLs6ZUn6vhjEuV8Ws2r9fi78G0iU2hLr/KWo8FVdOnZpRvlUzKqLd7kOvcmuJcvYuP8k9/wj0GTPw3uf1KLbyD5UCVhMo5opGGSE3mPvshms2HmB+8ER6HLmpugnDejRsw3VyyQ+ipc1yLhzbCGOdV35p0EfxgzoyKOVXRi8rRA/TRrPiNb/S9JS/er81nT2OUiujjvY3PQ0bVtN5UZ0s/hiSxfG41OLGdB/B9ZVuzFmegtirTceHGOxrwfT/ypH3xHD6VOzMHf3r2LW0s2cve9PpIUt5So3o9egTnxuxgQp+o8p1HHfg12l/iyd2DBRFC7oyq8sXbaRPefuEhSuI7utPUXfr0mbTi2p9XF+dBdX4jJ1FUduBBDs95zAUMhVuBB5rLKh1kYSWcOVXSO+xzreouAILv08lXlrj3LtaQjRljnIU/orGrXvRqfqCaca67j2y1SmzljGvSrOTBzWirL3NzNp6nIOXn1E4Q6++HSqTH6rAHaM7MLM0wHUdN+NYzVzKRw0PDq9neXLNnL81hP8QyNRZ89FoXJfUr9laxp9UyaZfp3SaC6Km78vZN6a3zl35wXR6uzkLl2FJh370OnT56wc0Ya+vyZnkBHC5W3LWbhpD5fuBxCltcS+5P+o2WkY/WoUenlzh6dJr9m6veEnXJce50aFUWx1+pF37BLM69NGE3xgIvU9DlGwWCu8VnWjfAIM0c8v8svSxWzdd4kHIZGorOzIW/R/1G/XlSY1ypL7n50MH7OIE38/JuypH/7hkVgVKEF+W0vUis1X2Z4sm9maIhZawq6vpnf3lYSUbM24lYnLMhQdyrXdq1m+4TfOP3hBSEQ0ausClPmkLh26N6PKu/boPV6uraaLy3L+tm7O4lmdKW+bYAWY7l+Ob1jBmi3HufrIX3+dypm3FN/Ub0+Xzt9SOJVTYO9scmDU0hPcterIvAVd+F9uc0YcGkKf/M7YFl5cLP4NA2d6USsNc7gfn/uFNcs2cejSA/yjLLApUJ6v2/RmSNOPODW6Ij3WJG+Q8eLSL8yasYbjt/8lJDobVgXe5evG3eje/EsKJVwY97IGGfo1W8o0wpQjW4Z2jOTk9O4Mn/srV8qM4peFfahcKPHAyP/YQiYt+Y0zN/2IVFtgV7As1Rt2o2ubzxJNg797aCm+46Zy4cO+uI/qw9che5jmM5+dp++St5kX3j1rUcp0GBF6mdXTFrD9xEWeBOtQWeWm5Gd16dKzJ9VStU4npWtC1vg+pWmEesGVAa94ka2ESs00sqVYwCsGGRrNfyOydW/TT/QbPZ97tVay3qUZ7+eNT/vK4t4MX3qa2w+f4hcchoVdXrKFBxCVowifVK1Ph2a58O3mi/r7bniv8uCbeO5YgVxYP4NJM9Zz4oEfAVE5sFWHExalw9I2H/nerY3rDA8alrVN09P1oNv7mOU0glXnXvAiIByL7JaoNBFEYoN9vg9p4DgKh7ZVKWS6KD0dYkvz5BwrJ7syc/ctAl48x1+THRtLHdqoMEKj1fwwbAXj+9WiVKzQCOf4LEfGbjrFnXuPeBEchsq+ENmD/yVEa02uvAUoXLISLT2mMfDz+BLtwfHljO7eh73lf8KjT220e7zwWvc35NAQFh5JhMYa+9w2FK3nxjyXppTLa2ob9oTlbWvgeTKcVvNv4PV9zMkT5sexqY2oPy+Mqm3Hs9m7jskgPKa9NddY6+GM08TzfDthJh6DalPCeO5dWUKjPpP448LXLL7Ul8djnJi/7wrPsEYV4kewJge58rxDiQ/q47psDDX0Y9cw/jm9kAFVRnAwnz25rO2wUkcSFhpKWFQU4YG5qOc6lfFOTSkTI7aiL6/Gdexy9l24xZMXgYSocvNOzlCeBEWT3SYPBQoW5P0fPZjl8m2a1xkFn1vLpMlz2XrqAc/9A4jOmYuc2jAiddmxK1wDN+8a7Bw+mePPiuBoxo0w6tFuJvTyZNOtRzx7Ho4uW05yagIJVecid+FPaNzLAcfuX5Mml290XF3Sl58Wn+b+w8f4hURgYZeHbOH+RGUvyuc1GtOidnZm9ZmHTcOEboQhXNgwk6kz1nH80XMCAiOxtM2BLjScaAtr7PMWoEwbb5YN+Ya8OZUT4SFzf6yM258RqHPaYZdTjS4qjMCQSDTRUdiX+YLhy/bQ+6OY/hBwmc2+Y5m68QJPA5/zPDI79lZqIsNDiVDZkDePHYWq9MXbqzNfFEjwhMVvL87dxvL7nQc8ehqI1sYey1A/gqMteaf8lwybv4XO76f+qv78wHRcpm/g6OV/8QsIRGeThxxRQUSqbCnwbm1cPCqzorsX1826EUbx/MJGxjtOZde9J7wI0mJhaYlFdAhR2e3JXeRLujk70av++5jqv3SLrbo9GOfrTf49Ixg4aDlW3SYywbkrlcwNrjQn8W7Sn0VnijHswAp6+c3g0+5LCdE0Z6FpZEsXyoNDk2jSeA22Pwxj/sbulDVivPs7k1374XLscyZM6kypB9vwmfoLdyxzoA0OJTJKh619HmxLNmbCImdqFbfB9PIYtWckZXtvJvfX7uxb0Z5Y5/fQZxxeOpSh807j7+9PsM6C7JZawoJDiNR9Rnfvsbh2r0yuE1No6+jD9ovR5M1rS3ZL5YFKEOFRWpR1GpFNF3J/VnN9v9O/gv9gajdXVl/7hydPg4jMZoed9gWBOjvsC39AjdYDcB5az2RNso7zK50Y5TaNuw3nMvHLZ+xctYgtZ54RGhRIyZ+2s2PkDxSxfc6azjUZffg5jef8zYQ68V1FtYGXWeY8hFlH/yXw2VOCdNnIZmUNQX5E57DH3q4AHzTsjfOQznyatpMZwi8yp+9PLDv3L0+ePic0yhLrXJZEBkVh9W41GjeuQzn/2QxbX4Ce5twIH/+B7/iprNl7ln/9AomyzY0qMAiNpRV53ilA2UZjWeryA3ksXmJQlIzYurqwJb2m7OXil9O5ML0NRXMnsKLURhG4fRjv991JkdK9WHRkKJ/Enr5B3Ny9EGe3JZz38ycoUoWFpYrosFDCInV8M2geE0Y0o/yDFTTvOpY955+TO28uclpaEBUSoHerU8ZcfOLOyd8GUspCS8iFmfxYeyZBZXuz+JBpWYZC/a/tZs64SWw6fR+/F/6EW1qRQ60hKky5npeh28y5DG9RkXwKpvOz+L77dC7ZdmPP1iFxKV90WiLOL6Kjw2JuPH7Ks+chRFlYYZctHP/wbOTOU4gKddvj4DyIrxOMicxduaLurqB7uwnsvVWQETs20+dT+8TGHtFh3Fw3kBrDj1Dsu+FsWN6NoqkxztHe5efJ45i3+Qi3HvkTEAL2edQEhqiwypWHjzrPp39oL4asD0Pd3IwbYeQzji8cxuD5p3j+/AWhyjmcXUdEqI6cufLyfq0eDHPsTY3SJoor08QWRB6ZQmuneRz5+ztmHRtPs1L5TMaDfmwd2YnJe+/y8NFzQnQ5yZ0jAv8wC3LlLcH/qrfC0XsQ1UzE09+7fHAb7MyZamMZXceeK5ums+TwY0ID/Xmn+3I2urfmw5gLXOihiXQdt5XLN+/jF6ghZ57sRL4IBdt8FC/9EfWHzMD1x3dSf7PKwr80jWxZWFigUqtRq5S/xJEtU41kTi/Fi2QZJhzGvt6+yFbZURz7uTsFU9O4yazZurfZgYFjFnLvh2WsdWpKeZMLy4u9LrRz2siVB5Z8PtADt5ZVyG+lBk04T89sZbLnDE6p86F6GMA7VdvhudydarFiK5SLm30Z5+HL3tDyNB8wjH7NKpHPQoc24g6/TBjJzN/voq7szoZ57XnfLnUzdYPv/8H8QT3xOR1NyW864zSsM5UKKN0hgru7ZjBu5lpOaOrhNduNTtVKxkVwXlJsKc5tKz0H4rX9X3KW/ZYeQx1oUbEglvoeGMXtfXM4rK5P8/rVKasfSIVxZEo/PFYf5NKT/NQfMYahP36EXc5sqLTRhPx7jnU+I5l3KIIiFb5nyMy5tDGJJjw4sQLPPkM4mOsTStjkJlfBD2jVrxtfF1OsBTXc2TkBjzk7OP/Uimaem/Bs8wF5Y9E9YUX7H/A6FU7LudfwrBEnto5Pb0rD+WFUaePFhnG1zYit66zzdMVl8nmqj/fFfUCtOLF1dSlN+03j5I0S1Kz9lOuBNej/U0e+LWWPhU5D0KU1DB82g3NhBXj/x7Gsm1qP3OjQRAbz/LE/z++eYLlXT2Y/q0XPISMZVL0gOp0aq1z22Oe21l9YIy8sY7jHbH45codc3w3EzbEtnxe1JrtKhybiOde3T2PY1D0E2BSlcp/5rOxnTF+Q8gmgu/MbE8eOYfbWuxSq05WhAzrwVQk7VGjRPTvLwrEebL2vQuv3guCo9xj66xYT63cdEc//YHLb3iz5O5K8n3dl7JhOfJRLjVoXxNW9i/GZtJAzts0YOcaFgbXiLwhOrnZPdw2nnesv3HySgy8He+Lc/DPy5lBDdBgP/9zI5MnzOK/Jh+5hIMVrdsMznvX7M/Z6DcFt8R0+HTKSbvUr8o4S6dTquL/NE4dZe7gTUpaRG9fSq5I92VUagp8+IiA8mttretJh/gMKfjWYZePq60WG2jI7ufIVxFYZZ/ldZoPvUFwX/YWm+Dd0GDKcDl8XwVqtQqeNwO/0OsZPWsbRu+EUazGRZW6Nec/eOEB7ysaezfA48A/Zv3FlhnMdSllb6N2oIp7e4NzJQ4R94U7biim3m/KLqAvLGeY+nc2H/SjT1gHnHg35QLFv1mmJ/OcIvu4e7AnMjcUTP6JsPsM1nvV7NH7XduDd3YG1D2z4sH5/3BwaUlo5lbTPObnWB5+F27ldtAfTpjrQrEJcdDLdYqtOFzxmTKOW33pchzow+0UDpkxyo0e1xOsV/X8bResRq7lW0Yujs9pT9KwXH/dcSaQ5sXV4Cs2brcW2piNz13XjvVixtRef0YMZd6ogVUqowbYs1dv2pmXlguTQQeStLbi6zuPojUBytZjCr54NKWQXN6iO+t2J9/v+TO6vXNmzrJ1BbOlC+Gf/TDp3ncXjEl/R1cWDth8r541y6XvB5e0n8Cv9P76rX5lCkUE8exFIWNCfTHeYxOZjUTSfNZOeXxU1RPOs81Ikj7Uh51XEeaa36c68889Ql2vHuAl9+Sy/BWrCuPfnBqaNmcwBatBz5FjGtCoXc4Q6LqxywXnMXJ592ZQiDx5j/Vl9enSuz7u51VjaFqBA7pxYqJ6ztmttxhx5TqNZVxlfO05sRQZdZtnAzkw+5IeqUFV6u42i1cd5USmV0oRy89AqZsxczKG7uajZfzSuA5vxfqojsP+ycWAbPHb/Q1i+ajh4jKLhR7lRzIKj/e+yb9UUZq2/jNZWw8OIsrR39Ixv/e5/nBnu45m97hjaL7rjPrIL1d/NhVqrJejqGpyHzONsZB5qev3MvGZF49LfpO40gmTE1rVFbegzdR+XKvvw19TW5sXWjhF81H8XRUr3ZMFBByroy9Xx7OpOfHr0ZnnghzTo6cywZmVRLkM6XSTPTm/ieNgXfPtDdd7PHcIzv0DCo66zuqcLS8/doLLbDpzrFcRKERzZc1OooB2WaAi5OJtGdWcRVLYXC/cbyzIcqN+VbfgOH8Hi02EUrdqCgY59+K6UlaFPav05v2oNtyo0p2mtihRRbixJ3fd1GkJ/HUH5Hnup1suZoR0qU8hKibJF8ejMz0wa7cXvoZVpP9iTib0/NUTJknvpnrOuX3PG77qOff+f2T6oMrYJhjRRYf+wskd1xlwsTFP3nUxpZp+KSKUfB2aMZvzsDZzlC3qPGkHH70pjm02FNjqIi1sn47n4CjqLJzwNgGwtE4itcH/+Wt6Hzt5/Epb7I9o4edDn60L6GWOR94+x0Gcii/cEUHPoRNwGNYqbbZOJYoury2g1aBoHz9jhsGUtg74uou9DEMju4W1w3nGZJzmrMMRrDK0q2KJWaQm5d4wVHsOYdaU4dTo7M3103dgE7zd+nYa74xiufVCX0uHRZC/xKR16tebjfJZY2OYjf25rsqkh8g9vOrmu4Y9LYVTsOx6vTlXIl1OFLiKIi1tGM9D7OLk+/oERCxbQslRKHSDrf595ka0//07C+t0AKZ5BhtZgkBESEpo112x5HCEw2pZ3CthiGS/0p0MTZUWR9zsyfnEHyhjb/2XEVvgfeDUbzPLLzyjVexmrBlUlv43JJSc6lH8ubGdy7wFs+Dcf5au2iSe2om79js/oIXgfLEJPdzeGtf2SArEerzrCAw8zsdNwVpwJo+3ivTh9nx/jQ88ku23YE06tcKSly5+8W6c3Y2f04Qt7w2Bd34YRfhyaMwL3aZux7LCQmY7NeN/4JPllxFbUM86v96LdkDVkr9wKh3FjaP6hfTyrWl1kMKGa7OTIkR3Fq0T31zzaOczk8HU7Os1byk81y1BQfzcxVjKaoEcXWDOsHe7Hbfi8uTdrJ/wQOwVREVteAxzZ8tCW977vwlAXB+qVsyVbjG7SRvixfUxPvFcf4m41L/b6dOL9WI/3Vym2fDlz8wWW5VoxY84wapbJTw7jA9aoIG6udaSeyz6sin2D+8YlNDNxdw+7eZDpDg0Z96gJwzwn4lo7YSKkG6xxGMmkNQeh2QTmD2/FJyXijlkhpw0P4MZWJ1qP3E30O9/itW0RjVL15Pkh+6d54jphPc9rODDJZSC1P8gVyxOiCXnxNyv7d2DmqeeERH/AiF+30Csmz5YuKpy/5rSkhc9NClTpx+I53Xg/j3VsVEAbeZ8Di8fh5L6VAl288HLtQoXUzDkPPoR748GsvRNM2X7LWdHvC/KYeiBHhXDn9EYm9h/Kz4/yU+GHroyJJ7bucfS3G4Sp3+XLasWwM8kgqQt/xFqHdnjvvErpkbtZ2f1jg4iKGSDdnNeA7yfdpXBND/bMax4voqPc4K5un8nQflO5+n5jhjh70eWrgtgYO6Cyj+hQ/M8sof+wuRy4kY/Ba1czoFoRg8X3k010qu3CsdB3+ennTfT7yHQ6jZao8FCiLWyxSnH0ohR0g7VDRzJx9UFUTbyZP6otFYvHsVcedgQ9+4s5nduy4Lqa7DafxxNb2sCH/ObTli6Lgvi8+VBmjGlGyVw5Y6cYR4ddZcM4N8bPO0FFlyWM7fU9JWIeFmWE2HLzmUaDwnfY4ePKyLGnqDxmOqMH1qZ4vGmzN1naqTeTdj+h7tIdjK1bHKs/xvJxr5cQW2McmbDrCbblGzBk1Ci6fV8aa+PFURvOv5uH037CNq48+Q6fg9NoWSrOOt6s2Ap+wIHpbWkxP4LvuoxmsVs9cplcyjTh4UQpuXNyZI+LkkUeZXT7kSzbF0nXjRsZVqM4CTNQ3FjShibjzqAt25VlKwZSKV/czAZd9FPObJ2K44ClqH4czNhJI/hafw03iC0378WcCrDio7YeeA5uyWdF4trT0L+TEFvR4dxa/xMNR+4mW+naDF80gaal7Q0D/ZiXNjKEW7/PZaznJLaFNmDcNDd61SiRigEx+O8aSV2HTbywrMCgVYvo/pE9+oByzDkXEfg3B5dOxHHMdp4V/oL2Q8aYiK0IzixxwXX8Aq5VHMVs995896HygCRmc00oj3e60XjkVl4U6MWa3x341DI1IRGTO+mrEFs6fy5tnUiXriuxazyAMTOHUs2YbkZ/nQgjLNqCbNkN90bD6zrzGvfC98QVvp1xDp8WhcgZL1CXjNgKvM2vMx3oOfUc5Rr0wWV8P75+xzaOk/I4MiyYCHUOcmTPhj4AmKTY0hJ5cDEzs9ej2ycFsTcd20Q95MhyD3oNPch7HYYxcUZ3UhOID9rqSL3RP3PHvg/btw3mE9scJn1HQ+j1ZbSuPY6Hpdsy7VdPvknF8+WgE/MYOXoCay6Vpb/POAY1qkQBk6m4mvAAHu50pYnTbgI0OnK0MhVbUfjf2szQeg4cyluRTl4rGPJNXmIPVReF/6k1jB7tzrIX9Zk21YXOX8bcuDNTbAXvY2R7F9Ye1dFj00YcqhfV30uiToyndq+l/BP+JW47p9OyVJ6481UXyb9/bcSz+0AO5G/MMJ/FdP3Y0MMUseUxajz7n1lTvqEDzsO6821pk/uG/leXmN2mHzOP3uT9oT8zs0tFiphEdKMDH7BnYiu6ro+gcpdpbHWqlqrrgMkZl+X+My6yZY3aIsYgwzSpsVJjs+mxlMtvUtbvxktc3Pex1u9Gy/eE70aDDNNphMY1W1nOIEMRW8HhhIRFxgvfgZboSFtKVfyJ5fsGEZt4/SXEVsTBsfwweAX3rFuzdqcLVe3NZLsIe8yfs/rQcOJFPvyug4nYCuLcusmMGjydZ/XdmOgxmO+KJ7w5aLg2vy3dph4mqPkaDjlX109TSu4VeO8w07u0YG5wVbq6LcSjQf54U2H01/dzqxg80oPVUS1YPmM4DT+I8Vp7CbEVcv8U8x0b4PV3ZbqMmoJXi7JxAsNsRaM45NmG4cuOENFoAVs9GlLCztyUjwieHJtMu6bzef6/GrgvX0rjmAfeerHVbzBrwr+m5wgPvDp+aiIMDIUG7xtLR5dFHLLszC+rHfm6mPHx66sUW9M5efUFdSf8jk+79+INupQ6RTzfgePnfdmX7136LzpAf8OjT0N9/97PDMfGjH/cmKEeExK5EWrPzaPPCB823vqaaavH0u7zImanleoibuDbtja+V+z5eNhGtnRLRWLO+wfwdh3J+L2FGOHrhUOjj8yK+ogDY6k5ZBUP/UsxPHYaoZaIwAOM/qobm3KUov3EX3GrmXAuvo7AcxsYP6wPS7L1ZMp4d9pXSDkLZ+heV74bvI7n+TqxducoPrcxM3gKuc/RWYNpOvE8FX/smSCypSEyUqe/aJobd12f24guvn9y//s5nJ3YiLxKdEl5aaP5e35jfph8l8Lfu/NrQjdCv4usn9iDPitz0HzIaKYMqZGorQ37CWPXmLZ4LP+DoJZL+d2lLoXt1PBiC72rOXEgqggOO36nd+w8t5e491xbRz9HL9Zc+5Spq8fS4YtiZvqFjpBfHPjccQdqa9PIVhR+f2/Guc4gDpaqyaCJS+n7ecJrmJaneyczzMWbvWU8WOPVm2olDb/JELE1eRoNSmh5cng+LiOd2FHYgYXjHalX1kR+nPGl2YCZHMvXg52LBlGxYE5UR19WbA3BcyPUcRiNhzJLwVQgKwcVsBuHlq5sOWtD/10bGfBZvtjIv3mx9S8Hpnem8bxA6nT1YrFHzZTXMoUdxr2jE8v3R9Jl/fpEboQ67Z+M+6oTSwNz0nD8ESY3tk20vjbs9kFmObZkkl8DRoybhsPXyhyhGLE1fi4HIuvgOceT3jXLmIk4mBdbUcF/s6B9LSbcKkLNoauZ27mU2fxNuqgrbPBwxc33Tz53mcWYQQ15N8XE0QHs+Kk6P+2KoGzv9WweUiGBgFDg6wi4sofJQ9ox804Vug83iWw9OcJEJxembNLRbf50RrSoiH3C20bUWbxrdWbJA2v6bDjCkIpZQGzpDXwm0bPdcnK0Hoz3rKF8kSKrq8xt1IcZf16h+vS/zLgRJiW2NDy5sBnPjr3Zlb8RQz3n0KOqVcrLD5K770eGEWZpReJhh46HJ2bS7wc3HjfsxegpE6iTmtSQkUdwqzeEtX9H023tYRyr2OojKPrWj47kytwm1PN9xEe95vPL0M9TrjvBHJ8+EqcJK9G1X4DviOZ8nN/MGCnqFrPbNsb3fAQWppGt8BecWdCOhhP+5cMGI1gxq238pRVKxTQ32OLphJPPA+pM88Gp25eGqfCZKbb8duHYxYONx6HHhk04fquIrQC29qvDyN8fU7jLRn51+izR+aoLvMeuCZ3p8LOa5sN8WdDVMAdeL7ZGjGF78Lf8NM6Dka0qJBq3hR12o5njas5GN2XVrjF8/07CR0IaXpydSaf6s3j8SXdmbR/BF2k85V7ijvdKNzFGtqysbVCmEapjphEqAkuZSmhMamyqjZQKGacRpvr9bGxkK+Z4YpVazMmgt35XZuEoUa2YyFZoFo1sKUmNS/Zh/cIOFE+Y1BhlzrQNufPGRXx4CbH117RadJt7jeytV3PA7WuszM0T1wVxe/cEWrRfhU3NLowzTiOMuMlWHyd+8rzDjz4+jOvztdnEqZp9w6g1dANXyzpxcGEXytoll74wnId/LWZALW8ef9+DyavcqGru6bjfflx+Gsn0A2XxWT+OLlVLGG7IaRZbYfxzaikOdV25W6MTbtOn0CDWMSKpc+ISM1v2Z/ahJ9RZsJuxDYpjk4R+DHt2ggmNG7MyugIdJmxh9HeGAboitsb06s+eop1x85pIl0pmMhNfW0m7QRPZc/Yzph2dRKv38scMOl6l2JrCsYsfMO7YPDqWyZNokBMVeoUZjeow61kxGoz7len14yZRpyS2bmxwxMFrMZcqTWbz+E58UiipsEc0V2b8SH3f+xSsO4HfZjTAnJ+Laes8/WMBbqMc2WY/lLnew2jwQRKZnp9spGMDD46ZGmToogk+7UO9JgsJL9uZ+fudqWSu6R8dwndUD0ad/wrPCWNw+CHlqYR/TviG7ovvk7vjOg64VDZ/49Uqg5nxtOmyngKNE67ZiquI5sU9rt+4zNmL17l25i9uPviHm3cf8uxFEKF1pnJ+StNUi63AG/uYNrg5swObMGzsVBy/TdoYPmj3KFq7ruZU3oHsWNGfL5QIq+4Jq7vUxPVIJLlKVqe3x2i6fVP0pRKT3tuqXENmc/Z/k9ns3ZmKSfQL3a0FNKgziduma7Y0Qdz+1YsmHbfyzo+OzFnRIy7Sb9qG11fj6OjM/ICWLJ01nOYfG6YSZpzYAl3oGRa5jMJ9eTTd5kzBsWXFGAOKcA66dWDo0mN84LkP33blsFcE0suKLfcBuB3+kJU0TJgAACAASURBVKHenji1/NAM88vMatSXWSdv8P2MU0xoUjg2x5H5aYRB3NrjQ7cOs7lTohK12g7GtV89SiSXLD0lsXVtDvUaTuMfq8bMOzeRaubOp6CrrHNtRY/fS9PXbRIT9VMJDWLLdcwMjn3kxArvQdQuZ+6hhjmxpSH00WYGVB7Kn8WrMmzFGjq/m9S6p2jOrx2Di9NU7teewEy3fnyVYqaKIzh/0pNNUUXotWYPDp+Yv+jrHp1hmWdHBu4uSW+TNVthpxYyzGkMS3Sd+WWuCzXLmAt5hLChc3Xc/gjgO6+jzGmVxnUkryKypUwjvPgzXj17s/pxab5q2BmH4X34JtmFSC8ptnQvuPDzRLp120j+1sPxnt2TT1Iz+E3NfT/iGbfOXuTvW+c4c/E2Fy/d4PGTu9y958c737TDadJkjLl5kx8NR3PGpzE955+Htis56vQNOfVqS0d05GVm1G/IvOel6bfsNwZ9nIrKR19m6fBRjJ3/lOZL5zCi+SfkNdttdRxyqUTvDfENMqIC77NyYGXcL3xI2/FbmVDHnBtZCCdmjcJx+HoKOc9l/JAm6J8FZabYurWW9v0m8vvJYrjtW0D3T94hp+4IzlX6svFZcRz37KSX2eeqgVxe0I+qrtep23U0c8fX16/lVsTWaEdXfiveD59xznT4NLGp1l8zmtB31jGyddzCb85VE0Xf9QI5eDv93+vLkXLVcFq1hjaKm6zfZX72dcDtlxfYxpuKFUVo0Ad0HD+S3g0/SjBb5JVqqFTvPJ4boTpGbKnVeidC/Z9eWcV0MEUfJfxsOosugX6Ki3zB2xXZUsRWmaHs/7kPyvT8FF9pFltBbBlQD9ddd/nYaT9Lu7xHdnPXBkVs/T6Z1m2Wk9NUbPmfY5m3M8OWXabgO3mxURypzFRSFxmEf0AQIWUGsmP9QCrkTiauri/Lhw4dF/Ikbx5y57YxP49aG0lw0HOePf2MYeu96V3jPcMUvdRcdE3rqPPn6o4JdGi/ifwtHJiwsA+fpLQuOXQ/o1qNYu2JQow4uJBuH+ZPcpAZHfQv6wZVxOl8BVp7b2FiLcOFUC+2evZjb+meuHtNpuP/zJD7ezXtB07gt5OfMOX4FNqULRBTzqsWW5WZfnoKzYvbJxIHUaHXmNWsFr6PilHPcxezGsbJoOTFloY/Z/Vn5JRVWHbbwrxBNSmdlOGgTkvormF8OGgXBb91Z/ei1ikYZei4tnUCLiM8ufPNeKa7D+KrpNyFzFm/KwvDd46kwoAt5MhpS648Jg8wTPuKJpLQwGc8zvkVP40ZzYhG5VOYchDAhp4/4H7gGZXdDrK4QwnDWpaEL50/V7Ylbf0efO5nJvvMZNv5p0RGRREREUlURARR2XKTJ0c0kWGhhNabyrnJqRdbj89vYmyXLuwv2QP3iT60LJtMp7+8mOZ9J3NI25ptG4dS5R2lD+uIeHSEaQO6M+NEFHZ585GnQBGqNu1P7051KJfqNTAaTs0ZyIjJK9G0Xs7CYU14LwnnLrPW75HPubZ6ON867cXePje5clslioLrcUeHERTgx5PcjZg2x1kfVc1osaWstbyw1h1nN19u15jMfLeeVC2qghtr6dF/PL88+IYl28ZSr7S94TqZHrF17GOcJ3gysom5Phgz0D15herT4kcVzIotdGhDH3JkqQfDx2zhYa4C5MtTmPe/bECnfp2p836exNf1lMTWQXc+7LUGjS4HufLbks2cR7A2mvCgZzxWf0TrIZ5M6V4JdYzYch49nRvf+7DQrSdfKQwTvcyJrWiCLs6maZ0Z+Jdvj+/vo/kqmfvmo/3TcR41iqMfTGTemAF8m5xlv1L+w1W0qunJBXV1xh2cT9OkjEmTsH5/9Ls3ozyn89vDAhTKY012swYYWsIDXxAcoeVj59/Z1LVU2qY1vRKxBTpNEDf2zMHNeRL7n+Ulfz57in/4Nc26DaS9Mo01Ufu8pNgKe8DR+Y40GHubhn08mOpZN87EJbkBUHL3/cDTTB08jA3nAwiJCCMiMoLIyCiiVRZkt82Fzv8phaulRWyB5twU6nRdwA2LVqw+4EpVm2yodBoijnvzdYcV6CoNYcu63iSa6GPuGB7vx2OECz67CuO5xpte37+XeK11zHbmrN/Dnp9leusfmX3Hjty57LGNnZdqWpiWyNAQXjx5wv+6T2fc0Lb8T3m+loliK/B3Fzq6reRoQCOW7PSgfsk8WDzbSKdaozkeFI1N3jwmU3JN6q7TEh3uz+Onufms0VCmz2mF8phTv2ZriAsnK43CZ8woGryX8GQP59eRTXHdcoWA7PnJa53NrOu5sj454MkLshctT/95v9LrI9A9u8yGaUNw3fYEu7h5wsrqYkIDy9Nxgiv9G31sNriQ4jj9Ff8gcyNbSR6MSu+IkzjPVjDvlS9BidIpPtp6xZjidp/RebbMG2QEsqlPfUb/dofqUy4zrXGu2HB4vANVBNDeKbRpvYwcpmLrxVmWerswfNU5lNlRkVGaBNMdY/aihC91kYS9N4S9vzhS0T55sXXrt8m077KYR1YWRIdHojFLXVHpkYT4V2Hk1ikM+KGcYerLS4itK7+Mo22n7RRrO4IpczsnsrtNVHzIXoa3dmL9ieI4H5lL5/LJia0nbHL8mOGnK9DKewuT/sNi67hvP0ZNXY1Vr23MHvAdpZIakCsOUnucKN/vFwpWd2P34jYpiq2rW7xxHubJs4Zz8HHuzGexNmsJWs/vZ7rWc4tv/a534RrOR4O2ksNCS3hYpGJSbOalQqWNIDh3dYaO98Kl2QcpDIResK5rbTwOP6P29Kv41M+RjNiaSPtOaxJZv784uQJvL29WnoqiWNW6tGjeiJofluSdAvbkzGHJ9SXtcFh4lrvfzuCiTxrE1rmNjOnUlSPv9cJ90pREVvDxDv7aCpr3nsCh6BZs2zQsRmwpv9ASHvSEO6d/Y+GMOaw/fh9L29zYFyxD9a6eTOtmMsc0ySunIsIHMHLyCmz77MS3f3VKJbEWTnt3CU1/GM/fppEtRWytHEp11736heoR4VHJtF0YgfmbM2vRaDp9abAcz8jIlrI/zT+7GTfKhWmH3sV1yXgG1nyXC7M6M8j3F2i5kdUjv6eYbYx4yDJiS6m5YnQTgt/N0/y6ejZzNxzmTrgtuezy8GHDATg5dORzU3GRktja50r5vuv0DoXhoUldw0GliyLU+hPaDfNmRp/P44mtWzWnskARrGZvy0mIrXMzaVR/NsHlOzFznwtfJnPHfnpoBk6jRnCo3ETmp0Zs3V9Bs1peXFE3ZvbFCRh9iRIVkYTYerhnHE5jZ7DvTg50mig0WvNZalTK+gp0/M/9CLt6lU6b2Hp2jGmuI3DaX5zJs8bSr2bp2Oq9vEGGYRe66AiCnv7N0V9WMnvhZk7/G4mdnR15K7XG1bk/9T8yfUrykmIr9D5H5v5E3Sn/0mqQF74jvkt5Smsy931t0DHGt+7LyhuBerOUDt3b8O3HH1Ekvy25baO5e2IFbm28eVK/O+6pjmwpJ/p9FrRtwtRToTRbcIbR3+fEQqflmHcVOq2MoNbo/cxulTd1bffvXtyHOzPl9Mf4Lh5NlypFzT60Vg7zqHtFeqyNH9kKe36GqS0aMfdODiyiwolQ0qiYu3upVESGBFCp5xwmO3WkgtJcmSa2Ijjs2RXnJbu5VWM6+ye2pmy+bPB4He3renIyKJQIZW2o+RsvqLREhxXg88Yjmb2kPYqPhVFsnfrUSS+2fiyT8KFMGDuHNcN92zWehUUlPT5VzjadBrui5Rm8+KBhaYRWQ0R4iN5FM5FTus6CHNbW5Mxukbr2zTTVYChIH9na8yfW1jaoTaYR6q8r+uhWUhVK6EeY8Hfxv082qbH+gvEfTWpsXmwFsG3QjzjvvEuJ4fvZ3D2JyJY2kFvbx9Ko20byfd8ZL+M0wuBLrJowikEzgug41hWHDp8mrfQV7hY5yWWnOEklFzoK5d5BX3o0nU94zS54zBlEpQTpQOK6gA6d1pKcdtbkzBbT8dMqtgjUn7Q9Wi/BstlAJs534NOUFvVHH2N806EsPqGm15ZNDKxa0MzcfUMtw19cYGarWswL+Jiuk3bg9O3/2TsL8CqurQ2/cU8I7lK8LaWUtmhxl+BQIDgkSAghgbhCDCIEd3d3Ly7FKe7uhIS4HfufOclJTjxpgZ/2ztx7n970zOzZ+9sy+9trrW+lulB+PstWd7ouSspdjVD+gE2CGmHQNX7LUY1QcCP8HJYtuLZsNI7T1hHZbTlrnXtSI2dfCUHFhmcretMi4D7FOwdwfEbXbLnNMi8DCh7sDsDD0Y+bDacyx9uOFpVyOdJ+sZY+PQK4ElGByaqYLYWU2KPe1B+2FfOao5i7WU39Let6I4xjDW30DQ0xyNEMrP5AJFut2+F5NIKazofZOrxazgudLJLbW6fQy3oX5S1G46sSyFA8Ztc0b5z9/6SuYwButp2pbqiLriDnmjaFbs/vwsjZl3narHBkK+LWDgKtB7HNxBK3gJkM/zF3117JqSn0dFzOn0XHcmilDT8Vz+JfJpcopf7jw2+wb1EQ/iuuIq9Sh86Oy5jRPT83KBmXF4zDJXgdUT2Wstq5NzWVWs7ZL8WtObTpPou36jFb0mjub3Wl1fhT1OloT8jM7uR6ZCYks9fUxcjIAL20SP5PTbZQJHBmrhNuAeswHbuRJSOLssxhAvMOmDJx70JG/1o+TYHra7JsqWMtiJskkhgbzq39iwiav57TzwxoP9YXN/ue1FKZMPIjWxcCqW+5ghSzAcw/bEtaTHsOnSrMJy109Q0xUoq/pKkRes+k8GRLRvy9ZQxpGcjj6p0I2D2b9nmk67u33Q83Vz+eNw9mtudYGuR31vpmPb+39OEvzR/x+WMD/XK5X/rqIsu9B+BwvAZWLr7pAhlRJ0KZ7OHL1iJ2rPAeSbNv8oj5VCjQMjTDRFAtLcz1cCdT3J2Y9rAZM2Z6YdUkI49ZQchW3H4Xao/Zm0WNUL0CAilPIjEphteXtzEzaCn7Lr/GuLMz8zxG81u6rPjfJFvJrzm3whULp+u0HOVOcFBP8jM4KmuX43dfwcs1A2jjcxW9+vZsWjyQyvr66GhrpR16JfH0zELsO3rxqvPIwpEtFHzcYkMrrwNILZbwl29zNBJP4NhkNAf1uzHz5HRaFUAYQ1n398eZ4uJB6BYTnDeFYNO+dq4E87BLXcZvS0Srd4ZARnLUTRYMbs3M13Xo670a56a5+/8KxgZtPSMMDfRShUW+FNl6vg0720C2nIyn1+Kt+HSvRRHBiypmD7bNnTkQU53Ju5bQJ1fXVCE/ribauvoYGekpyWj+ZEvCiSkWTFp9FfMRG1kyrC6mufSJwAs0NLXQNzbN2bpWmDn4/3xvbkmN090IP1meLSFmSxXqJRSq9ElMY2QagqSxyrKlSI3bkgpqhPGpaoT/c5YtBddC2zBs8QOi6vtydqUlpbPFhgnKB285GtyT3+d/4LvmAzMEMhRvOb7Ah0n2R/nWJ5ipjl0zkm/+7QEn5cP9nbh1teZijb54zp9H98IknCs02ZLy5tpG3PvYcLxST+z8FzD+l/zY1ke2j+vP1N1/YTxmB7smNqRIjgHDEmLvrWBoK18eV2+Dx6al9EzT8P8sZCspisvzh9A+7AUNenizJswiu0Xo3Slm+rjhvTaS3r4z8Mgm/f75yFbcsQCsvOZxIK4/azc606F6bid/Eawf1giPc3rUddjDlpGV8j1Bijm/BE93Z5bF9GN2mDtDGuUc6Ry51YqOU44THlMVp4M709QI5SS+WsuwX7y4W60z0w/Mpl3+2hcFGOEKboa2YsDi56Q09OXs8v7klMpFEfWUfdP7MWRxFPU7jchQI4y4wFxvRxwPlsRvpj8TOlbLhsNxn444rrvGq1azuFGImC3Zywss8xyIw4nqjHL2Y/qoejm73wEXZvTHYcEhYruuZq9nB8qZ5rYBlCOJfsO5eSPoNectP7Z2Ysmq/kqXj7yu93vdGe+7kMOGY9m6xJ6WOWZch+fLetI24CbamQQyEnl9eQEjWs8ivv1Igta60SDXw5nstfjkZEs4Wby2BjtnH9ZqjCSkzRP2b9vJrVrT2RbYn5rF1Sr3VVm2smMjlyRxd/8sprpP5UjF8czxd6avKtl4fmQrZgdWPzlxxvAXfI+voWcBchil1uCfkC0FSVEXCGzXg1WyWnSbupMZnXIzn79g/3RPXKYco5bHbHwndqVaXqHEQtXkV/BrNIBV0bq0CzrD7K45la3g3dXN+A8bw+qUxgyflKFGqHi0DWcnT+Y8bsmKZR70+bFACV0KsM5k3PLx3HK8XCayxnA8iwKd6V0nI37nxbphDJu2n+t1fLk4ZzCVsohhKWRSrs1si8XMd5SpPFJN+j2XKgiHLNc34z7Fj8VnvsV7lT9j2ldPi4v5m2RLUEk9GMbY3nOI7zIKr+l+dCoI28qFbB1z+ZZRO7T51e0Qay3LZFk/o7m7JwRryzmkdByOR2EsWwIk0buwaeHKQWl7FpydRqNz7jQYtxujvvM449s81/U0G5qKu6yb5Ibf4nPUC1hPwMhmVMiJFCgu4tN0GGvfp6CjpkYoj3vPQZ9WDN1fjHaTlrN6aAEEpVSV+BJkS3aNRXbuzNn+J3FNvdgcMoqfyqUJUCkeMqdrT+beU/D7sht4/Vbw4Z4/2YJX64fze8AhXjWby1/BXTHNVwq74O//Wu9MtWxdxNAwixqhphCqJVjNhSuDE6VypLQ4rix8KSt/Uv9btGwFOTBkvTaTfAPw6Z+Royi3PFvyayG0HrqUZ7HmDFq6D5/mWaUIZETdX4NNRzeOSUyo0VBd+l3Bm5NL8HGazE6TUYQGudO/bn5SBvkPUdmH+2z16oHVoVL0tg1i4fj6BV+4Ck22QBF+gw2+lozZIKeFpQP+04fybZ5xrQqSDnnSyW0j96Nq4bJlPWPqGmU3/UvD2evUidG7ZHzXN5Dtvu3ST7U/C9mSx/Finw8dhm/AsH5HXJYtyiTNLiD/dF8QXh7B7H1ehh6eQZ+cbM2ytyAwvAeTp+Qg/S45z4xhriw8eJ+KE5ay0r4dZXIgNQlnfek4bBXhxi3xPbCAnsr8anlfiogzzPb0wHfdU5o5zGCafTeqZiv7CoEdR7Py/gdSFLVwVJN+lyW8YZ1VQ1yvlKOp7WLWj1Zl/c3vzXn/Lr8UwG9DV/JeWpqhy/bh1jhrpSS8v7ac8d28OSUzo04rNen38HPM9nHGeYsZHgsCse9eO3Ns4KO1jLAK5eSDdyR1CcsWs3V/oQVtQ55Tpo0Phxb0ymx1VrzjwipfxtluIqXDSHymTqV7jRxI1IvtTBjrx9YL5ozbuJwJzcunSr/ndikSeXt4Cm0H7qJ40wks2G6Vr1uu4tVOHGz9WX8yhs6Bq5k2+GcED5NMV8pxHJuOZlukDL0s0u8Jr6+ycHR7pr1swEC32YT0KniylM9BtpA/YaOLM0HrbiEvKyPmdQn6zl+CU+camKlj95WTLQH/5Nvb8HMZT1B0HxZO92Twr2msKfEknoPcWHVMwogtm7BvUREj9bYp4tgx9lccjmpTfcRSDjj+UsCJ9E/IllDhGK7O+Z32Mx5R/Zf+BKz1plkOa0zM1XVMdXJiyYc2+IX4MLplxVxdtzIqLuOkZwOGr4/FuPZIVu6YTDaNjMSXHJ1ry7DgP5GU+JkB6tLv8qdsdnXCb9FZqrotJ2xcGyrkq+pXQNiUt0VwetFUnJxXYThqJtNdLamnNuDkF0Poar+EK09q4XVwBSO/y0gJIDytiD6CQzsrtofrU7LCiPzJlvBQ/GXmu7owZbEmYzeGYJcuGnCH+V3HMOfiHVrMvkZQj9IZ6QmUdc1NjVBB7INjzJo4kJBbNeg93osA+1b5x23lQrb+cKrB6J16VLHdweGx6dnqlDVIeXuZZY5D8DoYQY1WA3EpLNlCyhGnpthuj6fzrH003NUB1xOmDFp+GrdfCyCMkd61cq4un4R70HKulhzF3PnO9Kid/XTi1ZpBdPE7T6yUzNLv8nhe/jGVLgM3Y9zUkukbfGhcUKva5yZbsddY4eHNvF3neaLZAJcloYxuXkXtGyLn8fwedJ55G636PhxaOyB3z4QsU6EgZEvxdhPDevtz/HlpnPdtY/T3n+QUtTCT8ovf+8UsW1cvPFBkWvPTOJyqxYL0u8DOlFYtuRyZTE5ifBxVv9aYrWqOnNxhRYYzQB59V2iBDOG07j0bRlngczIchUkdhgfPwrGV6iw6med/LMTDbwF3DSuj+OsBBk0G4rfKOz2psSL5LlsDPPGafwrqW2A9wRmr9lUyBXhG3dnL0q0RdLbpTc0ihvlaKVAk8uzUQuxG+HPJoC7tfp+Au10XqqjNE1nMHXbOO4lGi5a0aVgjQxXmb5AtFFJeXVrLlHFO7Awvy89dhjHZeRzNy6k2nxJeHFnAwfhGtG7xc6qwg+wdWydbMmXPQxIMf2Dg1Om4dq2ZvhmWRdxmbaAt07c9Q7NcGzw3zqF3mYwF+LOQLeTEvDjKVIuBrIurQL2OtoQGD6aG8sQ2mWdH5hMwaw0nHiWQHK5Da/fgT0q2FG8ustx3GBN2mNHPzpvAyW3TExCmjlo5H49Nx8pjOedfQO3e7gS4WPJTcdWMTeDJriBsfTdy96MWv7huY9XQ6qmJpfO7FBJurp+Ch/8S/oyvQIexrniN7U6VtINd+fMjBDi5sT+xOFr3HvI6uQoOB3ZmJDVWpBBxNpje/efzslhlGvV3w3tcB75RE3ZShN9h9+6zJJf7lW7t6xRMeU/+mtWDuzD1fAzaRethFTwTu99U/kcJPNw3F+/gFTzQrYDs+mPM247McCOU3WPjVC88Z53AoKMN/l72dKqR6iKSeH8rrg6L+fPdEz5GJpDQdgbX1C1bChlxexyoO34vJmVb47NnAd0yfb8VSJ6fZYGPDX57P1KxUS/GuLgy7NeMYLf46+vxmTqX7WceUcJyHmtdLaii9P0QXF+OMHerjHZ92lBdXab44zVWOw3B8YQ+ja3msdnhp/w3sYpEzoSOwW3xYR7KqtLbNRDPQY0pmmYESrizHa/JXpzWqYLOzTtEZLJsCcPqI3d3+DNk3BoiK/9E5+HuuAxpRCk1S0XKy/Os33aTcr+1oUW9SunCL5+FbKHg/YEA7PwXc+pxMrKfxrNl5ngaVTHOvPZ9JWRLHveB64c3c71MHwY1LK5WxyjOL/XFxWcJiR19CfIZR9PSqsn4kGVDbJh58ArmYzaxwbkFpbNs8JJvzqJXzzDu6halTi8X/Ox68a16WE/UU44eOMIzje/5vV+DNIvIPyRbKIh/c5LploNY8tiUKvW7YO/nSc+aqo+HghdnVhIaFMKmswqa2voydXI3aqQnE8x7oZE8WEqvrn7cUhhRvvEYwkLGUi9tXimibrMhbAoLtj9Bu2QKN1+WZdDkDDdCwWoXd34hdh5h7LulR+NBE5k0cRANS6ltzFPCubx7Gftlv+PSu5IyWXJul+T9E66fP0tc/YE0LxvN1bVh+AUv5IRWa9z8p2DbtkrmGFH5VYJ72LLi6jOkv1ozP8yeluVT1xP5ixNMs7Nj+0ttPoTHU6KCmmVLFsWTKyc49qgSvfr+iJland4eCcXVK4RtWgNYFuZMj3rF0sZPHLsn9sR713WSO8zhj9DeWcZHHnm25DHc2hOGo91srht+r1THdBrfnZrpLqFx3NywmmtlW9CmcW1K5ZrUWMGjhZ1pE/QAo1INcFi4lGHfpw5S2eszLJvmQeiJCLQ/vMf0t4G4FZpsgeyiP82GrSKubQcaHjjA6W/Gs2f3OKoU0vtT/mofnvZ+rDr5jKKNh+LqM5E+36uwjOLK/InYLvpI0fJ3uHtfgY6aG6Hy6x5+gxUTeuF5WofaDTpj6+NBz2/VLa+JPDy0nGMRlWjYtjNpYqyfwI2wEX1dF7Cgr8r8qECSHEXkw7sc2ryI1X9c4OmrGOKNmzApdCojW1XDJIswjCL6GC4Wo9nyVocS9YcT6GdNc9WHW2icNIIbR45y5po27R17oIpCLAjZEnI0Xgzqi/Xy68Tq1mSwdxDjun1H0fT+URD7/BrHdq8jpvl0LL/Pb6Px9f+ee8xWqhqhSvpdaIkquk+1qqv8AFWtzOtvjXTp93TvwbQkXGl/p7oRpkm/q5IaC9LvNQQ3woIkWfgyYCsFMoQ8W8naGBro5EBQhFxbplT9xZoZqwanyh3/HbIlLDwxJwnoY8uKB3FoGRgo45/0ihVF/v4dcRhQsY0d3l0eY99nLUbtxxG0zpaf0jfACmSvTjPLx4tZ+x6ibSr4vOphXMoMYmNJTEhCmhJHVNkRbN9szy/FC3ayICS9/GtDIDZO63hlZI6xnqAcVAQDXU0kMREkSJKIevcdY1YEMKHztxk+zn+HbCmTXcdyb/983B3DOJdogpmhLlr6ppjqKpAlx/Ih/D11rZcTaNuJamlrmCzxBotsRjPz+GtkukbKGB794uXQi31FdKKUpIRktEq2wWVpCANrG6X6SKddn4dsgSIlklvrJtPX4yBJBsbKIEkhRkVXFs2raFNa9+lIxcQHrF90gUa+s/D6hG6Eghz4xdUB2Dlu5I2ZGWbFiqKZZEzTYROYOK4TlYUFTi7h/hZ3bAO3cidKC2MBZ6MSlDNI4O3HeCRCPECyFo0mrGTWuF8pWiCmlQqqXPqSw8GeTF14iJc6ppjoaSvHsVZcLImxEcRWHMHaoAossJrBn+FlcUjPs5XWKSlR3FzvQn+P3cQbmGKoq4uekREGxlokvvtIijSBjzo/MtzFJ5PVOO8VQYE08hhTetmy5lkSugYG6Olqo1fUHPm7N8RiRq2Oo7Fv+YhJA9dgZqEu/S7nw8mFuHoFsOuJPkWNjZWpHkhMIDbyI0YdA7EpupgF22/ztMksbqgLZKBAEn0K95YD2RBtiImJMUbGZpQsWYK+ARsZVFM55BJm5wAAIABJREFU6Pl4aychHh4su5iAqakhOoZmFDfSIiUxhui4ROKj4qjU3Ztgz0HUL62We+ztOn5vH8hNGWhpa6JfpCzGSS95HyclKQnKNBjHrBVj+FGVgCafZVMuucc6ewdC9lwnRs8EI10t9IoXRyMykoTkOGQ1x7FuqiGePUN4pC6QoSxXgSL2BUcXOjM27CRSYzMMtHUxMDdBV0tG4ocYJNI4wo1a4xfmyYjfMhwbPw/ZEsQELrNgjDszN1/lR9/tBI9sRPmsVoyvhGwR+5I/hKTQqyIwNxLGvDH6hhokvoskPj4OyTedcPT2ZFTTMmqbdwUv1o9laNB+HsYaYmpqTnmTBJ7/6suFqR0xEmKN5Mm82OlOz0mbiNAyxFBPD109A4yK6ZP4+gMpsmSiNSvTwXoK88Y3TPNe+KdkSxgOKXy4vQV3ayd2vzTA1EgPfSMj9I2MUUS/JTYxiZg4Y+r/7oCP6wB+MC9EoLtCwuvdHvR02MB79DE00EdXWxczUznv30SjWe4X+owYStXLTozZVQYrNen3tEWKh9u9cJy2nssfdDA20kVTz5RyZjLCPyYhkUhJSYqjiv0hdlvXUEsSnMME+iDkyrNi0vYYzA01kSXHEZlcgW4O3niPaUGpbGqHcj4e8KC362YeRWtgZKiLtlFJivOB93EStCv1JXRQNEMcD1CmyqgMy5YikhvbAhllu5WYokboGZhiYqCDLD6cjzFxxMlrYznVn0n9fqSomtxq4h/edHXawKMYDYz1jSlZXpfYIsPZumY4FbTkxN+ch0WHucRWt2LJMXvU5XQUKW84u8ofx4DNvNIwx9hAR6kcaKAlIyUuioj3xnQLno9L/58pKXxXc/nuSyOP4NJ+OJsjdDEwMsTAyJQiOgm8eZ9E8ToN6dT5e65NmsKTdoUUyFB1h/w+YV17seBRivJYv5HHCZYNLJX/gXLW7lTIiDm/CBu32Rx9KAiPGKCjb0pxI5kS4/hIDdqG7MXiqgV2WxPQ7KWe1FgY8zI+PtpP8Chrlj02ooiJHjq6hpgYGaIrjSY8TkJy9Huq9fXF12VUhoDUP7FsOTTH51QRTIz00FP7Tit1EeQyJCmJJCRJKdlgKN7u4+hQpyTaOcrxykm5u4ohvadwLkkHA309dHWEb2QptKNfEZMsJSnOiOpNbJi9Zkh6ao8CkS3lluMl2yb2w2N/6j5NT0cLLaPilNWN5dXHJKSSJLRNSjFs4Snscsz58mX2/J/qLemWLQM1gQxB+l34j6aa9LuSEwnGJ+HNAglTS2qcC39Kl34XaNV/xrK1aQgtPU8SnajIRT0klWxVaziBRdtGIWQoIfoWGwPtsFyrjWPAdHwH1kmf9M+2TGCs9yKet13DZo9e1Mp0yi1HGvec4xsWsHTFfq68jCZZw4BiVRvRY+xEHLpW4d3JIPr22Uqxrk7MXTmITF7BgjSn5C1Xdq5n2fJNnLj/jniJAnRNKVaqKo069mbQ4G78XN4kW+LevAaYQpbE27vH2DhvFtuOPeB5XApybV1MjctRpVE7+g3qi8WvVTFVy7TO9bm0HD6Dm8YjOLLLnh9yi4jM4cUKuZS457fYs3E+y3ad4PGreCQyTQxKVOGn1r2wGvU7TasXV2uDkFcjmTcn1hKyZg3HLjwlOkkoWI9S3zWlS5+BDOnThHIGupmIlnDHy3Mr8R5mzeFvrJkSOIMhdXI4Cru/hn5j/Tl4oR5hl8IYUCMf6XfVxlMSzcNTGwkJWsaJ+6+IlepSrMqv9B/twrhuRuwLcMZp2l+0mD4PH9t2VFKRwDvL6Go9nbM3GjLnWhh9KuYk/X6X2RYtmfG2Ap39DrOgm7rbqCAh/ZZzW2fhO2czN18mINWuRm83f1ytmlI6DXNBiSsl/DLbFqxm5f4T3H8fh1yuQLdoDX5tY8HAEYNoXc0M3UIQrdSiFcilsTw4s40VC1Zy4OJTIpNBr2h1Gvcfi/PILtTQ2MmQtu6cfF8epyN7GVNTN9OHUSFL5MO9oywNW8iuMzd5EStDU0cXfdNyfFu/Fb0GD6RzkyqY53XknG1syZHEPOHI2vksXXWQv17HItE0omTNpvQeO5EJHUvzeJ8//Qaso2iPcQQuc6GhyiojlxL/4Cgr589k+cFbvI8BndI1aDHIEXfrlsQt7cLwWRd50nwe92b2ysizpayDlLjHBwlx9Gf91RckSLWoUK8TLnPn0kVlKlfIkMS/5Mqu9SxYsZOzj9+QmCJD07AUNX5uQ7/hw+jeqBpFDbJsSJOesHtxMOu3XuDy03CS0UDTwIxKtRrTafAIhneqS1E97UJsOhTIJJFcP7iaZQs3cvzWG2Jk2hiV/I5WwybgMug3Sn9YSdeWfjww/BmfI5sZkOlsTOj7GJ5f2seS2cvYf+kB7xPlaOgYYGxekR+bdqLfkH60rlsGY7UP/q15XRgWegadEQfYM7EB5gVy60rkydlF2LVx5UWH4XjPmI1FpaydLuf+qrGMXJDA0LBAhvxaNrsr9Gkfag1fRYqsDyseBdJMVYQigZcnp9PdYh3GbRxZvHUk6Tmjn/5BsMdo3M78gEewP249a+WA8R3mdRpF2IXbtJh9gxl9ymXk2TrsRNVRWynS1JtjayxT3bNk8bw+u4awWdvYf/sB0bFStHQNKFL2Wxp3HsDQAV2oV04/20ZJIUvm1rYA/OZs4/yzaGSaepQbuZA/JjfHUEWy5cnEPDvLirD5bDt2hcfREjS0tNExLkPNuk3pNtCS7m2+pWSaYIkwh6+vdsHZYwaP2s5iubc1jXN064hk3eBWeJ2MoPuCR0zvkHkeC5vP5KhXXNg8j5DN+7j9KIokqRa6JiWp3bQrloP70+nXyhirhJUKs9ORJRN5+xDL5y9n/anrvI+Rom1aijqtBmBjO4aWxjdZ62OJ9d7yjPEIJGRkZuuusP4lPz3NumUrWXPgT55GJCkVNHWKlKRizaZ0GTiIIW1/pGj2LLyZaxn1iN0zJzB+8WXkusaU/LYNQ8dMYHD7Gphoq2IzsjRMLiH21j5mzZ7H9tP3+ZCgQLdIZRr3moinbTuKnXCmpvVeyn0zmmVnJlFX+biEyIfHWDVnLjuP3OdpVDwybR2MzCvwQ4seDB3al1bflUYvK7mTS3h+JIyAgNUcfhyNFF2Kd/Rnz9zelNaUE39jDp3azCK2xhiWn1K9K30SIJel8P7OSbasXMzGg3/x4mOS8vtvUrE6rToNw3pQF74rm+Ypk+t3X05yxF12zpjKzB0XeRErRcesDL92HoWTc2/Mri9lQjt3XnWxwid0Bl0KEh+WCVIFjxf2pMuMW8hpQ9DluXTN5E9biIElpEJ4+xdbFi1k5e6TPIpIQKpThMrft8XabRK96pXhkncdhq6NR7Pvcu4HtshcuKDiG/GUM5vmM2PrAe4+jiZZpoWOkSFlvqlPG4sh9OvdhJpF9TMOTe6vpq+VHwcSerBnqwvNKuShKKP2tuT3d1g+oQmeJ4RDSbUfFHI09I0pVqkGjRtZ0KVnF36pbY6Zjk7OSrzp3S0jOfox+xcHsmbrea69iSVFUwtt/SJUqvoLTfoPYGTnJlQskvFNebAvFHdbFy7Wd2emnztdq+XuAiOTJPLq6GqC1qzj5MVnyn2ahoYuphXKUK9+f34f2YNWtUuivpUsRM99Vbf+P1q2MqdGzm7ZkhOfEP/VWbaUG1JpbjqYGX2roaGNTroEpQKZVIJEBtraOmirLX5CeRKpDIWmDrraGWpm6qNELpMqZSPTFWk1NNHS1kZbGsmdleNp4nGPZr3dWDinJzlpjAmnGVKp8Lya9KiGJprCpMlt8c9vmCrkyKRSpUxuRqkCQ9dEW6kqlGWCKWSkpEiRa2gpLQgF8UDLsmIh4CCVpVpAUy8NpYSmMht3TgUK7ZbJMkn5CoGIwjPauWzKlVhJJMp6auvoZCNjqdxBpjzplMk10dHTVlNxfMw8i27MupdM7/n38G2VvVLZ+kJDwEtb6ZYijBGpVIGmMEbU+0XATiJFnu196ggJBDMFQV1WU1sPnRxc04VAa4lMloafBprCGNLK+vEXNsdSpGmW5gLhnN9YSftdkHGVSdX7Q60OAqbC+EADbd3sJDgV95zHnJCJXSunMVegeimQC2NEbX4JY0SYX1qaGgiYCakTNIQxo6Od2fVOqI9ybqrmQGp7dLQ0ldLawjohzGvhxC7bSBAOQtLmj3IkC+Mghw9f9rmbOseEMS/UL/sltCe1TurzPfWZ1Db9nUuoh7Lv1IJ2hfKU8yhtbisQVKlymzOZ25s6fTWUa1BO81eFn4aWLjqFWKOEgxlhHCmEtS2X+atcc5WWv1zwkEtJFm5ASzm/1Y9bhPJTUmRoaKqv76ljUyrMX7lGtjU+A29BMU64R46mjjBH1fpC9U5NbXTVxosS9yxrGGprWG69KdQzdc1Pm8Fawvcl68GRMJ+E8uXZ1vCcxpdy/ZAK2OqoKcdlHU0COU9B+ERq6ejlagESyhLW5gyV9Ty+HYUZsMo1QlhjVG3SSJ27wjcC4TcJErmGsu+FeZrtUs7pgmOSY9WEcAjlGEsFX309ybMpWdaE1O+btnL8C54HyYL+toYWOroZY1JQsVPNd/XvcJ7fRaESgoVDKs3AX33cKaSkJAt7kszvylT3nHDS0EhbYwQpa9Win9d3P+1bkz7+Ur/nwv4B1TzW0kJHOx9CkAuoDxf2wmLGDXQ6hHEhrBMFDZfKuThhDyesqxlzRVDJE77dwpIqlyYr1xS0dNIVVbOWk7p/UX1/0+Zl2lzWyvodVu0xFFroCv1d0GVbIdQzWTnGc3pEuf/RTN0DFbhM4bBU+U2Rq83X1HGtqa2FtmbmeaRce4T9irBGpuGT57jPYZ+W17ehMMvB13Rv4SxbWXwJVUmM1XQFVVoaWS1fSstWXg3PWfo9jupfWczW19R50qgXbHFtzrjjlehoG8rq0fX+Bon5mlr0L6+L9CiTfx7ProTaeBzdjGX5gq6Q//J2i9UXERAREBEQERAR+FoQSD6Oc8vxbA/Xpv+Ki3g3KYQU6tfSBrEe/ykEBLJ1PMc8W6kxW8q4rU9wpcZsZaZimUxbGUmNFUqBDOG0+WuUfv8EWHyaIuQJPD3gT7/hy0j6rgU2M9Yy6odP01mfpoL/e6UkH3Olmc1WIsuOY//B8VQr+NHR/x5YYotFBEQERAREBEQEPgMCT5cPoFvQBeLL2bDvwARqZIuT+wwvFYsUEcgDgVyl35XaGCprcJr0ezpXEgrM+u/y/lu0bBV6GEawzX0KD2v0p3vnetQolmEETwi/weEloQQuP8prnfI0GDKd9ZOb5OzyVuj3ig8UDIFITmy6ROmmjahR1gTJ3RWMGx7CiXdSfvP5gyWW5UQrY8GAFO8SERAREBEQERAR+CQIRB73x3LiGu5HG9F/6RGmtDQVv8WfBFmxkH+CgGjZ+ifofdZnP7JpZAemnookmexBtYIvv0KvGPX7+zHPtTVFP5EJ8rM26T9VeCIHXfrivfMWH6SCT7kChVRK0W5z2TO9A8ULLSLxnwJHbIyIgIiAiICIgIjAl0Hg9lIsxs7j5ssYdDQ1kEk1+GHyZjZY/YBuYVJrfZnaim/5H0Tgy1m2zj9Q5GUNUwhCC6o8W8qgT7lS3vZ/OWZL+vI8G7Zs4Mj+S1x+8g6loJ6GBkalv6HhbwPoP7wbTaqYihat/5eJK+Hakom4LPmDBx80MCr1PR3HeeDQt45ItP5f+kN8qYiAiICIgIjA/yQCD1fRa9RMrj6Nw+SbRgxy8sa2TeX/hIrd/2R//gcbnW7ZylX6XSXzruY5qNzzp4llFPCf6dLvuYlpCMpZqSIZGUmNE+LjqCYKZPwHh53YJBEBEQERAREBEQERAREBEQERgf8+AirpdwNDo1QFXkEVUkMzVZVXLamxOkf6G1wLjauiZeu/P5rEFooIiAiICIgIiAiICIgIiAiICIgIpCMgWrbEwSAiICIgIiAiICIgIiAiICIgIiAiICLwGRD4gpat+2nS76pWqIxlqX+nSr+DPM2NUC6XER+XQPVaFahYpexnaLpYpIiAiICIgIiAiICIgIiAiICIgIiAiMDnQ0Bp2Tp0AUNDo9Sk0mluhKocW6kad+nZwNMqov63emqnzPwJZVr61N9zdyNMK1IUyPh8nSyWLCIgIiAiICIgIiAiICIgIiAiICLw5RHI1Y0wLaGxhkCWchLBEKqam9iFqhlqv2tcPS9atr5894pvFBEQERAREBEQERAREBEQERAREBH4/0Lg/9+ylcbIRMvW/9cQEN8rIiAiICIgIiAiICIgIiAiICIgIvA5EPhiAhlXzt9XCGYyBUK6rYx/quxjQqxWqvS7ArlcjkwuI0GM2focfS6WKSIgIiAiICIgIiAiICIgIiAiICLwBRBQWbYMDA3R0tJWi9kS1N8FCXjhv1k5klCx7LxJxaNU/CkTr1JKv+dxpROtdIEMOfFxcVSvVfFfLZAhl0lITkhAoqmLvr6BmM38Cwxq8RUiAiICIgIiAiICIgIiAiICIgJfAwL5uxGqC2D8/Rpr5GbZUjGy3Cxb1WpVoNK/WI3w9aW1eFsOZW+FEXhNn4tVPa2/j6L4pIjA/yMCClkKSUnJSKRyZbymcOKiqa2DXoEOERTIUpJJSklBKkt7WksHfQPhACKPRUYuJTkpmRSpFHnacY2Glg56evro6WgWEg0pibEJpMjkaOqbYKyvla79U8iCxNtFBEQERAREBEQERAREBAqEQG6WLWETkprcOLtlK3WXlbtlK6unoPLvPC1bGpApZksuV7oS/hcsW2+ubMB3uBUHyg/BzS+M4XVFslWgkSne9BUhICMpLoIHR9eyYOk6Dl9/TVwyaGobU+HnDgwcN4khjctgYqCdc50VUpI+3Of45pUs2rCfy08+kKzQoWTt1gy1GY9l6zqUMNbOQnwUSBNjeHvjICsXrmDTqVu8j5OgqaWL2TdN6TV0LDZ9f6K4kT4FnVGyqF3Yd3Bj+8NXVHE9xv7xdTHU+YpgFqsiIiAiICIgIiAiICLwn0MgV8uWpgZK+ffcjn5VCoW5IZLld40r5+4LwVrZJQzTCshZICNe6Ub4b7ZsiWTrvzBnFMilKSQlJoOuAfp6OhTWpvKvRiHpKtP79GfeLQWmRUzR19FEU3lAIiclPoLwRBO+6+fPCp+OlNHNioyM5Md/MM3dh2Vn3mNa3BwDbcGiJCclIZqI8GiqjlzESsculDfVzMgyIY/j5JSuDF76DENzcyWR09TQUObjkybF8OGDjArNRhIwx56mxXTyt1ApUrgY3I9xK68RHiuhhsM+to+pI5Ktf/XAFCsvIiAiICIgIiAi8PUjIJCtY0KeLQNDNLW1lNYsIddWep6tTyf9/r8ZsyWSra9/EuRfw4/cOrKFhTN2Y9bfmbG/N6ZMQc0p+Rf+9d/xai39eyxB1qQfDo6jaJDe+HiurXNhwtSdPNarSkf7pcwbXCWTpUke/xervdzxXXWdb/o74+M8hoZlUt0Gn2zzxCF0M5fu69Fj8S78ulTEOA1Xuewpi/r2YKN+e0Y4OGH5k7nqWIa3Z5bh6hjI/ufm/DbIjdlTu1Eqn/6QPlmN9eCZnH4ThUyWQtWJe0Wy9fWPPLGGIgIiAiICIgIiAv96BL5czFZulq08pd9Fy9a/foT9Fxog/YsFE10JWPqMrvOX4jG4IaU+TSzjvwOd8GNsuPczvzc1yV5faQx/LR6FhecNanYYy4yVNnyfbtyScX/XNNxcpnPpB3eWBtjRqnJmV8PbiwcxetYxHleeyL7VNvxQRE/5Drn8Nce3PKZx36boZ3trIs+PzmWMpR8vfxmC6/RQ+tXMw9YojeXAlL647zSgcrVH3LkZSbmx+9gxVrRs/TsGoFhLEQERAREBEQERgX8vArlatgQHQsGVMCfLltDcnDwCc0tyrCCfmC3Bu1Al+/4fUyMULVv/3smRXnPFTZY4uBKw5Amd5whk61dK/Aea9WmakMTb6ysY28KT50274zF/Ed3KpZUsucsGXzecZrzEIjgEd6umlMr60oi9jO7jycFbpbH/Yz2j65hSkDCq2EenmGXXmdCIbkzwDsOzXbFcmiMl/lQwfexXENF5Kd46XvisvYOJ9QF2imTr0wwBsRQRAREBEQERAREBEYFcEfiylq08OiIb2ZLJiY+Pp3rtrzdmS5YUS3RsYoZSmoYm2roGGBkbY6SX6teUiWz5z2T4D5AcH01MbBISQZVNUwsdfWPMzYzQzjMQSEZSbDSxCYKaW6oanIamNnoGRhgZG5H2ur8x1BWkxMcQm5BIiiStXC2hXBPMTA0KLD6Q9cWypDhi4uJJlsiUKnJCHgGhnWZFjNHJahVSSIn98I5YqRb6RUpR1EADuSSBmOhYElNkyrZqauthZGKGsUFWIYUsb5YmEhMTS0JyqnqdhqYWuvommBUxJKt8g6CuF/PhPfEKPYzMS2CmJyUx+iPRccko9EwwNdJFnhBFTPxtNvgHM2/jC1r5TGN8r3oU11Cg0DOjlLnQbxqkxLwjIl6KQr8YZcz1s8cQKeRIEj7y7mMKegammBczyqiPNIkY4b3JOpgVNcdUX0FidBTR8clItYwoVswUg/TBoUCaFEdsbAJJklRshDGkq2eUM7ZyCQnREUQkamJsao65sRbJcVFExSYi0TDArIgZJvr/xCcyhXd31+HQeBI3G3XBdfYK+n6T2ifyx38Q6GGH36MmhIZ4Y92kTA7j8y3rB/XD/+Qd6vtfZ/7vpTEoQHXiH59l3qQO+L3szHivYKZ2VjG8zK+Qxp8hyNKe5c8aErYnhDLbumA15zpFxhwUydbfWC3ER0QERAREBEQERAREBAqHQCbLlpaWWp6tNIEMjU/jLvXfkn6XJ/Lx7Qsu717E3FWHufbsLfFSwQhoQJmf2tLf2onJ3aoqN9zpZKvCMDx8p9HL/DKbF4axYMtpHocno2lcmuqN+zHJYRgd65VHPwfGJU+M5Pm9KxxYPYdVh67x7F0ickEp0rQcP/1mQe+B/en6SxWKmRTEJpAxQBTJMbx9fofj6+ezfM9Z7jyPRaqQoV2kPD+3HoaN3UCaVC+KfmHGgDSByHdPubBrJSs37+P8vQgSJBI0DM2p2aAfY+xH0aF+Bcy0MwqVJt0jrENjgl6UpeP0kyxuF8O5PSuZN289Jx9+IFmmhXmln+g60JpBfVrxXRkTsukwAMkxH3h2ejVhC9Zx4NILEgWJb+OS1Gk2CBv7oTSvXQoTNcYV9/YsAZ1bs0jamOHB2/GsfJo5vlOYt/0qGs3G4zXkV95scWbq/jiKFzVGX08TSXwCiSlSFJJ4YlpP5695I6lVUo/zU+phueg50RYreTm7c3Y585RI7qwYS13bCzTu7MqSrSOpltYViod78HUejee5XwiYF8iYH1+xyNuLRXsu87SsFZvXe9K9dlGQxhP+5i5nd65m5ZojXHr6AQly5PolqNO4G2Mcx9Pu+9KZ2kj4ddZ49WbQ1lKM8ggm1FKPLX6ehKz5g9sm3Qme68/EtpULt2pkujuJ11cXY91qOh9aDcZvqR+tiqTeEH52KT6Tbdhb1oVZvs50ramb43suhrRnzKIbGAzdwv5JjTDOxsazPqYg+uEJZozryjJJXxz9Z2HT0Ch72SmxHA0ZjuPyG9Tz2ETIoB94PqsdQ+fdxFwkW/+gz8VHRQREBEQERAREBEQECorAF5N+V6oR5nH9ayxb8gTeXliJk10Qh9/qU65cCUz0jTAtqkNSeCQfU7Qp3nAiG0MtMFaRrRHWHK4wCKtu9Uk4Oo/1twwpX0oXDQ05SZEfeP/uLR+KdiFkyVQG/FQ2k+VHnvCWc8smMtr/BLHm5ShX0hQD46KU1I7ldUQssRGveJNoTqPB/oRObkdFowKYBdL6IfmkN61Gr+QV5pQrboqeSQmKaXzkQ3Q0b168I8W0CW5bVzCiemocTYGuu+sZM9GXbbcVVCpfAiPTYhTVjic2Poa3L17yPqEqY9dtxLlZKXTT+JY06QHzerZh5uvStBwfQpcHnkzcEU3F8sUxMTGG+A9ERkTw6lUkpZpb4e3rRPvqma1uKdFP2OFrhfeWu8jNK1CqRHFKGEmJiool+u1zXifWZPjCpXi0q4Bqyx//7jwhfbqySv4rXSyHUfmoK3MflaKckRTDH/swqsv3RB6ZyeLTkcjioomKlWBYvATmJvpoSRKJb2DHBpfuVC6qy6VpTRm5/AUxnRZyN6h9DmTrI/fW2tPY8TIN2jswZ80Q0gxAKB4fIMjLDt9rDXEb+R0RVw+z70osxc21SCrRhYBAa1pWNYdHy+nSx58bsYaUKW2OobEZxQxSiIiIIvzVK2L1qjFs7m48WhhlqCV+uMlG/0FY7y2L5YAO1Ej+g/nb3lCytC7Jpo2xcR6PZeMKBeranG5SpITz1xJbOk+9y699PJg7qyepNiYF9/eG4jHRg5dtgpjuPY4mJXN+zYtV/eg3/U+e/RbGnRndMM3P0qaI58HR2dgNnEF027FMDfaiZTb/RAnvDwUyym0FD39wY+O0gXxfXI9rYe0YsUAkW3+7w8UHRQREBEQERAREBEQECoWAaNkqFFyQeHs+A/sGcUVShJotrAn0taaeWgBP5N0z7D6bQo/hLTFVkS1rWw7LylPEuBy1mvTG2W0I3wpMDIg+txjXqXPZf/kV5UcuZ9XkTlQ2S/MnVCRybfYA+ob+hWbJGrQfPQ2f4T9ipqqz7B0XVwfhNmMrtyUV6GQ7i1nWPxbYEhWzz4lBC17w3YAJOPVtgOq1RJ7Gf+g4Ft+VUKrLTE6Gtk0nKPnBJbmyHOfQHXz4YTDuY3pRXaWpIH/ACptxzDh0m8j6fpxfMZCyaXmZlGSrVztmPzagSq3aJMWUwHLaVKx+VgEr58XRRfj5z2T3NS0ajPLAz6svtfXS2Jokkv1TRuC++jLxVTtgN8WX0ek7+1guzhwihN1pAAAgAElEQVSN7eI/eW9owfz9obQrloqvkmz17c6a6NJUqVUXc92ajAlyoXm2jftDVjlOwmf+IywWr8X39x/Iakf552RrEtNvluGn4hqUqNUWS3t7OlbJQpyvzqWz6zEqdxyL6+hWlFOxxuQHLLMbhP/BGMx+tGPHVisqqAyHSrI1FJsDutSsUJJvylal1fgpDP0pB0tQfp2b7Xc5EXf34DvEim1avzF86iK8WqtUAxO5sTUY1wmBxPcKZprnGH7JJawqdu94Orru4enPflyf24+ieZItBZLXF1nlPRKnwyXpZ+/L9PENs/SHnMS3fzDNxoPVD77HZ1UA/eqWVMaCiWSr0J0sPiAiICIgIiAiICIgIvAPEBAtW4UBT/qOtaO7MvV4NMU6+bN9Vi9yOaxPL1VwI/QfPZ6NL4tRv89EAvys+TGNaKluurvShonBG/mzoj2HF47nl/KpN8hfrWNYpymcTS5Kp+AdzOyS09viubPRlf62W9BvbInHIn86lyiYdevj2eM8+f43fjLN4f4/p/B9/3Xolh/EohNu/FywIom7fY0nRqWoUqm00rKX6XqynC6/B3PjbXPm/hVK57TYJhXZCrmjhXGputgt28qo2tk75uWxubiNdWdX6YEE+k3BqnFRpatm0oXZjHCazeHnDQnePYtB3xbJEjP1kZ3WbXE8FsWPTsdZP6K80vIjkK3Q33sw/6Eh5et2wm3xLLrlFFYkvc7iye4ELn1Cp9mLcc9BjfAfk60pToTsfYtZU2uCpjnTrYZhdgBuH+GQ2W+0S2dZare8Xk23Bl48KdcMnz0r6FE87TeBbAUOZ/yql5h+1wFbvxBsG6sIUWEGf9Z7FcQ9O8vaqfZ4/aFByyGuhPpYkAHfRy6sCMR53Fw0RgUR6JE72YrZY0Mn9308Kz6Og7ts+TaPTMPSqPscWOKFW9A5SliMxd1/Mi2yqJVIYm+x1m0SITtf0cRrGVMsf6ZkGjEVydY/6XPxWREBEQERAREBEQERgcIi8OUsW/8B6XfZ7Tl0HTCXu8lNCT21mO6qDW0eqCvJ1sjRrNfswATPADwsqmS7W351LpaTZnLwfVeW7XCna1VzJRl4ubIPHaZdQVLLkxPbhlA6l/fEvfyTuVYWTH/flGFucwnuUbaQ40CBNDmZpKQEkpOTiUtKIvHhemyGL+N9ycZ47VtFrwK0NetL5RIhEbBQZhJxSSlIIw/haTWTs29KMGHfHsZ9b6gU4EglW20JfmBO9Q4B7JnVAYOcWvD+Aot87Zm82RibYD/cBtbHkASO+FnhueAAWqM2sGFyG8rm8HDCfnt+tNuPTmNPTizvj9AcJdnq1425b6rTbGAgaz2b5KyE90XI1iT8d2rRx3M6XnbtKZ9PnJwsOYnklEQSk5JJTEwiIeY40zt5cqZUBawXnMGuvjrZGsro5Qm0sJyIb+govisgcc51ECmSeHf3ApsDxuJ3XI8GFsPwDLPhp0wKJFFcXCmQrTkwsoBkq4I9xzZaUy1HsiUn/tUNDq8KwDHsT4q1GcB4dz8G1M6sKiNPfM+xeZNxm3sck8GzWWRvQRXBxJx2iWSrkEuDeLuIgIiAiICIgIiAiMA/QuCLSb//F2K2XqwdRI+A00Q2ms65+b0ombd8oLJjVAIZB8sPxt0/jKE/ZNXEAx5vYdgEf3afqkngmTAGf1cKXWQccGrEpO3vKW93kP2ja6KRm1ph1CP2hQ7m97X69JsYwAKbXwumIqhI5MPrt4S/e8K9vx5z5/4lnjx6zNl7b4iPiUZDSx+T4k3w3recHrkpa2cbfhKlsuC7t894dOsJt+9c5cmje/x59zUR4R9AWxuk1XHYt53R36qRrZ5tCHtZmt88drGyTzY/vtS3KJ6xN9gTe6/rNAsIwntCG8opbrHE2omQTS9oPW06w1pWIYdsUHBxLl18DqJXfDjrzjpSR0W2+nRlQWJ9uruvZm63XBjllyBbPhOZ+kctnMKmMrnP9+QcJScl+u1L3rx9waMb93jy+BrX7j3mxo2nRMbEkKSjg5l5eUYtOoltPTWyFTAYq/Vm9LPzYYZjs2wukIVaQZI+8ODiTgIc3DmU9B2tLUbg4ds/Xewjo6wYrqyZhrPNTGRD8yZbH3eOpovHAZ61mM3d6Z0wzupGKE/g9c0zrJ/mwLSTGvzSpT82rs50zBpqJonj9jY/nAPWcLvaeJaFjqdZxczM+9as9gyZd4Oi446wx6Z2etxgoTAQbxYREBEQERAREBEQERARKCACX9aypaqUKkmX2t8KuUKZa0su5NkS/if9+qTfLwc1w2rpY+T9N3HOtRF6+aqmZZF+9wtjeN0czAqPNjF0QgB7zn7L9NOhWH4rkK1INgzvwNST72kecpPZFsZo5WbtSHzFn4scaBf6mv7205g/oVH+ZEsRz9vLm5nqFsjWWykULVEMczMT9HV10dcxwMQ4jrsXn6EoURiylUzUo5Ms8vdh/oHHaBQpRamiZujr66Gvo49pESnPrj/kfVzlHMnWzJdlaOd7kPkW6VFpmYex/Am7Q7yY5HOeX9yDmOJswTeSCwRZebL8yG1iJIkkJqfJoWedANr6mBjoo280kOW3p9JYFbPVpyvLJb8yOGALPi2yp89VFvMlyJaXHVMu/YRPyBQcOql0CtUbkULko2PMdnRixZ8f0C1RiqKmZhjq66Kvp41uER1en/2LuGIVsM5KtvwHMWpXSYZO9iPM+ucM8YwCLhKq22QxL7m81Y9xnrtJrN6MLiM8CBhYO7vMvfIBOY8PzMBjoifPW00nyHscDXNJTnZ/UTcGhV0m1mIFF3xaYayndqogjeL+qbVMcZjCCVk9OvcehatHLypmq7uM6AurcXOdwpr7VbHycGBgiyroCekV1K57a0bjvfkhpn3nM7NfdfS1zShfswzGhVHcLCRu4u0iAiICIgIiAiIC/0UE0r+wmT61eerhfWUwqH380/7v59gO5GjZ0tBMTWiskZbUOCeOlANfSs35k3Zl+V3j8rl7CqG4jMTHCmXGZNXfAsFSKITkxnLkcjlCxRLiE76qPFvXZrRi2ML7aA/cxCmXRuipyZfnNnoKlNQ4R7IVxWartngfDadhwGUW9y6GZm4jIP4FJ+fZ0HleNP0dprHApkG+G+rkp2uwsfTncLghtdr2x6pPWxrVr00JY53U/E8vl9G5qT8vSv2GTwEtW9LI08yZ7MLMg+8o3awXQ/p0oUOzupQpZpxqqZEeYkxzRw69KIH9gZ3ZLFv5ki3pI3YEu2Pv+4j2ftPwnNCSMtJLzLByZ9GBRxjXrEppM/1ciaZCoYGuQUc8N1ilW7YENUKBbFn6b2ZqyxydFz8Z2bq/zoFGky/lqkY45WI9vEOmMKlz9WzDSRF7Aq9+Nqy+p0W1ph0YMKAXrer/SLniaf3FMRwqDGFf6cqMyYls7SzBEIFsjf4lfyKew2CWRT/n0MLx2M1+SJkm7RnqGcrQb/NeM9+cXoiP42T2l3Fglp8r3WrllJpAwlGPDjisv0M152OsGlqTNN0USPnA7b3zmOC0kHeV29HLyhWv3tmxSa1FOMdneOLhuZknxQyQJyaSlJajTb2W2obmmBlqI0/4SFSiBAWWbAifRXutPJPcfWUfB7E6IgIiAiICIgIiAiIC/xYEVGTLwMAQLbU8W2hooCnk2FL+V8WJFGl8Svg3grZzZr6U59//BTfCV6v60W3aBd7V8+LKsiGUUGmX59Hbf59sJXPCozXjNr2i5JAN7HdtkItrGcg/3GK9Ry9sTn/DIJcwZg2okc/4k3M1rA9j558kqfNKDod0ongmIqdAcmcuHTqGEV4IsvViTwCOnr6cqzaFVTMm8lu5LBvYiG0M7erDqZclcyRbYS9K08xjFyv65uxGKP9wiSW+E7Ffb4pDqD9OA+tiyH1Wj3MgcO0LemzYjU+HCgUmEyrp909Btq4E/cbwpc+J6bSAe0Ed0Mlqhkz+yM0Vo2nufpcG7e1zlH7Pi2xFbrOmm88+XlTz5siGEVTNxFsUpETvwe77cRz7HGRLFsOpaX0ZPP8pFdtPZPZCa34oQNyX5NF+gjzsmHqrAUGhUxjTunL2vpHdYWaPEcy7msKwTUewb2iW5tqXwrvDPvQcupK4Oj1wnjWb/nkO62iubVnKosV/8MJIP1sCa9WESHh3n6fhiWiXqEG1kvpoarbGdfNYftYUyda/5aMl1lNEQERAREBEQETg34TAF3MjzG7ZUhK5PCxbchLi478qyxY359Bx6BzufqiDw57F2Hyflr31s5At+Lh3PJ0nHeCNWQ+W7PGjdfGcLAMK3v+1EZdhYzldoi+TgmYzqm5+yY0TOeDSD7d1Z6jv/xcz+lXAKFMomYRXG21p7fQHeqWaFjBmS8H1te44u8+AwWsJm9SDGlmCp2JO+tHTfg2P3ldg0oEdmS1bgkDGQzMqdPJgb0hvimTb+8p49+dKvCbbs1V/CMEBngxRaokncmGWLZPDtqE3cAMLndpSJZsMYs4dVHCydY1FSjXCZ3Sduxi3QQ2yqVC+WNaLrsFXianrzKmVVhmy7GmvlkfdY5WDBY57jfi5zYRCk60bcy2wnv0nmiMOcmDCTxhnyg8sJ+KsP/37L+FVyYo5uxH+A8tWwvUwevWby6sKPQnbPI1WuXh5ZkM5+RFbgtyZFHSLlj4h+Nq0pVyWkMWkm3OxHDGTS1pDWLffgUZm+qnrQswlpvTox5qY7xk+az0ujXJQZ/wbK+2j+R34feY1itqd5eDo7GI1f6NI8RERAREBEQERARGB/zkE/v0uhKou+/yuhIWzbKVyI+HK2bKVmT9lsnQV3rIlI/4rcyOEp2ywGonvH3eRN3BhqV8/6n1THPVIH2lCFB+iFRQvY648Xf/7li0g+RwB3W1YdieCipZhLLBpQ9XSaglrkRL3/DLb57jjsjqSpiM8mebbjUr5TvkUjvv0wXHVWUz6LWGRYzeqpvPGJMLvH2b6OAe2PwKjAsdsKbi7yRsXr1Ce/OxOsNcE2lRTISMj9vUlFjtPZMW5N8Qm12DS/iwCGb3aMeO2NiZFatEneCbjmn5D0XSVCDlxb86xKSQA3xXXqTPKFz/HQXyfpmAuvbEMW8dpbHz2M+5Bjlg2/54SxplNLwpJLO9exmNcJUOSvsBkS3abFY5uBCy+RaPAJQSMaUaZrC6d12fQetBCnn2szOB1y3BsWjZjXCSHc+3QbJwmruBWSgnqNLMtNNl6tKwvg0NP8/onb/YEDeW7Uiq2JSPm2XmWulgz81w8JsVyEMgQYrb+NtmScNKjCaM2RdJo+g1WdMvF1TKXMff88By8JntxrLQlXu7O9GtcBsM0Ii2JfMY2vyH47HjNd67bWTX4OwzSzgniD06k3tgDmHScyeU57fId0QW9IS81QoU0hhd3HhOlVZQqtSpiIhq7CgqreJ+IgIiAiICIwP8YAiLZKniHfznL1p/3MkK6BP9EIUAr3bSlgUIuxGxliGTIZFIl2apRqxKVvimslHnBASj0nU+2MH78dA5ceYVufUvsbbrxY3F9tHQ0kSVEcv/yOc6/rom3Xy8E/vKPyBYQczqQka5rOHf/I+W6OuMytBHlDHXR1ZCSEPGQ0xvnMWvnYyq0H4q9uxc9axTAvwt4scsBa++tXIquwABHN/r+XBZjzRRi319lx7zFXNAtS/KV2yQWQo0w6vJKfDx8WHnVlLYjbRnRtT6ldGRI4x9ycMlCjicYEX/rAW/jK2KfVY2wVztmPjKg1DffoPk+nkZjXen3Y3G0tUAW85ST6xexYOMV+GUwbl4ODG6kLoQfycm5XvjP2chF6c8MtRlO14aVMNXXR1OegjQxljePzrN7TTKDDnryW1qnF5hs8ZGzYa64Ba3jZQNb3Ky6U7+0gkTD8tSpUhIDHWFXfo8lfYYy/dILUip3x8N1ID8WN0JbHs/b64dYuXg3caXNuHo+kjot7QpNtlIuz8DSdgFnH2vRwm4qo1pVxVxXTlLUI44vCWFTUnmKXb7My9wEMv422XrMYosehN6Jp8Xk9Yz4KffQUYVcG+Oi5fimWokMl9e4u+yY7cf/sXcWcFFsbRx+FpaURhEVBSzsa3d3B3Z3xzWu1+722nrtRsUuLOzuwMBuBBRFQkJg4/vN7iIhKOZFvzP384NlZ86cec7s7Pznfd//GTP3MMqijejRpTklHaQJlUO5t20mU7fcwyBfbxav7EkxG21US1quz6mK6yI/zGsOY2Xb3KiS+aBK1w0jq/RkcXLEKkG0L+kNkhVbaiXB15fQqfF4LltUYcT6ZXTP832iaV98jREbCAKCgCAgCAgCqYCA5sb9lzW/+F4A4+57JPnyNYskto56XsBUqtmSyzV1WjI9PWToTDLiNxqrkaS/xf89/ut4+kmjp3SL7MsjW6nPjTD2YMKuLmHkjD143X3A4xevCImSk8ZKjjJMjalDASq0H8eSgaU0N5x+l9cztm1H9mXuxJjp/9K1YBJi6KE7rXtNYPfpfMy6NI/2ee2Jf9/4bPcExq49zd07D3jyKogofQts5eG8VaQhfWYn8hWrSIteQ2mc/wuiDoq7rBw1g23HLnDryQuC1BZY64eDuTO5KrVgdFsLxjYbz/P0FZh0aB1NUjTPlj9HVyxm8eo9eD19TkCkAWnkCvSMbchQtBmTB+ZiTd9JHH+RlsFH99M7b3zr92rM87On4pDZNLo5ifG7buP7OhyFIcSEqzHLkBnnvBVp2aUHHWrkSKJ+7THbpszF/eBJbj/241VQJFjZYRQVjAJTLDJkxiVne6Zs7kaBWLH18hzTGtZkeUwJ2k/fxZQqyfOLvLmNGXPmsunoA/zeqbAwiCSw4jQuzelErvTaEFzk5QX0m7yL63fv8/RlCFEGltgaRKNnX5jajTvSNosnlXucpETtISzZ1Ilsun6oH+1jyojejL5QhInzJjO0XlLFSW84OHUMS/efxeuBD2+iDbA0VROln47cxWvRa2x5zlTszG57Z/quPM+A2Hm2Xt9kw/jmdNhhR6dh0/i3d4kU17Rpu3eO0Xk74hYaTmREKBExybkMKYmOsKNEkzGs2tiBrPEvHH6nWbVwASs8rvLM/zWh7xWgb4KlfVZyFq7KgAkjqZ01TmhJmx4c6EiXrWrUUWGERCqSvbYp3ofhXKMP0xbOo25iK/gktvKaUZF2/97Eus8x9vcrwIcpvVTRPNvUmxpD9hNhmY3Ko9awupnT11xTxTaCgCAgCAgCgsBvT0BEtlI+xP9tZCs2tCVLIrKlkNIIw8mZxxFH51QU2Yplq37B2U3b8Tx7ncdB0Rrhn8bGiUIla1O9Ximy6uqGAh8cY90/M7mUtgatO/emVrYkcpP8jjNtwQbOezvRbV5PqjlqUxATLBF32L/Gg0M37xIQGgUyA8wz5qZk5ZrUrvEHybhqf+ZMeMet3ZtY53kWv9AolIbW/FG2Ge06lMfe34Mhf20m0Do/Hab8Tdl4E8N+ulEF/hf34rb1AN5+wUTppSFbwdq06eJKbsPzzBq8gquvrWg6bSL1HI00romaSY1dqyK5EdaYdJSF9WR4717C+t1XeByhxjiNDVmL16CJax3yfGa+L/+r2/HYfYKrT4IIVyhRG5mR3jYr2SpXp3mNQtjGw/8+6A6bx43ggCIX1bqMoWPBpGe3ij3e8AfHcHffztkHQUSqZNhW7sboFqWxSxNPQPtfYN2GbZy57U9YNBjZZqdMvQ50rOKAv+cMei55QO6iTek3vAYZYsWW/yU2rf4Xt3vZad+jI81KZkoW8bOja3DzOMP9NxGo5GY4FqxOu26uuMgvMr/NLK7Y2FN/0BxcY93jQ55wbMMUZp6xokbzzvSu5/JZp8qEO7/Hup4zOBz2HuUnB16FItqSHCWb0ntAJT6yOIkJ4MqejWw9eg3foCgwTU/WYg3p1r4CGZOISF1b3oFZJz69R6k7yuj3pC9UizZdO1EkBXPBPdr2NzM8nmBWfzoT6ztj9OGDpkYReo01wxdw0bQMfcd3Jl8yMwGk/PIq1hQEBAFBQBAQBH5PAkJspXxcP45s6SHTWL9LwSspwhVvSUlkK55++m0jWynHK9ZMCYH4YqvahAMsbvB545GUtCvWEQQEAUFAEBAEBAFBQBBInkDCVMFfaY6s1DCqcZNzfSrD8L+JbCXBJ7ZeK26eLW0aYaqNbKWGMf5N+iDE1m8ykOIwBAFBQBAQBAQBQeCXJSCEV0qGLmUCK35LCSJbunm2NBEtqXZL9y8le/7cOrIr5+6rP/hixPpjxPupUmnNMTRiSy1Naqyzfs+VJXUZZHzuSMX7X0xAiK0vRiY2EAQEAUFAEBAEBAFB4JsJCIH1LQhTJrw+WL8bSwYZ+ujJ9NDTzO8pQ09PakMSXTrvQN1PqVef0k0an8HEeupKfDdCEdn6lpH97bYVYuu3G1JxQIKAICAICAKCgCCQigkIkfU9B+fToktEtr4na9HWVxFQvL/H3NrlmOmTkZrTjrHSVTeB1le1JjYSBAQBQUAQEAQEAUFAEIgloBVWoh7rvzkjZChVSo4fvIiJiGz9N0Mg9grKGH88p49jb6A1BVqOpHsxaR4msQgCgoAgIAgIAoKAICAIfCsBIba+leC3bK8VW8di59n6sTVb0qTGH2bh0s2SFvdaqtX6MKmxSqrZSuXW79/CXWwrCAgCgoAgIAgIAoKAICAI/AQCQmz9BMjJ7iJWbF3E1MQEfX25pl5La5Chs37XZCEm1khJ/S15HSXNPi0TNVv/5UCLfQsCgoAgIAgIAoKAICAI/M4E4jIFRcpgahrn+Nbv+iKylZqGRvRFEBAEBAFBQBAQBAQBQUAQSBkBIbZSxulnr6UVW5d+fGTr8tl7X2f9ntsRp6wZfzYXsT9BQBAQBAQBQUAQEAQEAUHglyAQ5y4oolqpbcCE9XtqGxHRH0FAEBAEBAFBQBAQBAQBQSAFBEQ0KwWQ/uNVfloaoYhs/ccjLXYvCAgCgoAgIAgIAoKAIPDLExBzZP1aQ5hKIlsy4twIVag0boQqwsPDyZnHEUdnkUb4a51WoreCgCAgCAgCgoAgIAgIAt+TgEgV/J40f15bWrF1ASOTNBjo66H/wY0wzpUw6d7Eug8m19eE78sun72bjPW7toGkrd8jNGJL1Gz9vBNC7EkQEAQEAUFAEBAEBAFBIPURECmDqW9MUtIjSWwd9byAiYkpkhthQrEl01jAJz09lkYhfeK9hO/LLp+7p9a0pVtiN419rZLOILVaI7qUushWhIhspWQMxTqCgCAgCAgCgoAgIAgIAr8pARHR+rUHVhPZ8ryAsakp+npasaUnzbOliXBpJtvSzLIVK51ipVd8KZWcfoqvp+JFtpJeXRvZ0ka4tGmE0qTGIrL1a59eoveCgCAgCAgCgoAgIAgIAt9CQIitb6H332+rVOgiW5LYkiJbH4SWVmxpA1vfLrdksQYZseGwOCWm/U2lkn5KgksdL7IVpqvZyvTfkxI9EAQEAUFAEBAEBAFBQBAQBH4SAZE2+JNA/+DdxKYRmpqYoKcnR09fD+k/6X8y9LWCSwpwoUYzT5ZGGWn1kXQOaP+ke61LKvzwOt77n6jZim1MK7Q0/1QqFJrIltYgwymrEFs/+DwQzQsCgoAgIAgIAoKAICAIpBICIpqVSgbiO3RDimwd8bzwiUmNJTUlk7SXpnRLLZNS/XQvkq3Z+riWSxPZiu2vpNA0al1noiG9liJbWrEliS5JbOncCMWkxt9hmEUTgoAgIAgIAoKAICAICAK/CgEhtn6Vkfp8P+PElin6cv0P9Vp6yJDpxaYPSq90XoK6Cq4Pekm3i6T0U1z0E74oshVn/a5NIxSRrc8PpFhDEBAEBAFBQBAQBAQBQeDXJfA7CawPEZYPvyQel2Tf+MYBjG/HF68p3Z+Tefcb9/npzT8f2YofxdL+rjHO0CzJuREmGdmSrN9jl8S+8fHn2VLHM8gQaYQ/dPRF44KAICAICAKCgCAgCAgCqYLA71Kj9Wmh9aNEVuIhTEJW/UeCSyu2zmOqsX6Xo6cnianYObZird8TaiSNbYZGcMXn9enXCdIIkzqjP9RrCTfCVPGBF50QBAQBQUAQEAQEAUFAEPixBBIKk58lRL7PMcVF4mLb+7X6r+11PFGmMan4/kuCNEJ9ffQ+TGqsjWDFRbHi9q2VVYmF2Kf7Jrt05p5aJpNqsrRCTa2WGoh7rVLFTmysQiXNtaVUExEu0gi//5CLFgUBQUAQEAQEAUFAEBAE/msC2khW6hcoH0eqUn+fv31sE4bBvkWExUa2TIzjarYkwaUxxdDUbElRroQaSSO1PuglrSjUrpNQPyV4ffmslEaY/LTGYp6tbz8tRAuCgCAgCAgCgoAgIAgIAr8GgV9KbCXQV/9HYksX/Pp2sSW5EWrn2fo4shU/whbLNtG8W5LI0giz2Fqt2HM87rXs0pm7Guv4uMhWbIRL+zO+G6E2sqUiQli//xpXC9FLQUAQEAQEAUFAEBAEBIEUE0jtQith0O3/QVx9bui0OYZfI7o+H9nSpgvG10ga+fWRbtJGwDTx0A+ZgvHWE5Gtzw2ieF8QEAQEAUFAEBAEBAFB4P+BQKoXW/93kazPnXW6yYa/Qm19vmbrc5GthDtNWOOVKLL1qcP42CBDO8+WS15h/f654RfvCwKCgCAgCAgCgoAgIAikfgKp2d49/pxNv0It2X8z2nHC54M7+2c6Iomtwwdi3QhTZpDxqSYlJ0PtkjDiqJtnK3bTlFi/KwgPjxDzbP03Z5LYqyAgCAgCgoAgIAgIAoLAdySQGoWWSBf8lgGOM9H4VMDra6zftb36jNU7eqBLK9SsLdVsfepwRGTrWwZbbCsICAKCgCAgCAgCgoAgkJoJCLGVmkfna/qWcrH1PSNbH0JXUmgtnh6TXZbE1gfZF6/iS+eqoVapUEv/qcWkxl8z3GIbQUAQEAQEAUFAEBAEBIHUSUArtNb+YWAAACAASURBVFKP0cTvMoFy6hnt5Gu6PopsSRMaa+bakswt9LTy6IP5oE49xf5R44TxQV7FOWPEuhLqjDI05h0ispV6TgfRE0FAEBAEBAFBQBAQBASBn0fgRxhiJDZKSKmWE6mDP2Lck49yfe+arYS9l30Qa1rr91h3+NjAVrzXH1m/K3TW78Ig40ecEaJNQUAQEAQEAUFAEBAEBIEfTOBHRbRkKIn0ucbKefeJSW9P1d5VyGeqnRg3qSW1C6xYT70vif0lNevUDx7OFDafUHhpIlsHzmMizbMl10dPpqf5h54MPY3LhlYwaRjoNJIm2JWEXooNdMVfV7ut7DeMbMW85sqBS5zzCiI0TI3MxABbFyfK1yhGLptYl5CEY6IKe8PN8ze5cO0lQUFKFEo1BiYmOBTLR9XqubAzSOEYitUEAUHgCwmE8eDkJU6c9+dNkAqVvh5WObJRqWFxclum3Mc18okXW/e8wKpYCWqXTIf+F/bi49WDuLzhOBdeO9H4z0LYJ9Ne6G0v9nlc436gIQZJ7FQVoyBH86Y0LGKKYdKXn2/uqWhAEBAEBIH/nIAqiEdnb3DuyiteBMSgUkq3qWrUJgaYWlqQuYAL1co7YSFPPRfCHxHR0tyIoyDk+g7a1znO+5y56b+jLzWtPiG2PqiYL5EzP3bEk+zJl3Qv0dd3yr/Nf+xxaVuPE1yq7+xGmFzvf6vIVvTdYyxcdAsvr0fcfRxKjJERRCgxzZSePEVdKN2wMu1qZEww8ZnqzVM81+5k5eZn+L4MJSJSjUoN+obG2GXPRLZCBejwd1WKZjCRvEXEIggIAt+LQMgdtiw9y+GDd7j9MIjQCCnBWQ8zh0zkK+xM+R5NaV04zSf3pnzzmCO7znPs8H0uPzOi6p/NGdQ8K/Kv7mM49w6dZu/ee3hdfEFk+rJM3FEflyTbU/Jg21ZmTD3MZT8ZkrBSJVpP+T6aiovmM72FNabfrgC/+qjEhoKAICAI/BgCodzad4Z9nvd5eM+fx0+CCQyVxJauYMVQjomZKdYZijBqZzNKWRh+1eSz37vvP0poxYqt0JsedGt8ivfZXei9sQfVLJMWWz8qupYSXimfrutLVFb8PX9CYsV7678TYjKUSiVHf3hkS6rZOn1HrYmHxRZ0JfqZnEGGS14nnLJmSsl4/px13lxn+l/b8Dz1Gnmp8vRqlZe0Zvqo373j/tH9rNj+FuuiBWk7qjXNCxh/6FP0Qy82uR3F26wQFQvYYiq5NQLKtw/Zs+I85x9G49DKlcmDS5LV0vDnHIvYiyDwuxNQ+3Joxg4WLr9FZOEytGucj8yW+qAK5frmvbifiMC2UFH+XtSWsmnjw1CjjArh6ZXbnDl5j5s3X/Lgtg/+72To22al2RBX+rg6f6HYiiH46UMuHr3JxauveXLrId4vojDUt8CxSHlGb6hNjmTE1p3Nm5k1+Swx1arTsJojtom+NaTrp22+vOTKaID+f/eN8rufTeL4BAFB4L8gEOrLsQ17WbPhLncfR2JRMCuVqxUid2YbLM3l8D6aqJA3PLh/j7N75bQ63Jla1sbfIfPg2w72RwscKbKlFVsndWKr50di679KHfx0EO1rRdWXjkcSX4ZxwaYvbeyb1lcqVBzxlObZMkFfX46exhwjsUFGYo2kldSavNBP6Kf47/82BhkP1s5k4EwfQnMVZcKEepTPaflhACKfebNr5jpmH4aCDRsxfnJx0uveVYW/43VgGGrb9NiniR+7CsfnwH6mzTjHBT87BqzrSuPCNhh907CKjQUBQUAi8OLwJqaOP8VV62KMGl2HqkXSos3WVRP65C4rRy7F47ocx949WdIzq+496f0Ygh5fZGGnXRx8HoQ6S17qNXBCcfUk225npM2Ixl8uttSB7B2+hBUHXvA81IiCLapRw8ybuSve4Fy8wifEVhgXlm5h1sRrOE/oyeD2ubEVwysICAKCwP8DgVBfTrjtYMHSWzwzzELddpWoWzkLjk522KQxiIteqaIJffsWvyfR2BZ0IK2BzuHtP2b0cyJbyYst7bddgv/7qUR+fFQr9nBSc3RLRkI3wm+f1Di5Qfw4spVIqf0aka1w9g2YyoIjoTgOGsLC9glTBUHBqxMb6dHuCgYlizJobWtKpEQ1xTxkdY/NuHv6UXjmcIa4ZsRK1G/91AuC2NlvSEDtg/tf61iz5TV5pvZhTMusJC7PCvJcQYcht3lvV5ApHm0p/OHzGoW/92H+6XQD644VqVHGmezmbzkweznTT2Skw+ivEVv+rGkxnwtZS1Orhgt5c6fH7Ox66g96Qo6SFT8htgI5NXsrs6fcJdfUzvTrlC/Z2q7fcBTFIQkCgsD/LYEw7u/zZPqoQ1yXO9OgVz26NcmFXYIH1qkXzo8UWtqYx5dEtn5WNCm+uEs8Nj+vDwn3/N9HuLRi60JcZCtJ63ddZCvWTjCB9Xu8qFfiSFe8179JZCuIXT1nsuTMO/JOnMQ/9czied9rn4a/vX2YgTX3E16sGAM3tqVUikSTHzt6rGflvns4jR/L2FYO2IpMwtR7BRU9+zUIPD3O6EH72P8yGxNXtqCqi+XHaSURlxlXeSPnYtLQaPU4uuePPTQVUeFvefEwGkuXDKQ1loGfN2smLWf2mUxfJ7aI4qW3H+/T2ZPFzgQ99Xv8t6yg0dBnnxFbbzkxaxOzJ/tRckl7ujfOjvWvMQKil4KAICAIfDWBCJ9bbJiwiqVHjCndvS4De5cgyy8itLQHHa9+Sqaz506GhjTHbLLRCk0KWVJLDKE3Pk4jlPwAtOEsbR9i09WSbkOa2/brRVDCNMW4fX71oP/0DT922PgRmfhxYssUff0fGNm6ePpOPOt3mWby4jibQxkqaVJjtW5SY7UKpUJBRHgEOfM64ZwttdRsKfBZMYeu830xrNiUdXNKY5HgxFDwcN1sOk98g2OjesyfUpa4JMNPnUFPWdvVHbfdoVTfMoCe5eww+xGj/dNPYrFDQeC/I/Dm0EbGTDqOV87GLJ9YkdxJ2n0GsbXrJJZe06fQ6OFMq5/8J1bp6826yZ8RWzE+7Jl7gtN+ljQeWo3Cdp+oG1BE4r995efFluoFuydvYu6ccOqsbEuX+s6Jrjv/HWOxZ0FAEBAEfgyBcO7u2c+0gfvxLViB3mOb0SBPXB381+wz5Npx3Hc/5YVfNAp9GYbpbShYrTS1S2cgYctKnp88xc6NXgTkr0iXDgXJFHCNjW7Xuf00HKvadehZxwkLIx92/X2Yi++iKdCjG83/iMR72162HH+L0tic0n1bUStLrKG5itc3L+O57zYP/KKJeq9G39iQDEUKULNhIbJb6GlqcxLLHs08WpE+HN96ibPXAwkLV6M2NiZT3pzU71CS9Pe2077hx2mEWu0mQ0+qWlGE4H30HEdPvcA/UIFSCYZpTElf1IXqtYuR00ratwrJayTZJYn3pEl59ZK8V1WjUCS2cfqaEUtmG5k+cp0RlCRivl4qfqHQSua+PCW36wmt3+Uau3et9bvEUNtCfE0UK76l8U+slz75+neZ1Fj99hZzui5n+xNLynRrSP9uhbDXlGCFcN19D/MXXOCxYU66L+pI81yfdjiLPY2Udw4wsv9ejuiVZe7SepTIbPpljoTRQTw/58Hqk0+RLA7VKIkxcKRivQZUzZ+g6v87nu2iKUEgNRNQcGPFav6Zd4GY5r2Z3qcgWRI+GdF1Xs25SUMYuVWGXceOuPfLlexBpURs+XuuY8ykC9z01aPY6AFMaumEeXJR6hSLradsH7eZOev16Li2Ax1Lf5/PdMSrBxzbtpJzL40xMjLEUK6HKiaK6Kj36GevSevGOQnatw2PV860b1UZJ9tvu9FJzWdLyvumJvzNXU7vv4h51faUzvCW+yd2seWKEeUaNaO889f7U6a8D997TTXR4dfYMmUrD9PlIFf+Yljf2cEj+9o0aVyEdN+wO7XyNSfXbOB53o60LWFMyP39LN7yBOfa3WhWyPQbWhab/vYEwl5wbNF6hs0IoHCPBvQfWZ6cKcoUSopMMEf/cWfrsefcffCWkGgwkCuJwZT0zk6UaliGFt1KkOPDtVqB94aNzBh3kOd1OjGqihKvbUfYcewNwUERpOs3iPVDCpE+zW1mlVzJ7rdRVFkykaoXVzFv2wPuP49E39qGVutn0L8wRL724ciSbWw//QafxwEEK6QolwxVNFhkTEfmEsXp2Kc8FV0s4wkumcYTIeT0fua63eTmNV98/MOJMjbCVKFAZmFL3rKFadHGkJXtj/EuW056b9QaZKgknaO5mVfw5sZF3Bed4vztAJ4/CybaUI4sRoVCoY+5Q1qyODpQuW8TmpVMi7FMpXHJ/niJ+6P2N0nEqXn38h5HN27jRqgULJEc32KIssxB5eq1NfeekgNfUotMLtdkmUjvfyqil/TG+uiHPefSmas8NytAvXJZkUvtfNUH4jMyKUkzjU/XhiX3rohsffEAKQl6cp+jCzay5II+WbOmxcxAhloRyWufAELs/mDg2GoUcUn7+eiUMpi7h0+xcdkJDvpmoO2EFnSokBETg5To5Hgdj/DHa9caVj12om3d3BigJuiRFxdvB1KgbmtqFLRPFRaoKUetJizgNqcPXMaimnRDk/ItxZqCgJZABGdmr2XuksvY9P2bMR1zkiGZe7sHy8fT499wLJq3ZcfQfN8ktiIfHmVi790ceGRB+1V96VYmHcbJzeWQUrEVepvVE7azbHcYzgUyYG9thEylxtDCGPtCBajdsAjZzL983BWRobx8/pDXkfqEPbnI8Rt+2BetR/FMMmTmGcnqaEH0i+f4vDcjm7M9ZkbCU15KyQn2OcfWJXuw7jCZxtmjCX31nGeB+thlcSL9L5eSoCYq9DEH1rhxO001apdKj6V1WgxDnvPOOBOOjraJnvh/2XmmUjxn09CxeJefzsT6NkSH+nL/WRhmmXLgZPMrCtMvO36x9tcTiPG7z5YpS/jnsA1N/nZlQMfcfJ08D+XU5GXM3/YEf8PMNBtUj3JOhujJVIQ8vMPOxfs5HepE40GN6NXKBTNNlxXc3rSFOVNPEFiqKI4BrwjLlIs6dfORxRzkGRxwcUiDof5t5lVwY+/bKEq1L83dPd4UaF+PannMMJDLSZfTmUzmEPzwCnM7L+W4TQk6ty9JPgdjjZBS+t5mx6oT7L+ipNSAVgzoWoysZtrUQymiEeN9lEkTD3P0bAj2jarRuUFu0lnIkSsVhD2+wYZFZ/G3tSHyXjBGWbLT64PYksTQe156XWTF2D143o7ArkwJmrcoSs50BpoUQ3Xwa05v8WTXiQD0HPLSZUYb6uS3xBhJACU9bnEpgzL05CoCH5xmy9LdULkDZTIqkRz3VIbm2GfMRAYr4ySFlExfn/Crm1nzOAstaxTCOo3BlwkuPTnyt97s3eaJt1Vl+jUviKHi4+lQvv7Mi90yoWd8yu7KP/aZj/2LiGx9xYiofM4wrf8eDl4P5p1SjZm1IeqwSCJiTEmbKwdNx7ejU7EkHqOH+nB043G2nQzBxEgP5fsIXgeHY120BK6uxSmZzxqTr/FtlsTWni3sDCvN6E5FtVGx8NtsW7oXf8eqtHUtlMJ0xq+A8YM2iXp9GfcFu0jbfQJ1M/6gnYhmf2MCrzkwwp3FbjfJNOxvRnbIQQaTpA/36drJdJ4ZhHmFeqyaVz7ZeqiURLZQR+B3L4DXkQZkzmOPtZF+8g86Uiq2Xl1j/ojNLNn9BhMDUGqi1yA3MsIiQ1oyZ7SjYHdX+lXP8GUR8Xg4Qrw9cT/+kKw1e1M92298WnyHQ4t6dYH1i/Zi03Y8DX8DVsqIu7hPXIa860xaOH8HQPGaUCl82DpqIrfLTmJsne8Tkf2+PRStpVYCYY9usXrEfFb65KLjsCb0rZv5q7oadXkbHbqf4o2+M22Xt6BB3vRIs39oNVU4N/ftZ87owwQWqsSf45tTSbMbrdiaN/MMD6L1sa9ci249y1E2R5pEdb86sRUURRpza/4Y2Zm+lTJi8yEJQBPuIdD3IUd3+pK9dhFyO1rFPYBTR3Jnhwfzp3tyzaUOU0fXpkI2Y+3ESKpnbP5rA6v3PUNe3ZXxg0pTwNEs7hqveMcTryssGrSVi2+MsI4ntqTIU3TAM/bOWcKMjVG4NKxIt4EVKOxgQVyihZJQv8d4zNjEpv2+KBu2ZsmQ4jhYyjXfMYmXhFbucWJrl/spMrQfRR3HuC3UKgVKlQx5bK6f7i21Uokktt4fn8HAa/mY3KsmVkZoyobUcnmiqVSUKBS6vcpkmjqnD1Im7AEH3fdxy7oivZr8oRVbmtTCRJJIpUTx1fVoyQunlJ2ICbeXJjXWGmT8hJqtT3Uwtl5LrVZp6reUShXh4eFI82ylnpot4Pkpxgw5wrkbIWTv1IKulewwMdaHqEienjvOqiXevMuelwa9G9O9cqIvlzferBq9lskbAjA31T7V0zM0IV1OR8o1qUDHtkXIYJIy/ZyApUZsbWZHaEmGdymhs4334eiKPdxKU5CWLUppUkGeHd/I9mNevFaA2qIM3XvXxMlMissruLp2Nh4PQlAgwzBDNXr3Ko/F+xccW7sNv7ytyf/oHzbf0UfPPAMFqremRVEbUL3h1tGDXArOTNWG5cisOaQ3XN7hiZ9tMcqWzYmNpPzenGXpmiM8fRulCZ3/0Wo8zfLqjvPBTsatvYJCrUKeJh1lWvSjePQOZi8+SUBEJHpm6XHOV5x67evh6HuN3TvcufTSED2VMXnrNKNuuZxYaWC85eJ6dw55+xIpXapc6jOkeTHMjcXT05RdGH63tV6yd/BGlrp74zDi02LrydrJdJHEVpHqLF5ZLVmnvxSJrS/BmFKxFRPOy+eBvApSaPPvpUWtJuiJN57rjnPaOwbDDFloPrsnHQqZIf+KWdEDr+9j08lHOFfvSS2X2M9MDHf3r+dkRF7qVCtKJgvpUewt1s/dxd1A6VOmh32NQfQpL6W+qHh/Yyf/HjGgZtVQ3DbcQt88I3lrtKCVy1s2z13O5TA59nkrUKdhTVzMQfn8HDtO+OOc1YJnD724eOcNanUO6g1uSZm0pnFfrNFXWTHTg6fhCk1qjHGWOgzqWiKJiIuaUJ+rHDl2nSi7rMiu7OPyOzNyV21Kq9IWnN/uzt6brzGwLkKLdrUokDEuHPjy6CJWn/IhLEYG8kK0Hdsk3gTTQRybO4uDASoMzG3ImL8Itl7HMGgxjobZIvC5cYgTF2UUaFSfAhpP/gAu7NrOvrPPUMrVxJgVpUO3uuROJg3z7anlrLyXh26lfZi2/iYy5FhkKE+7PpV152IYL64dYI37ZSLlMhS2ealRrwGVckr9f8v1vR48NHFA/uIpN6+EUWRgB2ql8Wbp6iM8C9Jec9NX7UffiukSGTqpeP/uAm5jN+EVFoaeWQYy5yxEzfpliDqzm/tWlWhVNTuvru7nyEMTMtoqeOl1EK/XcqyLNKVDrULYa8MA+B5bzLpTPoRGy5Dpp6d6v76Ut4U4sTWZsXWsCH97AY/VN8nUqjsFYjxZN+coL0wNkcv0MJDLiLHITpUaDaiYO4xTW3dw+JIPSj1QZqvBn83KYG8hfV89w3PBNt5XqUbM9p3ciHDGdXwrCup/xYn/JZ9Xse5PJfDuwU1WDZvLqqBC9BzZjG6VviahNQTP/tOYclyBY8t2LBySj8TFHcqAh2wdt5B/rmem3ciW9KtpH09sneRqhBMdZrWmU3WHJK45cZGt6KKVWb+0LhmlwFGC0JAaRUw0kZEyLCyTsKd+do4Zw9bj9jw/I2a60qREOo2gUt/ey58DjnHljSP93drSOI8VeokNN9QRPFy2mPazXmDnnEMX2ZKG6T0vLp5gdpcteGUrRqdRbWlZ2BSZShkvTVASMHqEX/Vg5IiTnHthz+ANnaiTzwpDyUMh3mh/PGeWGj25msCHZ9i14SR2rUZTP7sChSJ2I33k8nfcPrybvQdvEqQPyswV6dmqGCGHN+NxxovHUabYmRthXbobfWo6keaJB+M3XCFapUJmaEGOWn1oV8wYhVIPuSqCV+c2MWvvPZClJU+OjBiahxOgV4LukthSgx4vOLllJ4evvECpr0ZhXpyO3WvjYmOMJHS+Ls1QOp6EuYRfcYeuaePnW7/HWhQm+qmxfo9vkKFUasVWHiecUo1BxhPcu61j9clXZOnek1GdcpPFMu4Crwx7xbXt2xgz7i4mZUvw57TWlJM+t7GLIpI3voH4B8agJ1UVqpW8e3EHjzWnuPxUhnWhkgwaX5OiGYy/LO1PF9naHVmB0e3/0EqP6ztYseMpWRt0pkEhC3yPubHpqpr8JQrjZKvHkyPunDOvzF/NK/H2+CwWeqWjTe3CGBrocfPUDcp1a066iEesHzqa00Z5qVi7IYXSQ+hLb44cfUyOhl1pViSa0+tX4RngQpu+rrho8ql9OThvDY8yVaeRa1HsA8+xdMEZZJXLUSKdBQZBp1i3K5qqA3pQQf8cS+Z4olejNeXTRhMdcIl7aTrjmtufG5fOcOLgZcyrdqBSDmvsMxvx+Mol7t+F3EUyo3x4ir23YijUoAU18lhzx+NfttxPT4Wy+bGzCOb4pfe0aVwa8zQp8d7/qd8hYmc/hYA/e/6SxNZtMo/8TGTLbQqdZwZj2ag5m8YUjjfXVsKO/mdiKzleiggCXjzDY/IGtp0OQl28PvMXVSabifzLrh9A0mIrmosrJrL1XWm6ta9JdovbuM/YzOu8tamQ1RxDmTe7ltwid/exNMilJPLEXDqveky2yq60LGZN4N1DrDvwCudcmXEqUo388nuc2neBiOJt6NwgPxb3DrB4zWbOU5TmtUvhZGPEe6997LpnQaXezSljZ4mBzxHmrDyCvHQzKjkYoadWc23bIh46tGFQxxKJbpzUvHlwgtXTluKXowYNGhbF9N5ljp47g78sL8VKFqVgdhUXtuzhuX1dOrcsR2YL8D+xiAXnDalftRgWpga8PebGbr0aDO1RHkvecvzfOXiEF6JrvdzIot/x+ORGPH1sqN5zJHWd33HvxFo275dRYWAvyps/4tjmLZyOzka5knlJLwef0zs4HehIs06NyGf3cR2v//ahDN0fSZZiNWlVzgl1dARPD27mgnktuveoSMa3PnidOsjt9KUoZPmOB1eOcy8gN3U71ye35UtOrVnK5oMR5GlTl5IOGcmYLTOhe9dzPUtOsltYYxR8mlVb3lF9UB+qZDKMd26oUSqCeHTpDPt3HMGgSnequVhhZxzCyfWruGHXkuFtC/LsxHpWrdlP5B+NqF0xF3bBF9m07ykO9TvRorQj5rIHbFjqRc6COUhjbkTQyZVsi6zB0L5VsFW/0EW2JLFlSYj/PhaPOYnz4Bk0cgjgxeM3ROrpIX/vy0WPg1wyL0OfLrVxenEKz8fhGGfKSiZDX45tOoZhia40qeqMleFt3AbO5WxUbqp3rYKLkRWZcjlgmaxj20+54IidfGcCofdvsmrEXNY+y03roY3509XpiycpVkddZVL59ZwiHa13DKVdklkyQVyau5jO86JpOKgxg3vlw1wX2Zo77Rg3slVl6qTaVMipe7KQ4DhjxdZ7Mg8cwrKO6eO5AMatqDG50CxKwvyfcfvRG3y9fXniH4Dfk0Ce3n7FC8Oc9J3WmBZl7TXH6bN5CSNmXce3WAvWTC6Ng7n+R+l9Mqm9q9tp2+Is6uwuupotyRg7EK9t2xg64DaZW9fmzynVySdXokzsWSHTR191l2Xtt7D11CuKzh/J4Fr2WMq1oiyh06BWrnyo2ZLSCB+ewWPjGTJ2HEGtBD52UTw5s4PtZ4JwLFSGvA4RnPMKo2LZ/NjqR/Do2BqWP3akVY2CpHPIjnP6NNxePps7pauTX6bmvc9R3E+Y0nxYV4obh/Hy3Cb+PRyAS72GFDF/T8DDs+zd449T3RZ0rJ8fk6C77N+6jSt6uSlbJDf2RmoeHd3EubBctOpclxy2pnza/ePTJ2+cwJJptNfXCC6pPu2o50VMjU3Ql0sGGXpIBiNSW7E/Nbml8bWRRusl+ttnXsskN8JPHc6vENl6d3YtvQZ64WuQi2E7ulAt7cdP0qJfPmZ5v+msf+ZAxf5tmdQyXmw1KQDKSF77+rJPCuUeeY1lx3Ys6PEHtmZfUB8R+Qpvj6VMPfSaTGnTgMqIjPkLU6JiKXKnS4dF2DXWup3HoHg9WpZ20PYiyJNJU55QcWhHDHYMYLPJIGa00ubERAYHIbeyhshHuI+cwiXnZoztWh1bSbeEPePkmlV4yKowvFdu7ruv5EBATlr2aqgrXvXj8L9uPM5YncaNCvHSfQL7FXVp27aQboJnFWfm9+NYtuEMyXuaYeNf03pFbwpJO1aEEBxliVUaCPO7wLbl+7HpMJZ6WaQ3YwgLj0JfboaJRj/dY8uMA4QVqUWrStm5vGA4Z9N3pGdTbc51aEg4ZuYmmlm6xfL/SCCMkzPcmL/0CukHDGVkx+zYJ+PvcHPuCPqvUWDeuj07B+VJFlaqE1u6noZd28XAAae5G5CWvh5/4prtEw6IyRxdcmLr8uqpbH9Xkm4dq2NwfhqLHxanZ6dKZNTlojxf/zczFW2Z2zY3EacW0neTmhbjulMtnTFRr26yZv5cnmTvwrC2JbHQD+Tazg0cfeJAgwGNyP7Qk0WL9hFQohXdG5bAXmoz8iqrx64hpOJAOtfKwL0lo3B7X5PB3SqRSZcGGvpiK/MnPqL8tCGUS2AeqSbwwTHclnpiVKs/nSpnwCjyAR7Ll3MysijteriS30KPoBNL+OeSFc1bNuYPuzusGOuJabtOtHTRTRWtPMXsPifIP24YFV5u4u+FvlSf2I9aaaULj+Qo5sH6zddw7jCWBtnecf/UerZ56lFpUDeyPtjISs9X5G7QkboFLLRF4KGXWDNtPyb1OlKvZGZdTUjcQLzcOZJRHmmoM+lPGtpLVSlK3t53Z/7MBxQeMY56GaKIbvvo4wAAIABJREFUiHyPoYWlJs0m4u5+1ux/gFPdftTK8Zozaxax6YYDzfu3pkxm7cOl8NeByNPZ6rIcgtk5cjj+dWfQtYQp8kR3ClHBt9g6ay2G7abTNDvw+g571q/jll0zhrT6g+cn17Nk601yNelJ8/KOGKmDObZoBl52jWlepxAZTcIJeCPHTsNHCuztZNgYfxrP60ZhmV9CsfXyAMvGn8ZxwFSa5ohloCDg5nY2bX2Fc+tO1MqZBr2wEMINzDEz0l6/n2yfgFtIRTq4liOL5V3WD57H+fQtGT2gHOm+4Kvy//FK+Ksec8yLu2yYvJC5h+xxHdKIAV1yfxSV+tyxqf0P0bOWJ49lBti5ZMAmKYMNZTTvAgK4/8SYsl3qM3BYUdLH1mxNPsKT8s2YOqwKRTImdaLFia0ys6YzsurHD7o0QismjBvbd7J2ux+BoeEEh74nPDSS8OgYyakDYz0ZkZa56DPVleZlJLH1nrPTFjF73T3kHQewoLsLtmni2cjrDlyaZyvk1h56uJ4gMr7YCn/J+RVr6TPvHVV7NeKvgYVJq1TysV2FHvr6IRweuZx/tz/AefhYRjbJgJWhTmwlEGfxb+G1aYRBTy6wcfYyvA0yYmUMyuj3WLpUpmGzOsiOzWOfb3bqdayLi6makKB3GBgZYWJqRNjRmYy4kZuRnaphZ65PjFIy23iNiYM9mst81F1Wj1qIfsd5NE17kx2LVvMoX08GumbX1O1F+15g24YTBGSrSS/XAvgdXY3bmTAKNmxDrfxWmutuTPAZVkw6hFWzLtQulAlT9bdEt2LPNJ1roEYhaf+WUuH1cw0yklRk2t5KqYMa20u1GpVkQamJbEXgkscx1US2bi+ewvDl/gQXb8LueWWxSCJfRxUexMlZU/jbTU6hutWZMKsidp+7Ikhfjmd3Mnj0ca5EFGL6lqaUy/QFjoQR/lzfs4H1PtnpXD8Pr68dYPflKCp360XN7KYo7u1j0bp9eIeaYG2qfToiU4fx4qGCCuOm0Tx0HUM2PiKNWXE6TW5Bbl1/YyIesmn8LB5XGM/oWrqUSGUgdz23stHbkZ6Di/HMfQX7kxRbNWnWKCMXZs5i/6MoDM2lglSpYT3ev3nIq1x9WdvLjrV//8N1q8zkqz+UbsVjo1BqgqUUo1We2LQdR4OssQDfcefIZtZ73CHGWEGwvxklurajedmcxByex8z993hrWZW/BjfCOZn6nBQMhVjltyCgxmvlCmbOPU9k097M7FsIxyRd3WM4PGoYU/fpk/Ov/ixsmbwbS2oVWyjvML/+BjzuQbNdw+mQ1yRR7vvnB/TTYqs0PbqU5qXbJNbfDMfI1Fj3WZahDHmBj1l95k9rhNmpRfy5xYx+Czoi2YxEBT5nn9tcfAqNpV8FKeUtlDvHtnH4ahqqDWpGrgf7mOd2jbQ129CstKOuz2EcnzOWa0696dpQxp7Bk3lWaQoDathiqLvXUSkfs2nYbGLaz6dd3vjHpibw/lHWrT2NTePhtC0kFbg94dCqvdwxL0bL5iU06dQxV9Yy8ZQ+jZo2oyAHGTfrIK/1jDCLTUPTi+TN4zf80X81jf3GM/ZSYcZPafQhvTTU7xI7lnpgqanZihVbcqr83R6zE3PY7u1E3c5NKfgh6ymck/Mncd2xPS1ruBCrSWJ7LomtMef+YPS0pmgfDquJeHuNTdM3YNJhBi0kg8xwfw6ums6BZ0boRwcTYVOY+i27USPna06uXMDJsHI0b1+VHPHOce9Nc9jq5UuEWo/INy/J1m4xfcqZkLCsQU3Emxtsm7sOwzb/0NwF1K/vsDee2Hp2bA1rT0VQulUXqmaPTTufwq6w0rRrUZlsNtKF3Zu1/2zlzusI1EQS+DobHZb1oRSfF1vvX95i26YNvMncmq4N8mKqG+eIu56s2+7J/WAj1GH+ROXrwpDWZclseRe3QXN4WWUC/WqkQ/i2fP7z/UuuEebDwX/XMXLua4p3b8ifw8uT4wvdCNXPD9ClwWGeKxVEBEXwPik3cpnkvi1DEWlBme6uDJ9YiozxxNbzii2YPLQyhTMk9eA2TmxVnPcPQyomrNHV2ra/w2vzWsbPu0+gwpictUpSvVhmsmSyIo2ZEfovrrF+6RH2++Zk0KzGOrEVwfEJi5nnfo+Mf49jQkup/vdjsYVaQah3nNiSDDKqS9eAd/6cW76aXkuiqN23EYN7/4FVsmIrkpOTFzPX/T6Og8cwomkGrAwksZVgsq5Ep5CuZuvReXau3od+lc6UzySlEUrlIDakz5QB9fWtrNriyU3K0Lm7K6WdLVArFaj05YQcnsHYmy4MbV+F9BaGqJBjIA/jxNyp7POT6lwUvH+vpGiXGdSz2ceyqWfI1GMKrfIpiVbKMQy+g+fOw3hbVuLPJpm5vGEBB/3yUb9dA/5IG0OMUh8DgxAOz5jC7VzdaFU5K9Y6Afl9Pgs6tRU/yvUZ8ZV8ZEuGTOefrzlfEkS2tDvQWL1/Qj/Ff/+3iGx5zZ3IuLUBBFVrw+EJRZEbJPHhiwji7L//MOBfFfmrVmb48up80AqfGuVHR+g/4CDnvTIw+EQn6jtbJJvO9FEzupqtnWFlNAYZvJfmZFjHlcA/aNS9Ntkeb2OmuzdpS9WgrEtanRKX3GrkmNtnIq3sHS9evcX3wFLWP5ZhU7w9YxvnIlZsPa8yheHVdN/i6iDuHt7BNq+MdBpclOcbVrD/tQutPkS2/Dmy0I3HGWrQtJEtpybN5Ea6BtQqnxlL3YVSpqePnqktjulNCPXz4VXoRdz/OY8yR34a/tmJwiZJiK3A+xzZupqTUXmoUL0kjnpPObzhOgYV69CkYi4sIt/i/zqIm3tXc/RRKJYVBzCguhPGYnLo73Nt+QVbeXVgI+OnnOSycy3WTK1OLvukUkqfsaLufDa/NKDO4on0K5r8Y/JUK7Z4wtK6q9l2X0mT7SPomO9HiK0SPF82gd2qirSo7kJs6YH0WdY3tCRjRgtiTi6k/5Y09FnQiQJS1cCbp+xbtwD/ohPoXVZ6+hHC7SPbOOJlTrVBTbVia8N17Kq1plnpLLrC7yjO/DuKSw696NIgku39V2PQZRRN8poRa9KqjPFl5/gJBDVaTJfCSYitNaewdh1GuyJGoHjMwVUHuG9VjBZNiyE9Moq6vIbJp+U0ataMgu89GD7rLi5ta1MyrblO8MnQl+uRxiYzYXuH809oUxZ2K6rbkZqQF5fYsWIPVm0Si63WGB1eyqnXuanduTpZP5SLRnNu8WgupGtPq9q5sUv0IEgjti4XZfzEhrrov5qIQG92zF2NQdsZ1DE7zPLZZ4guWIGGxTMT9ugcR7yDyFO7L7VzacXWucgKNG5bmeySL1P0bbYu3sQ5RXFaS2NlEsaZ5YsIrT2bHmUTR7ZSJrbWnXlPqZZdqJJN+nxEc2XNNLYGF6Nzh5pkfbGVOe7n0C/bmmo5LDEKPsPSJaE0+LcnJT8X2Yp+zc2dG9nwzJ62vVzJk0ZqP4Q7nltxO/6O4jXKky+zJX4nVuGpqkr3JhXJYqUVW29rTqF7ZWukkmmx/IYE1GHc2rmHqQOO8axQcXqPakyLwtoK7ZQu6pdH6F19P4+N7Wk5vwWlk5z+Q9uaWqVHGlsr7OxNMfgKsVVh7nSGVoof2ZKs22MIfnKROc02cMrSmUZ/t6VJUQuszQ0xMtCeuOpHp5kxZgsb7udk8OxYsRXOKUkArX+AYZf+zJciW6ba+/DYRWuioeDd1Z20a30GsrvQy10ntiJecmHtev6c9Jby3eoxaFRJ0scTW3HpgVJtlS/be7qx6tAzCkwdzaA66bEw0Fm5J1vppBNbD8+ye+Mp0rcZRT1nKVCiAamZJFkV9Y7g4GC8j+/mxFVvlIW70LVWYbLYyHl7eAbjbrrwd/sq2FkaIQs6x9KFHvikr0v7SnYo3vtxev1OTFrNpJ71HlbPekChUYOpYBlDDAYYBd/mwM4j3LGqRN8mdpxd48YNRSFqtaqMs0EMCrUeBgaRnJw3lquZu9G6enZsjOLXq336DPp8tCpeYmGClZN3MPy5kS1dvqdUsCv5aUnd0pww0nwD6ng1WxqDjNQ3qfHdJZMYtjyAYKsyLN7XhJwG2nzL+EtM6Cv2jJjI1CPWFG5Sh6njS6TMCfDBIQYMPMiZ51kZt6cN1TLHfvGn4LLykUGGmojb+1i15Sa29brRIssN5s88j2WTNrQq4pDsU2912EueB15hy4ybFBszlDJpHrJx/GxeVJ/B0Eq6O4ToN3jv38jGF4UY3fsP7u5dx7GHGajVtwE5NNrzIdtnbcDHuQHtG+XixpwRHLRqw18tC2pcZ5JeIgl48ITbx9ZzJF0HJjTKQfDzs+xc7Ylt23HUc1bx8qoHuw8+IpNrd2rkTIOcR+yc68nbfBVxrZJHZ5IBitCX+PucYMWqMKqNaElJa9MvzvNOAXGxyi9AQPn8FOMG7WO/d1qGbu5IvXw28ZyYdAfw4hCdG3jilyY34w515kNwNYnjS7ViK+AEf7XZz5UH1nQ50Y8WWUy++Jz/XBph985Vidg6jPnB1ZnWo8rHc4eplUQkK7bG07uslPzxsdia634Lh5qtaVw8NuH/JXvHz8e3XHfaVjLn8JhRXC08lBH1HHTGH9I3xg2WdV+Hzeh/aJygTkAX2Uqp2JIiW+anmDTyCFn7DKV5TvNEbo4qwg7Pov+BzAyf0Vz30ExBsN9h1vxzDqd+42jgHJdGWGVwF9KeX8qG6xbUbN+KouljT6JX7J+8gOfF2tOsSnasEz2j04itKyWZOqGuzglTSWTwWVaPOUaOIQPJ6rWKpXdy8GePamRIo0/Y/eNsOuSFXeX+1MutFVtnIyvQRCe2Ii8tY+xxA5q6ulI0m3R3GcXhiQO4V2EG3b+j2NoWUpJuXcoQ6DaOo2ZNadawKI5SSVrYYcb8dY8a83t8RmxF8/r+HtxX3CNDu3645tU5vQVeZcP607zLWom2NfMjeUn57p/GipfFad+oEo46sRVYYzI9qtgIsfULXIu/rotqIh9cZtnYtaw6Z0Spzq4MGlSabF8w3Z865i4zay7j8Dszmq8bR8ecKe2Jzvp98hFSGtlKUmwRie/Z3fRrfhHTalUYvqw2uXUPYWKjERFeR5k9fgtbffMx+ENkS8Ujt4WMWXCbZznr4PZvVZwsjD4Yb3wQS0oFD92m0m16EDbOOeihEVtSsVUIt/buYXSPsxjUq0zvCU0on1aldeaL73ahL0f+5jyT+uzh4CU5bTb3pkVBW0zUSj4KAiYoBIoVW1LN1inStRxNg2wxRH8wyNBDbqCvyYB4H/qWIN9TbNjoT7bGdalawIEYKbLlnYshbSpjZ2XKm4OTGHcrD0Pb18IhrRGKGB88Js4grMlcGqU9w7o5ezBuMYbOBQ2IQo7+Sy88tnjwzKERfZrk4NbWxex+loE6LRtTJL2aKKU+RoY+7By7hFflutCkjCMWet8hjfAjg8K4cNbHAi3he5LYOup5ARONG6FcE03VTGos001qrIuSxWqi2Omtk9JLifVTgte/Q81W9LXNtOtxiYBwfcrNGsG46oknt1ETfnkXPTse4plVRioO7MrYRnYpyOlUcX35cqb/exX/ss1ZMb4sztZfEC9Pyo0wxo/Tm1ez92ke2veuQuSuBaz2c6J395bktJEuOC/Ys/MVFapm4tqhh+RtVBZNxULEIUZ130uBqXNwtX3EhmHjOW9Sio7jelDUAMJ89rB63mXSth9Ci3yGPD3pzgoPP0p3/ZNaOY14fmwNS1Ydw7L5IDrVyU+a6+sYu+o+BbsNpmUeLa/3J7dwMntDqrzZwU7jZjTWXQDPzu/EGqN+LOlWkOBnp1m3cC+WbabQNj8E3/Rk5c7zZGk0lCb5jPA9s54lS67i0LU37csZcvJwIEWK5MdGupN5uZO/htyhwsw+1E5r/sU3nim9HIv1UjkB5Rv2jFrNss2PsfyzN3O758U6UaTzysxxjHALwbpVV9b8nftjMRbvEFOn2FJwdf58pq5+zLMc1dm0rBaO5t/PICO2ZqtLu+o4RO5h4tQDZGk6jS5ldEYPDzazIbwxrQqgqdlKOrKVjNh6eJAlK9dxJV0bhnSqTjZLCDyzgMmHjWjXqSUFMqch/PS/DNzwFtfRo9GYhAG3NvRn/ou6zBhUFfMEUY0vFFuuDSmYWcbF5aNw8y3BXyOa4ai57EZywv0kuZpXw/adJ5N77cH8z9kMKG4IMSEcnt+LzS/y0KDvCOp8EFsyyg/oTvHok6xevIc3hdrQu2EBJKkTdHYxkw5Dy3atKOikreOKv0hia+T+UFxaTGZwJaniNJozKwazPaolE7rlxffISpaeT0ePMa3IpnrJxfXzWXDHgTYde1I9x8diS3V7PUOXvKXG6G5UsTUi5txChq29gEPLxfT9yjTCpCJb20KK061zNSK2DWXRu5pM6VEZM/1oTs8djtt1B9ot7ZtsGqHTX1NpbPuUXeuX8iRTJwY0kIrFdEvMbTbN24JftkZ0bVgAs7fnWTJvNVdsWzG6XXkcdGmEQmyl8uvv9+ieIhxvj13MmnCCB8p0FGxThz59SpEzpWUC6mguTRnL4E0KHOo2ZcWkYro6xs917nuJrQh8jm+nV7urWFetyPBV9ckV6ygok26j33Bm0VbmLLjOc6v8/Dk9tmYLFHc86N//FF4+hjRc8BcDK2vdCLXRI23qI2FXmVh7DYff6mOTOVZsKVHLZATfvsrKYUvY7ONE/QFN6NPWBcv4Vugaq3QF3mtW88/CazzIVYslU6qQy85QE5lKeon9e1xky2PTWTJ2GEHtBM78/pw774OFRU7y5rGCtyeYMf4kVi1b0rREdhQHpjHmdCb6/t0cFwsD3p+cRa/NNgxa0IG8qPDZNZ7JB0Mo1W02LTM/5tjymezFlWF/V8GeYO4cWststxcUbNKWDvXzo3//IEvWHCGqVFu61s2nefjuf2wu006a0L5dU/JmNkcy4ZOWz0etkjs3kttSp5KkdNQkN9Vup00j1Iotub6+xk9AJplkSOeB7t/nzsqUvK9JI4wfydIqsdgIV1KRLSUR4eHkTE3W7zGheI6ZyQyPEOS2WagxwJVODZw0X6jwjnue+1nwz2Vu+KiwK1mSkYtc+cNUD975cvnEVbzk+WhW01m3fuwXSwBHl3vgvvEmtwJsaL2kG53K2iNtluIl3JcrO9ezOaQs43uV1l1MVETc8mDRUg/Cy/eiew0Lzi5dw+l7QajMDFFGQc4mfelUwQHv5cPZdC8apVofmcKAAu0H0PgPe4yjH7F5/HRu5qhNnmdHuByqBmMrcpTvRqfqmUkjB0XYPTw3rGfn2dcYmVriUi0P3HiCXt46NJbcCFVhPNu7gPkn/IhWyZHLlERlqMLoPnWxe7WRv/65gtpYjUrPAHn2avzVohz2Vkaowny5umUeU49GUqh0ZZp0rkT4wZW4b75LhIUNuQrZ8/a+gkzVatO6qjNXls1l/43nRBgYoAhJS+n+baiZJwvWwg44xafR77eimsir+xg65CjXAiyoMMCVP9vmJ63mbjcK7w0bmLzgBn562Ri6rQc1JOu4TywpEltRj3Afc4BDPta0n96IMpk+kdKXIut3BU9OnOXiUz3y1S1DXtt4F/zgJ+xcupcdux/x0M8E19UD6FMuHUZf8W3y5uou3I4+IFud/tSPffRKNBeWjmVTaFl6dqxFDtv3BJ5ezYRtDzWZCfoyNZj8Qaeh7chnpib86Gy6bzBj0IoeGsObyNeP2b1yJr4lpjOwoiTOgrnpuRHPKxbUGt6KvA/2s3DzdRTmJigj/HjiF0GEwoH63VtRK58DBlJxUXQoL0+uYuK+Z5q0as1Enw6VGNaxGhk/CpWreXP3ICuXHcOm+Ti6SGFKxUP2LfHgjnUp2rUqqanZirqwjNHH5TRr3oQiTubEvHvCrlnzOftWiVqay0UdTZYaY+lZIy2GsnACHh1g6YRjBFobYGxpg3P+oiiuHCd9x2k0yRHK3WOrcN8ro9KgflRMH0Xo/WNs2HGEK74xmOsrCLHIT/sW9SmVy157TIkWSWyNPpuV+gWec+RKqEQWuVURegxoTHYLfaL8vDmwdj47nxthbpcdZwvp6bSKrDUH0iBvAEcXz+RkRBVada5OTinbO+YdF9yms/nWWxQKfayKVSbjpW2EN1pCv4ofpxGGv77GxukrMeq0gDa5QR1wi52rVnE9fWvGdCjMk0PLWHkiknLte1MjhzaN8OKycWwMLkWPTnVxNrzAqombuBehRKFnSbEqmbiwOZymq/6krOwF7n+N5GbF2UxtaEWwnwf/jjhJjv6TKOUzh7/cvDCxzkDaNPqo1Eqi9LJQpWlTyhtfwu1/7F0HnBPV1z2pm2zvjaVXBUSwV0BpKiCiIqKABRWxCzZQARFRlCKiIoKgIIiion8bCNJUFEQ6LHXpZXvJJpv+/d6bmWQymclMstkF/Cb+EHYz5b3z2j3v3HvfkpXIr9DC0KQzrnStx46Ufnj0rhvRJGUX5o54C8W9p+HJnmkwq26E/72pm1cjl+0U1n60FO+9twtlyanIbtsUXW+7Bn1uaIUGSf4521tRiF07d2L111W47LWbcFm8kW5s1BxZhZfu/A5bNam4oNc1eOLZG3EBL4s0YMG+1duRX5yIK+5sx7ryRolsaewo3PErXrnlZxxo1gQ9nhmA525tzBrlpdg0fxk+XrgTh4rdqI5nshHSBBn0eK5ifP/8B5i9ogjOjGbo/eo9eKxrps+gt+39HTMm/oT1ZUYYCiqAhq3w6KJH0SPZTW05rbsU/371Dd4a/y9Kchuh6+DuuO/eS5DHbTi6K7Dxi/9h/qf/YtupFAyYfj/uuy4HcQhWtYKpF0O2Sg9twOeTZ2GnqSFSjSSmzAW7tiG69O+OxtVb8fO3f6LUHAtPRTwuvONW9LquHXJ0Buhcf+HjV77EHocLKV2exKgbUrBm9sv4uSgOZp0eSW0vR8a2X6Eb9BGGdbCj4shOrP12Hn44bkBcTBouaJINg6sMpRk3YMTdnWCsscOavwLzf/gde4rciNc5URbfDkPvvAWXt8zwJfQLSGoRwTopTtYCs2XQx4pkLCTHWa1e/jdi2HO2dCSchqpaZF0jChdDBJUrW37+FKhsrd/D9xvknuj720sO6qQJMjxsgoxz85wtR/k+fPn8PHy0uhrmjFRkpZtBQ7c8TlSXlePkSQcSOl2Op6f2x40NWRe2igL8OH0RJn5rQ9O8eMToCc1kUHU7a1B2sggn7KnoO34whvdrjgxjsHtiyNnU40KNpQoWjwlpyWY/c3faUFFeBrsxGWlJZjjLS1BmqaEZabxeLRIyspBk0sFZcQbFFiezY6IxIDknC/Fa+GK2jnQZi8c7OFDpJgMsBvEpGb6YDZI5q6aqHKUVNri9GsSmJMJADqjTmRGXYGJcFmvKUVhWDYebHbLmVOQRB2SXBYWF5XCQDQeNFvr4DGRzgV1eD5zVpThTVgO9KR4pGcnQ2SpQWlwJO7SITYiDhhyaZzIjIdYIR0UxrRs5A8/rNSEtLx2xEQ6m//TK9f+tci4bDn63CC9N2oozSEZedhwdfyC+7qeLcEKTgQenPo7B1ySFVLXoztSJXVj4xhxM+6MB7nv1djzev2mQS+7x7+dh7DtbsPck0O75pzF5aDMkSrnPKiRbe5Z+g/ff/RvHTelIiWUmZ1qeGiuKTxTjjCYFd44dhgf7NEaqkZ1bwmxnt92CSqsTxrhkxBm5geNFTUUJqjxmJCXGMQkqyJgtroCDO2zSkIScLEY99ljLUFilRUpWEt3w8bqdsFSUwWVOR4qZTpKwV1fBaifxUAnQ7f0J7y/ZiczrbsGNbZNRY/cA+nhkZCbDxCclzkqcLqryHU6pjc8QIVosJo5qVFbYoE1IQ5KJRBY7UV1hgUNnRmICk6XRW1OBEqsG8QnxMLFxt7ayQpRZHb4zaGLT83gHk9ag9EQxrGQ3WW9AbFIqdNZyICEDCUYPHNZKVFUDsSnJMJMJz2NHVVkZyq0uaDReeI1JyE5PZNYJkQ91I9x0KV554UqgkvjhaGEwpyArjd2+97hgqyhCicUFr8GM2BgjjFo3NKYUxMe4Ya0og80Ti4SkWBjZd7gsxSiprKFZvnRJ6UiwV8AZl4nk2OC1xeO2o6q0ApqkTCQSQ8ztgKWiAnZ9ItISY+C0VqDC6oU5kfQNZuEK7BcuWIpKUGl30kD3xPR42MudiM9KgRlOVBaXwGHOQHq8Fh5XNcpLbDAkpyHGXozCKhe0Gq9vJ92rMSAhOQ3JMQ6Ul5ahivQJUzJSDDWwa+KQGB8Lg86BisJSuOMykBIX4tDwMMeAevm5ioAXDkshNn3xP3z40T/IL41BRlYSUpLNiCGhHPQUHQ88Lies1VUoOtYIozY/jJtTYxhi4rXh1OrvMXLEWhw1JiK3QRIS4vSISTAAJCtgjR1lxz1o2qsbnnvrOjD5mqNBtpis3c6yY/hhwgxM+NaFrNwU5OTF0XI7zpSiUJeBy6+IR82B3Vh+oBme5dwIiS2sAezFW/D+o0vwv602mHKJfWSEKS0G3hIbKivLUJ7dEaMf1eH9h/+AvVkbP9nyMOnE3RXH8Nucb/DuJ/mwx6cjKzMeyRlGaJ2AvcKKssIinKhJRq+X7sawPi2QaSTKmSAwTKpbkGXUWYPKklJYfWkOvfDAiITkJJg1Nagor4Kd2GRuI5IyU+m5pxpi72lJBshSVNmd0MRnICvJBGflKZRYGFXOEJ+CWEcl3PHERqWLCWoqClFscQNaA+JiY2HUueGACckJ5AINdG4bysrLUWUjp8V64Y1JQXZqPMi5yr4qhZlBUHJEhHQnFI/bIsrWKpr6PRZaPVnHGXWLzMgkQQZduf1sy+/uKfydzM//iQQZDPBe2EqKUbDhDyxauBF/bi1FtY2eTozU9k3R855e6Nu1EfIy4/zGm8eOop3b8NW2k15JAAAgAElEQVTCdfjtjwKcPuOCww54TXokNcrF5Tdfh9t6XYjWLVORyK2W58C850uQccMkjKYpbtSPisD5h4DXbsGxrZuw+ONfsfrPUpRZvNAlExX2eox49Gq0bZaqSEl2H9uOT8Z+gLfWNcRDEwdi5F3Ng8iW8+SfmPTwN/jhYDIeWTAC916SKq00uaw4ueQj9Hi6AK2v6YY3lvXlHaTrx7n68C78OO8nfPPrURw944DLCcBggLlRBq7ueT369m2Hti0zQM97PY8+JEvqB19sQ2aPezHwqgAflPOoFrUvKkO2LsFrE29jd9Vr/0z1CSoC/zUEXDYLyo6dwKYVf+D75fnYu9cCWw05fNcLr8mEhKQYNGjTEh17X4N7+rdBJn93w2XFqX378POCn/D9L8dxosQDrUEDvdGAtBaNcFm/63HnTe3RIpfzRHBhx8JFmDx2OQ7fOBhTx/XAZbliuyU78Paln+C74hrcOHsGxnYXc+H2wlZ4DH8s+wULF2zHnsMuaGKMyO54Ee54qh96JuzAR68twWf5bfDyrIG49/oc6AjZokq+G1Wnj+HP71ZgyeLd2HPYDq9Wi7iMVHS6pw/uu6MNcouXY0jPVXC0vBBPLXsKN6cw52kxvmMeuGyVOPTvdixfshar1p9BqQUgu076nFR0uuFq9O7dARddmE6za2vY9wb3Hf4ZW7xvNUzcEf+IO9oebtZ3jZII8vGACCp+IkcStDHuc1Rg8XhBE6exPIWeu0tc66j4Qu4nhITbaGSyMtKkfdStkufayD6TMdXJJk7g4cyiToQKz83ipcQQH1qspOVXtgJJl4eSLeJGaIaO50ZISVdU3Qj/I8qWD2UXYe022OxuMK6gGuhMRsQnxfN2hv1tQlJe2qptqLY64HKxKTxJRzXoYY6PRWKcoRa+pHUzrTqr92HhmEk43GMqxt+cUjcvUZ+qIlAfCHicsJRbUG1jFiIysRvjY5FKMiEpfb/LgaqySpTX6JGQGocksTHrdaKiqArVTh2SsxJh5lRssXd4vXBXV+JUiQsGkxmpWSQLlsiHKNfVVliqnXDy5g6NQYfYuDgkxBskfMWVVuzsXOfa8z2mL/gXWTfdh3uua3Je1iEayJ36ahRe+OtyvDVlAKQPHojGm9RnqAic7wh44bRZUVXlgMNBDHHW0CbuWDoNDEYjTAkmxBrFFE8PbJVVqLK44OK8bMiB2kYDzAlmxBPVxQcPUdOqUVFmhdOcgLQUs+gRA16vAxUnKlHt8cKcnoYUs/hqQhUuWzUqymtgdxCWoIHebEJiSjzMXhvKSiyochqQkh6P+ID0moSQeOGwWlBZ6YDdTqkMNHodzEkJSIrTwVtjQeFpG7wGI5LImqPlH0ZMSIwGXpcTlspqVFe74CZ1J8U06GCKjUV8XAz0RIH3kRYuNQMLRsgTciVoWdA9YT6kzrqpSPsoJFu+IkmpWvQCsfgtNmbLw8ZskUONCdliDzVmSCfpr+Rvnx+hqmzVWR84Bx/sJS44ZZVwmVOQTN2A1I+KgIqAikB0EPA6raiqdkBnikecKXS8XHTeeG4+xW0tQ5k9Bilq5tRzs4HUUqkISCDAHYnEfC1yDhbvPnpOUtCHy17AfSH+DOG9lLp4WLJJNu2pJMQoSnTv35/bnS0Zl4SBJT1sUkIavkOew6UoDMGJAr+SvlDwarZi5zPZktW0eAccs/FbHIHjETkSs/Xbir9gNpFshP4EGUyiDLZ9lG/9So5Jzd/rd3v5CTFCJcggjc8calyN1u2aoGlzxotW/agIqAioCKgIqAioCKgIqAioCJxNBBghqP5IBPe+UO/1F4nn9ucrIqNYMUSNJYcSJCvAaVCmirzH85qj/nCpfR8IkqpCUx7f5SLx0b6YMB7pYn/ncyOkyhZJ/U7cIhkXTPJv8g/uiRxXInULxZuEPIr+vJFzI5RAhjJsujNA/DcJ2To3E2TUvmHVJ6gIqAioCKgIqAioCKgIqAicrwicDbJF6ZIEyRMSLUqnBESL41Y+90teMgwfwRLhSaGok8/p8HziV1KdLoAsiV8UpE/yY7W4W1gVkypW7O/crBthLJuNkEv9zsRrMeqWP1ui4C0E21DxDrzvQyhbzDP4hxr7lS0rq2wFnFx5vo5NtdwqAioCKgIqAioCKgIqAioC5zEC9Um0+CQqpKoldB0UIVo043cgC6Mih1Cg8/Om4O+4ZgvmfP8htsVISuL8hsuAIcZ/6D18pYz9SaOBx3eocaCyRbKCMISLVbFYhcuf2J06iEooXFwCQ973QcqWgKmpytZ5PPOoRVcRUBFQEVARUBFQEVAR+H+AwNkgWyFVLQVEizQLjc3iuxDy+JGfmwWSJikKJUm2zkfOxXMN9HVfCbIVrGwxvwn4vY90MQ8hRMpDYraW/w2fssUmyCAJTCjZ8rE79h6S+597qFDZCvEzVbZCjUHmjC2/GyEpmKW6Gm3UmK3/B1OXWkUVARUBFQEVARUBFQEVgXMfgbNCtuhLg81ooftggBJGVSwGTz/RYpQSzsdQSLKC3hDMqujzaGkCLj4fWZawr/GSYUgqW4F0y8/TBKSL3s8mlqNki8lGKHQj9JEtXwIVf3aNUJ6DUqNE8/f6PYSn+T5CYkZ9SHlkyxezRcmW6kZ47k8/aglVBFQEVARUBFQEVARUBP7bCNQ32WJ4lgTZCqVqsfyHU8WYM6vIs3jnT7GMKZA3BTgSijZmENkKZF7nZwfgZYzkhVAF1CVQwRLJVMiL02JyuTMugoRsrSaHGptjoWWzETLp37lMkf70GJyoxf0mDGELAmWLSVPJPy6ZJMbg1C2SIIMUTFW2zs/+qpZaRUBFQEVARUBFQEVAReC/hoBQSarL+nHvYs7AUqBq+WUqXh4NJp089R6kbItLacHE+ZA05DqdlsmIp34iRoC0EZPcj5zlyTSEX/XSwuMhZIscakxSvwdmIyQHNgeSO8b30B//xW/7YP7E7xuqshVxE6o3qgioCKgIqAioCKgIqAioCJxtBM4pssVTtaTcB32qFiVbrKLl9UKv10GvN7BndJ1tVP9b73e53XDYHSxhIqxLQ4nYmuUbKdniK1s0Xouck8YqYhyVIj9rWboWnrK1bjeh0ZIfYYIMNWbrv9X51NqoCKgIqAioCKgIqAioCJzPCNQ32ZJyIRSWQyzNO0e0GJc/RuEixx4bdDoYDAYm3bj6qRMEiMJl9xEuDdxet49sBRxqzB1ozGYkZArDxn9x7SNkW8IS875n3Qj9AWSMkOn/mUn9TjqEh55oTZhhdbWVTZChxmzVSW9QH6oioCKgIqAioCKgIqAioCKgCIF6jdeiNnE4LoRcanemKszZtewzKNHyUpdBo0q0FLV1bS9yuVxwOF2U6ZA8FKt/3cQmyCBumzp6vhZRtsgfelGQuhWsbTHKVyB/Cvj5b6GyJWBqqrJV22ZV71cRUBFQEVARUBFQEVARUBGoKwTOGbIl40IYrGoxcT8xRgON01I/9YNATY0dJAEg8dZb/SuTIIPGyGl0YGK1uHO2eIcaU37kdy3kcSuORQfmmleVrfppTPUtKgIqAioCKgIqAioCKgIqAnWLQH2SLSafhYSyxSdb/MQY7L99ZItzH/QSVUsDo9Goug/WbRcJeDpVtxxOmjRjDVW2yKHGOpqQRKPRsQcaMxkLxeK2mCQZIZQsodL117rdAanfhXUVpn4PiNlqkVeP0KivUhFQEVARUBFQEVARUBFQEVAR8CNQn0SLia+i/wvKRCger8V3IeTis/wuhCRUx6DXw2g0qE1ajwh4PF7U1NTATRJkrBCSLUK4GHWL/iHlYsPo/P9mskSGiq7jOwryYra4Xwf+raZ+r8fWV1+lIqAioCKgIqAioCKgIqAioBiBs0O2+Gm/maIyZIv5vVgWQn+sFnMd/c/joUSLJMZQP/WLAMk/QbMRrtyMWLPJl/rdT7S41O/EdZDhRhrSstw5XT66Jc6f+EdpaYTKljC5htShxm3IocaqslW/PUN9m4qAioCKgIqAioCKgIqAioAPgfogWwHkSUTV8vMsEbLFcyH0J8ZgFC9i7BOyRZJjqJ/6RcBSbaVkd82v//jcCEm8Fj3UWKhscU6DTMgWq2n5T9ziCDZf6VKVrfptT/VtKgIqAioCKgIqAioCKgIqAnWAQH2QLa7YPrIkdpixXLwWVbMCsxCqZKsOOoTCR/rIFqdsaZlDjX2HGXOEizgLRkvZkhLBiLLFnAPApH4naRKrq6uZ1O+qsqWwSdXLVARUBFQEVARUBFQEVARUBKKNQH2RLY5LSaZ9FyFb/PguJt6LI1uMXU0SNMQYjWHGbJ3GvAfuxYwWb2DL6MsD4Kw5nY+Pp76I39tPx5LBTXzf5f8wA4s3edBlxNPomhXtFgj1vFP4+oUPkN/iJgwddjXyzqEjxKos1ZTXrF25GWazGXodk4mQKFv08GIf2QJIcguaK4O0HxfHRd0K+c6C7Pfcdfy/fanfJdgWTf3Oki0SyOdLkNFWJVv12V3Vd6kIqAioCKgIqAioCKgIqAgEIlAfZCtsN0L2BuF9fGWM2NYkQUNEZOu+V/GTrjWenjMS13AExmtBwV/zcf+MAnTu/RjG39OMAuXc/yv+t/kojFc9iN6N1d7DIeAjW6s2I9bEy0ZI1C3yH/d3YOJBf4ZCjoHJh2yBxmxxLxZjaKqypXZMFQEVARUBFQEVARUBFQEVgXMRgXOBbMllIhRNjkHOeYqQbM2//xXsa6bHkdbj8PkARqryVJ7Etm/G4UNHH2QYW2Hifa2pelZVYYHd6UJqWjLjJkfVNeKtxh67S9WcYMnJ63GDprknH40WOi1zDVGDiLoD8jchJUQFYr8jiT9Ineht5HBg8nvyEBrrxLAM+j1zAask0aeSx0GjIX8z7EWr4w4PJu9ky0IzBJLyMklGhO8KRzgjZIvcv45TtsiBxgQLrV/Z4tK++3gSd+yWhqTK8MdsSSlcvvtUZetcnDrUMqkIqAioCKgIqAioCKgIqAjIIVAfZIuhA8z/xNwIIyNbHkosIlG25j8wFo57b8TaxVpMnX0HsjQOFB5ci9nDNyFnZBKWn+yFLx/Iw+4Vc/DKE59hi8mLpEvvwisvPIv+rbzYNG88xn/8C3aUOdH56Y8xacglaGD2I+1xF2HRY0Pw1r9WOKGD+daJ+Oelq+CpLsaKGfdgXetnUD32FXyX2ATX9n8a80ZdAxO8OLT2U0wcNxMrznjR4fbn8da4ntg/+nOUXNkZt/dvi4S9SzHopc/wT0EZNM5cPPzJB3jy8nSYTn2NAS/V4MEuq/HUzIMwxbXHi1++i4FZGtQUHcSicQMxfp0Bic07YfCLU/HcFQYUrP0UE8bNxMpCLy6+fRTGP3M3OqXK9Rb/9z6yxVe2iOsgjdtiSB1VuPhMioZvMYyLUi2FfoSav9btYiin73CuwHyEwtTvbrcbJF3iBWrMlvIWVa9UEVARUBFQEVARUBFQEVARiDoC9UG25NwIIyNbtVC2HhgHvPIuGi/qi/U3/oJXLy3H4ZULMM16Ex7S/YBXS3rjmwdaMljT2LAirJrxA/YY2uORQVa8OO8YrrihD+7umCzSHuVYPHwgvr7qA3wxtBn08GD16z0xu9UiLOqrw5fP34qpxx7Cgm+HoNmJrfhk9hScvOlTjEn6CZOXrEZa/ykYfhH32ONYMup7VHfpgfsv2YmBD/yLLpMew0MXZ0Ff9Sse7P03+i4dhb6eXzDwtvfgfWIhvrw7HXsWPIGhZ0bg7+Fp+Oadx3Dk1q/x1EVenPj3V3z7XT6uHt4X+cuXY2fWrXird4OI+lSgsmWCLiBBBnvGFo3P4nEkDatnsUqgeNQWVxy/f6Ev9buaICOitlJvUhFQEVARUBFQEVARUBFQEThLCPx/JVvace/htkMz0W3jNVj/YBxmv7IQLV99ERl/zMXrFX3wzf0t4D6+ER9New2TVlbA4IrDdQ89h7cea4WfR7+ET529MHHUAFyea4Ce57IHbMGERw7g3mn90CTWAA08sBcsxdA3DJj6Xmdsefs+7O37PZ7tQIhcCf755Sd8lZ+CPhc48NdvJgycfDPyfH2BIVu2G25Ct5SvsbS0J/p1bo8m8cwFm6f2xrdtF+DVC9diyDgn3plzB/I0blj2LsXwd02Y9FYLLLznQcw5FYsY4pHotCO70814eewzMC9/BaNXJuKhV17CgDZ6GPS6kIcMC7tnVVU1SC6K9Ss3w2SOhZ7NRMh3I+QONfZ5U4bpRuijaX5lS8jEWEJM/DqpbErkTpKNUFzZYmRV9aMioCKgIqAioCKgIqAioCKgIlA/CNQH2SI1qY0bIbmbsaX9boi+bIQxRupKqPxzGvMfGAftax/i7rSj+Pzx8Si+/SYcKLgIs4an4q9vFuBt2+34uncJ3pvzBQ5c8Bze7ZOBHV/NwarCZHR/+A60Jcd6bfsUQ0fPREX3mXjv4SvQMJYrwTZMfGQn+k++A22SYijZsu5bhAemJmLa9Gux+e37sOvm7/DCJRrAXYS/l/+IZVvicW1HO/4+2ByjH78SJl/wlJ9sdU/7Fl+c7IJbb+yIFonkAg82TL4Nv3SajzGt12LIWDsmzxmARlo3qvK/wvD3YvHGxFb4ecwnyJ70NvoliiB0bA0mvjoGv6Q8jCmjh+DydOVRW4HKVix0bLwWk/pdqGyxPcDnPsi8R+lJW+ErWx4m9Xvrtk3QrEUe67uqvIuoV6oIqAioCKgIqAioCKgIqAioCEQDgXOBbFFTXEnq92iRrfvHQTthFoZk12Dn/Idwx3w7np7zJYY3O42/vluEt2vuxNedD2PavEVwdJ+KxzsexddvzsUfuqsxakxfNHY54PRooD+0DPf+YMLIu7vhykZxbHNU4ptnBuGzVpMw794WiNG48Ns7d+CbTl/gk+4eLH7tbszOmYIfhjWH9fh2LFk4G9bbPsbD7iWYMO8fNB7yGh5sr4VWT0jkaXxF3Ag7d8f9V+zH0Pt/R8eXH8R9HXJhLF+BxwYfwF1LH0cv+08Y+JIDb8/1k62H303A9GmXYeXrw7AweyKWUrdIDXR6A2KMWrgdDtjdXujO/IU3fjiCBpfegkeuTFfcpSqrLDTZx/pV/zLKFlH3pFK/s08l3oPcocZKEmT4la21u8j1bMiWhukt5Ens3zTrCHvWFslM6KHKloUhWy0b+r5TXDv1QhUBFQEVARUBFQEVARUBFQEVgVoiIIyVquXjJG+Xi9mSIlucokW+JzY0TbDBZNmg9jNJ/W6KiUFMTDjK1hl8PmISNGOmY1ADN6qr/sEH48rx0JSeSLaewablX2F6dW98fm8yNn35Pp4Z9z1ON+6AizPS0LlPd9x5ZRLmvvUO5vxxBHBcjtELnseQTrmICaj9HkzpOQqflVvh0uoRf/s7+HtUBzgtJVj51p34yXUjVvzyEzwZrdDt0dfx4W0kbsqKXT9+grHPf47Nejfa9x2FN8f2RMFrX6L0smtwa58LkbBpJga+/j22nnTA68jDE59/gOHtEmE4/T3ue82J12f2R57WDcu+ZXjiw1hMn3YzjIVbMWP4CHx8zAitMxWX3DwC77/RGmsnTcCTi3fA4GmDQS89jefu6YCkMDoAR7bWrvwHcbGx0PJjtmgyRWGCDIYsUbJF/0kUMGn+xPAo5vuA1O9iZeSyrpCMKYwboQvWaitLtvLYFI6qC2EY7ateqiKgIqAioCKgIqAioCKgIhAFBBgiVPd2qM+NkCVLwqIHKFu0TMz/uKIFpX8niSvcHpjMMZRwnQ8fZ1URfpn+IPbd+j1G+pJgnA8lDy5jRWUVTX+//rctMJtNlGzpdEy6epKJkDoJ+g4wZu/nKVuBLoShMdD8RZWtYEWLr2yB5L13MwycBJMRN8IWrfLQtGUenA4nJW6EsQtzGnKv5n4v9fP52UxqqVUEVARUBFQEVARUBFQEVATOFgL1RbS4+nGESixPgXhGQk7JYp4QSLiYPAjx8XGIi/MFTJ0tKBW9l5KtaQ8gv8//8FxHRbecsxcVFZdSqvPX+u2INZuh1emgI2d40WQhhFUx53zR88E4rz+qbDGMS0MzC0rzJ76noCJli3EjZBJkEIXLZrMiMzsVmVnplJWTQpEOJPz7nCVbgdnt/VnvuZ0IhXnzfewyDBbJf7VUMaQPo+Yw5pTJ4J+5b7i2YH6OtGI8IDg5lD6L61xC+bQWr4racBQcXSDSL6X6a6h+HIinv6/7i61gS0G2wdkL2MP6mEHMydWB7r3MVhmnT7PtofTAh4COq6DcMh1dqlfyZwSm14jNEsGoc5Vmrmf7G9eHucmNA8bn9kxewLhoMLcomwDlMQxjcIfsw6EmndDjk/MLV4aeFMo8VHljmetqAV0p3OkiamP37D1Idmj6Rxt7ICiz4Pq97vk/My1FvmSu8Y9d389RG7tcY3HjpO539yNtJZ+twi0TLCxBQ5mtguwQFiw/0RqpwfULu3cIewvvZ347yR6Dykkj/iKFURRFdqDIEi5tf0ivdpH2iTq5j9iroR4csGawipjYWkuHliCshh3TPjGCdQXk/8y3FYjd7F9h2bmZVz4yN7icLmQ3SEd2blqdwBHthxI3wt9mPYn9PT/H4+2j/fT6ex7BfvuWAyQrPo4fOwGzOY4qWvTQZ3oYc5SVrQ1rd5HjuXwf4VhmfEwZ31LOjdBmsyE7Nx1ZORmUbEX0UWp7hLvwC21HkcJxRgv3Ff/n2hk0nHkox9aitDAqnXiVYhil1UppsUJN6kpV0lovjILJVDi5+vR/yZVfasXnCFBEo0P2pmhgHGrZD6srKCmMEhtDdOwqeTh/Q0FYcrmxKP09azKzD+RITOCJhJFUS5Teyg0GuTEcVoPJdq+zcoHUvCw5J3NkhttQ4ZEbUZITZDzVm7V+VvAUe6lSO1NsWqR9XbCHEcQZA/qh0rEr1vnDGVlyG0YKjILatJCg+LwNcP++JG85iBaJrONaKUCkFlvHoUCSAYhuPnEba2L7vh6GaslNqXKkUmxVEQOFs5GF39FS+P/nJ4CsTyHzlRculxtpmUnIbZDOKCbqp14QqLHZcSD/GDxeDY4ePgaTyQSdTs8myGAPNOYyErIlYs8yZhNkEDLmlzP4fY6rAH+E8NwIhTvorIBBE2QEpn632WqQlZOG7BxG2Qp7Q11q555TYegA8uf5iAYBklbd/Pvn9dLCtZifRGePCI0spVxX+YTFXMksANKKW4SdRWSnkO3mvABEvyVwbm7XKTE9wjExImx65jaxfijZ2NzunvgcoUxlC6dmkVFtbjczSlpuyOHmV9C4WTjEZrZSvlcvE5CoCc5bMkKj6CdETGep1dzs1cDLGk1+csQGE9dGrOV3tbOGaeQvlp0n+MORvVh6zyhYgePmyfBVNiVjWGpWOvvUgN8ifJVNyX6bYoIk0KKiX+twVm4l7aV0chIhtHxvFxlDQZRbSS3TQgIlQZwkh7mcshX50BS9k0sgJ/ySm0n5sWQcweKWYLKOEDfCuAQTcvMyYDKFkyQjyhX5f/a4osJynD5RDK9XgyOHT8BsioFOp2OULa0O1JGQxG7RjsZaFdRvkPzIql6Kd68ADadsCccKh3uwsuUGUbayctN9ZMtPZMLbTTgn21Y5u5DmDQqtYNlFVYS0yLnAibkRcgRInugoLLgSey3cOTwy+1q2C8ljrAwVOYcP2YIEMRw+4+FbTOwSEg0LwFcouZ1fZaWXukoJxrVZ9kP2SiFpFF4cbj+M2FaUmji4B0Y+sTDRsAy1kSY44c29AbDwMKTcJ1zM6mjs1q5X1u7u4D4t4yzLV9nY7U+6Yci6EQr/lnVz9fVDoUIeffO9dkhFfncQxjyPLc6+CWcalIRMtoiRj0351YPfXkKtpA7akgdqLcSj4H3LEIRHFt56vYAAwLnxCudeiblYCii6RIu47/OzdXPEzkNEB8Zl2DcdajRMLgP2GvJ74gfGaA2M0U7+7yGhOBogNy8dKWliB0nVK4D/L15GwqEO7juOmhoHQ7YKGGWLpH7XEqLFuhBqudgsbhOFPdCYSZrBrcjBa69oT/MnyBDfmWVSv5MEGB6atYP8bbVakZ2ThixO2YqkeZTObyI2qX8AiMez+FWx8HZfmVfxE30IXYcCVbA6mCrDQ1KJlRvONn9IqzZ00YQ2b3j2mtLYM36niZL5HlIZ421TyrGtKHeGcPYvw8Pabx7wEQyr6WX7nWDrna4r7Cwl6p/E1oBbxCKTyiXiIpTXTLZa0vqqIpeVkCNIbj4UnQcFVRZr0PBmlAiuDg81vjIWWSxaGLFnYjuIoXBW3lUiwKl+bpFtDSmR2mdTSsWiseuinMQTtbHLdfiz0qlDD1Uu1oy9KhxSQ2sjDCeVccSIXs+R7R21kOfF1mOpAcWTrkSt0oBcBAGumEzadBkMFbgRRnOo04QX7DuFbUWXPv//RF0JadyWy424eDMa5KXDHHt+ZCWMXr+s3ycRvAvPlOHMyVJmMwzA0cPHYTLF0kyEXLxWkLLFDR82G6EGWh4Zlxo6/gmXKlshhgRl5pxMSoiXy+2GrcaGnByibJGYLbdoMDpHeOjiKmT8PvcT+d1Y/lg896ZdkU4iZzSFy0rCmBXE3Pe41JSRuPuIJ9sQEp4otEoka4DY3F4HAk64zRUu8ZGeZsKkW+Gs+D5SEyKRhK/f1e/OutLhI2czR9QV6rQfKm1PCeuD/joydELHngXHooX1Jl61mB1b/6KjiDvLvax+1+GovM2f1oXZ6ZKal32/VxB7FlIZoy8RyEJRmJajAkaUHiI7emRJpHTOHDECFDj9yb49DJISauEKd0evbnf4wllSxDCUWwuj1DVEjTCfUev7RzhvC3fV95+fJZZQg7JrVvmi+Q946y+1rdnU8Ha7Eymp8ZRwGcM6cyucuv3/vpYoWhXlFhw5dJKNzyJtAxwuOIYYkxk6omoRdUvDJsrgOjY7bGmfpvvGzH/8j5zNwYtaji8AACAASURBVMRshdiNItlUyBpPFC2ajdDthtWXIIPLRihuBoTBE85uDwh3bIWcRUJbbNFPxsFA58+Ac5agjCqGvDrIrCfRXAbFm5V5A/Od35IUZidU7k7Ce4uUI3uobI/h2Nt11BWizUmkvNAUFV/Y74STTsDDoxF7JlZaObNCdhoOyjoW7eEkhbGQIEUleek5M/FLoxjV2DOyeUgJEz3ukkmKyQvgj4gjK+r859dFslNXSDdCqdgzjkSFy/KFm4ZyY1iqU0eZ8ITZpPzYMz7nllSA5JK0KswZU/e1VrqdJtZuHr9/kphPND/WjL/WspaU7yBaCmggj5YioG7qPkgULp4lwNun5LsX+h7LuheSVxBlzO1xw+FwIik5Dg3yMhFjMrCZ8QKN+jC7iHo5cdUk+LrdKC2pwPGjhTQ2i/xhUroDRw4dRwyN2dJTzEn6dxKvxZyzxTEt1hbUkLZmYrbC2QANULaErUIeRZUtMJkIiW8p+ZvEbOWQmK3cWmQjDOoCAhOuthGsvDRJAW6FPpVNGNzNABroRhgeiaz7CSjMcRNtiy3E68VexV0uvbPLddfgYwOCE5ow6AaSSqWdPQzcxJgEO9ZqZTRFuXPIGi4KpgJ+tcKzj2UortJUZnIuSUJphK/IcQtjQJLf6IKshFSG0zVCYhwK0mg1tliDi87D3IV8a8M/msNdZKSuF3cjDEz8r3SEi9JZIW4ixlPIMR3eoAhjkqm/S4O7lczxISFUNtorBDFoQck2wktXWH9A1OGbgjAOobIxGMqGAokKleJVqOuJQ24ECucKRZOMfGuEmPPoV5IYsgcIk++ZMCofdwq4T2Am12aoMxYyNZZF6+X7LRunxU1D9GKWcFE7mx6t5IHT6aREICklDslJCTCZjZQAiD9dHspoXWHQ66DT6xQ/jtjdTqeL1ikwZ5/iR0TlQoJnVZUNZSWVsFnt0OuZmCwmxTvTQQoOkpgtM/N7GrfFqFvMWVs8ssskIKRki/wzVJsErUlKlC3OjZCwQ4/bRZWtgAQZCrPHKBm2URqqUWkkyZEjVxElu+nsQPMZIjwSyJkbkbj++V/tJ44ciaw7UMJ8shIrVg7jKHUUJXYs/1WBxRI7W05ICuUqEkopkVoCFK4gcq+OEobC1hcSb2Et5Iol933EC6Nsv1OgfAUZk7yVP8ydrmASElnNZKulgHjzMeeMAVHqGu2XcatVdHmygglJycj3oxKuEubXwUXifnlxopL7CXKDQMm0oQCFc+mSkHuDsm6CIWLNBGed+SxwakixHfD/QVYYKRUsnCQkUtOfz5wRCSONTh8LZ+dYRtlStGvKLY4B1Cgwiy9vomTcARmFitrmbHE5bAkPo7/mFHD+9yQvggYgib0p4fIyBx37/hCyws+wKGnhM9mNODfmSHFnHh88P+blZaNxk2xFhIvUs6ysCgUHjqPKYqXnV/lWNy5/OvcLualYpCK+p/lMIeY3vrAl7uBhaKAjpEmrBSGL9NBikvyCU69YF86CQ8dgZlO/c+dsMbkxCCFj+wKZKygB43ydwpukNRvW7OJnhAiWTT3+mC3qSshzI8yJqrIlZ7Lx2KVk9hhBDw93FuEGg09KF2SXUah8ia2DdWTXRjqegu+T6/BKvpeoZKi9N98ACcjsokTp4rtOihMcaVe/yIzaINDOYcNTSdH4zRXetCHX7cKgW+EEBkhuZ0r4vsgVM4rfKxkekWIsy0OUNHYkL2esA8GuZLRfJr6w870MmGYST1YUTrUC3hTtaoh1gCj2r/p6VKj4MqYVeB4hCmLNZJUvXwPyD6Jiaxtq27i+AInCe2pHIuWVMN9qJjjLi5qeIU9RjeasJbaaSK2zsjNaeKgLxjJziLhfdgjXDOR7GSod1lzcFT/NO78Svq4spm6RCwnJIh5kTDY6uMm/3aT9SII68g1zTZBCxMtqqNyljRfj6cvcyM+6KIgBZdddgmtOTgYaNMqiiSSkPuS6ygoLDhechLW6hipFgfM0F5bhr00kNjPHgSRVM3pGFkeYmBgsqlbRP+TfjFJPMD904AjMNEGGDlrWhZDqWjT1O5vci1O1vEx9wt1blUz9znUyf4IMko3QAzfrRkiyEWbnZjIJMsJ9q89PVmQLIGBksDWihfGnoeF2BwJ2D2Qy+ihZlLnFOEqmeHgTRiRXKzUYpO0Z3vgMPfEqVdmYV4mRpUD3ID/Gtd+JiQQ63z1KMAw1sGqxnoQyY2u/DPqfzvR9qWVDycgQ3CsVa0Yvk1DdwpmcatWg0jfXHlNxLSoi00FJv/M1DbtUczuCvjmSm3p5NVOUlUIOCeGEIT0j1paKyU1NIYeXXDWE3yuvVh31QKWPDd05op3RkQ1bYIhUQHZWEV8ruelCaRXPo+tku1no7OCsmkGwZbcM2DEa/jlncuDzZyJuc5oz8yOapeqslWqjstGlRCajI7fi0QpElbRLz3iUEpGK0fcF9xqfqsH7PmBdJp5jlCDzBQ7WSZHcw8pjzO389mSDX0KNXX7XESkejwNyEpxo25M3ZWen0zAiMcJFym6psuLokdOorq4RuYYnmkTJuZB5IkuI+KUmX7BKFHH64xMv5t/0AqokHj5wBDHmWOjpGVuEiGnpvVSRY5/BvCLwIGPZuYHPjpQrW5y86YHNakNOg3RkN8iA28WcESC6exBW+JgfpXNrWhD2ORnzQuk2Cu3wIrO0VKyZ7M6udLyZcL455/ANy/DkTZ7hrD0Sy4b8YGGu4AhLJOecBcaayRWaz0rCWOuijaG0fR1GofzrHH/pl0NA7vuQBnjI0kVp7PLHrejKL8jgGBRrJixk7UZkbQlPrThJbV9eKwIU7svlqJ1cz/N/Hxjby597+flflW9DBvRp+Ukp8MG1wjCs4VxvF/MpAlO9MM458yUs4RKXcCSSGZf+A7RJMhPmTb4MccKxKjt26w2SqL9IbM8m3HiygL01dngogyzcscsfFPw1UmrMsnRL0j008lVEqiEoLSLiky87SXAKezF3QrqHRqpHeRpz1BKjlDF/6FldnF3IXUzrxSpdLHlj+jAnTLAP5V/PCRYCQsIMgUA1UIqgctZQZnYKMrNTA8gUeY612orjx4pQbbEx7nrM6PJTDr6PJf3OPyaDfC9lbWmGTDGugwwBZarLZHzkbDYm9oojW/5Dirm070REOnTwCEwxTOp3Rtmiid8ZZYsSLhYi8p1w/0LhshG+suUmCTKsNDlG6AQZtRlMCmi4mGOsUBWTWLSkNuaDksCFSRaFJlPtTKioz62BDwzbOFcQz8I/S4mndipVxUJfF6yMnXV8w8ZQgQjMX0fC6AKRFMX/qkjOOVM4w/D9OQL+7Z9ofRnwoj0Aw8BPyaVi04mSZV/aHGDeGnY/lm1sBWM1KPiCbylxiy9HGiNp6/BrJlstBcNHWFIxk4peU1cv4+8qKOlUEV3DL3wwLQlF8aRiz5TECQc6bvMzMPI2w4UGd6RdJyJczo2bQnWtoPkiaL9VeeyZvDIWyewkRULODWzpzCR1zhln2tPvCUnx98twSSSHHEcVlNReLlEG8wyeCsX+zOid7JtYosUQL6YCXhLMxcUd8jbjfUD4KiriWMI/SJmnJHGzBlNP39v91RRw28C1j6lDVnYqMjKTqZsgeQRxGTx5giFazKHAXI0FMxI7R5K//GsfN3FyiIv9LLYtKN0y3BM0Og20NJaNdTikqhVzH6WsHg8KDh5BTIwZepKhUEzZotczuhajUCrfSPNNgRvW7GS7pBAaFijqM0o6OJMphbgN0myEDTLoHzfpCOHgw9ZYlPCISMP8R4ez4adkcJyda4QLJa9TKQJFeSojXxZGekuow5qVeftyeIVtHNYn0HVlRInUIfhVMruvou6VgVkxmUHMuVYySIcfexZmC9UlZmEWRQhzJEULNRFK9WFlxQxBt2R34WR9jXizd7jKWO0GWOSme5TnjUgaW86Yl5y0orUZKLUqSa9c0qpYBAu4UOgPZ5GM+i5A7fphNO/2k0rOPJGOA2ZsWrIrzl7DU7/4KphQFQv0TJGIG1Um80Sz6vX2rIB5QzaBiXzsmVjyjQCr1lczJRMFz3Xet7MS7uCQGsPSlpAywsV5GvIpT+AZhbT0tLjsgcmBR3XJZ7QMIRRwtRLWQoRyBdv2vCKT9srMTEFqRhIcdidOHS+BpZoQLR6TkeyN/FOqajkX89m3YOxS+4moVPQVXLkCFW7CbQ7uJ8qWmYnZolkKtSAkjYnvIvcxcVocMfWxNT+FY2sqXZeQqd9po/j8RzmyxShbJDkGp2xF6kZ49oz3UI0b5oCMiCAx5mBdxJ6JYarMkKy3OTr4RWFC7pO4uS1qf9BB4Ja1j2T6rYpws4pxmX2k3Af9eNdz7Fkt56dADEW2aWoxOMWM91AEKLS9LK26SZumEb4twOddYcZH/qtqgVk4o0+JqSHHQYTfR1z0WhWGXbn5sWj8LceIjSSlBEga9VpVS7DsSlH0sGzHUA0qtAkjbsxweqGSa0OjGGouZoaV8HiWED/7zjlj7+ONZT9hkrBAxaaLcwZDJTiLXyO7RIRNkMTPOgt0xRSJI40kpj9kjLGQLojVn5eTL5DTRA6o+Gv8djd7VBIxR+gZxixhkrKPGfuaUeG4Dxfy5ePo7NFLnKnjuy66tRDJYCjRe/hzshfQ6jRISkkAOZDZUsllHWQnK47cSGZ/ZAM0uLFK6ySf2lzS5GY9KH1TJetVSeK1fEsMT93jriMi0qGDR2GKMUmSLbFDjMNtAk3tlK1aJMiIOP2mAuoQ5kopIMaywZdyhozUPK2g5OG2X/Sul9Lmw92x988gPr1f6TlnTLMpyzomZuNGD4woPalWJJJXBmHHEelI8l1ejLQoN2g4YqP8MGexUaBgBMhXRH77X6xzKHi1XKtHl0QGVyNy+04AWkQbQDzFXDiGfcDIdcQogMxrhGh0Bf5czZloikoZjZdH3A9lzWTB7oiwZtIrlDI3wkCXbT5eIdc+XrF9xqHcYhlKXZPaEZAbqOfY98J5I7BaAsVNQYZHqbPOJOUO2g8Fann4zsvnGKr+4gSNFr4bofC8LYWOQRxk3FSotPIk5oohDOy+L/ezhL1LKSHlWhzhYnoH54fE/JZJ6e7PdBjKsOCepGiW457OVo/HSsWWFN40w19iaAZFov1o2SQw/KUkJHfiq1tMEUKVmnyn/MPGWdG//HeKPYOU/+C+wzDR1O88ZYs9h4sm02D/k45C50omPXfXStnypX7ng8u+S5GNLlDexebWQJj4nSxy00R5g/ndZHzDQWjIKCKNvJoFMTsZEMRu5WOs4HalS3E4uJzVa0OvXgIrVkH8ikxSEmYSCGOXNejw5eBJRPlUWEdIh4WhAgdlhcMxXDMyeFkJdSirfzdTOSkMwxrk78Dxs0EFRIkrwCqUgVkHzR0u55ebLxQ2tXhNQvY7BWM1ZKyZXE3rrmb1Opxq+TIS8E2DxombDM++8ls6/tnJ/you5kE8r6myUcR/Gs/NyzdkhOu7/6lRj/tlxzK1L1hblroT1jZMUaTXKyarvHvDWR/ksJczYuXMRMlR5XPZYkBkSCCHoR9MSVdMYfxR2AoYf2X2z0p+J3yG+tAPv5/XwRzrfyR5O/NWykFYIuIrhki8mS/3BUsS+bYzPy8G/4wubjODyXnBJIjgv0pJ/yHXuNweZi7gnYMl7A8+wheAm9xcy30faDn5FT8Ne9ix1JwcYpUJMCJ49Ik/EOj+AtMfSdXE+Qgzp5EEGQdpggziRsgedsy6EvpSxfMIW6TdR/Pnmp28fC3BqgJJi+hzJQyK2SLKFtedpcwopY0SfB0BS6/XU79Vl4ekmK8jshVi8eJzK1oerZ7W2e1y+xVPqTSkYl4LGi0NwtORXQAqe3rgdJFTtjXQGfTQeMlhduy5CpG2ajTv0+hg0GvgdjrhCehwgvaSlQc5kLTMoXhuF9w0sNN/lhkttvBwZ973zBv97npyi4xwwlEyAUlCp9GBFJucMydxUHwYqGvo4Xpajxsu/gxZSyMqaK0KUSJ+TINspq9QsWbkvAq9HnouKxBJpepxweUiJ4UIl/natIgGOjIXuJ1w8xdOIWbCOVppJ4mgaF46lrWkUzB9mfeRng1JPQzQeBzMIZacW4OW9C9mnBE6SX+vIbtsxCfF5atzcB8m8wYZT/wyhDkXC1cizlJQHFUe3XgVr0YHo14LDzdHiPVjMh7JNS6nbzzKrTRSy7oc91U0b9Tp2FXanvI1JE1aY3OgsqIaVRU21uCRHiTcHjsXrRAYTSovMottoApnBd/P0lwrysGBYUzV9XxpOLFmXKp+JquaSLwZTdAWnIFRWaxZfRKUugJZnGH5pjuex6MwEoHzgFMiGgg5I8+Bkem3AcVgOzkTROSzEH2XCMhZIDLMPaG3O6RISvAsRuzMBo3SYam0oZK4APrc/sS4qTiWvvJJmoNchkSOfHoQG2dCQlIs4uLN8pnMZUhkUK14GeCDdTMemmxdyf3EjfDA/sNMggw9SZBBNqPYrITcWV2+c2D59qecF5bg+8hSv1sFCTIULUdhjigNTCYD7Do7DlecQFl1OQ1gPZsfnUaH3MRM5MZlw23zwOXy7ZsoK5ZWjxhPFY4dPoCDZyzQa7xwJzRA6yaNkJlox7Hte2BJao5G2cmI0TEkN8AhOFwVLSB4T2o0sL8XnVW8cFtOIn9/FbLaXYgMA5MsxedWK1Td2FWTEwCCjR9yboEFx3ecgL5pc2TE6ok3bcBcFIHNqwz7WlxFjF6v5SQOlTqRlJqNjHgjNIR5EZJMYxqVqxl0YXRaUVJ8AmX6BmidFQs3YQ/cVhX5R4hYs+js8AZPGJHAQ4rsdllwen8+TlkZEur1aGBOzkGTFk2QpBMhplJdmiuACJZkXnQ7q1F0tADe7A7IjXf7z3fkTwlhTkMRFMW/PJLJ2FGGI6croUvIQE6qicnEy9ulZzYGuCWV+1cNzuzLhyW9LVqkGdjENV7Yq07j6Aknslo3RaKWPEgLl6UQp8vKoU9pjtx4Ldw0r3Dg9p1WZ8OpXcfgzSFziAk6tu/wCspu68mkVpVao/nrk84APdxwedh5IIJOI8tJNHoYHaewLf80THkt0CglFjpiSJJ3a9xwupiNKK/tFPbklyGjXTtkGtid5HDKE/bUqkB1o2OXmyB5xEerg0FL+DA3HsKYMIIca0J3crlq2awOrFuxDVs27Uf+jqOw1zjDQU29VkVARUAUAd5CxIotPM1FYMf5f+Su8fOcwLv4IawhgefdFrgkCp7HewjJGjj6rcHYsGYX1q/agRijvk7blthKCYlmZGYno3X7xujSswNS05JYt8nQGzeB5kGIlZtHYn1ky7dpyOUS9G9OEFrp8Xhx8MBhxBjNVAighx/zU7+TLf4ANs6WJsyN3MiVrbwM5DbgKVuC+ivZEQgVOBhjNMBpcOLbnSvw487VsDkcAcy7TnuFxMOJoZsel4L7rr4dl2a1g6uGSRqiKPqCpJt0WFC6eyUWLvsF6w6UIkHrwunkqzDy0fvR70oXlo6agAPtRmDQTRch3eQMNChDuGpyFp0o5rIESNrFTQM3qg99h7em5qP7pHHokuiAq1Z8Vwdj7D+YdOUkJE7/GPdflAx9bfX9aMWaSXRYQnh1xni4Nr6Dx74rxQ39HsN9V8WiYOsRONJykJUWT+sQHGsmvhmr1erhKdqOrxe+jR/SX8Y3w1qjwuY6G91Z+p0KbUEyfquLNmHWI/fiJ8MVaBzvgtOhR4OLbsLQJx9E+xgrnNQyln+VNNfy0nFfXboZnz33FFxPbsHIjtWocYfILhaggDIzonK3QgWsg1yiNyPx+P/w/Pt/wnT1QIy6rS00NUSVYj8SGHo9Z7Ds2Vux5NIv8c2QxnC4AZ2nAvk/TcSoDyvx4Px5GJBjh1Nnwpk/ZmHuj38h986P8EgHwOoUbu7oYUrYiXd7TYTrsQkY2qU5EsApin7M5QxwYVF5NCFAebOd2oljnmw0zkxBjI55fvjTQQi6RVw+zG6U//oZxn++De0eeh4DOzVEnNYDe/Fe7K5OR/uGKXSDxnniR0x6cys6TxiPG1KccPN3gAL8cMTaM0xWrmB0StZKq4On4jD2lemRk5mJZLOePTdHmVgju/nENQBnU4UYu2THdsPqnZg382dKsohhwdvMVlBL9RIVARUBcQQEM2EYhIs10ZjH+riRCFWT5k0BRVI6J1stNRg5/i5s+j0ff67dBWMdky26Xni99GzemBg9evW/Al17dURMDLPpGLUPxYkFy0tcJAM3GoW8g2QjPLAvWNkiNzJuhJxHldCzKhJlS8q+oMGF3OFq7KHGLjYbIU39Hm6CjBAv4i3bBPjU5CRsOPUvPli7CDaHjQauRbCyR639uAe5vW7kJmXh1ZuegNFupO5SQaRRZBNZazCjZtdivDP/Z+hveB2T7r0AcAIFG9ejKjYemQ2aIzkhAXpnJaptDri1Rhg1brigh4FsV5Nnuhxw8HyoyG4vcbdhOrEHbqcDHo0eOr0WGg+g03rhcrng9Gph0BPXRbbXeVjXRdq/NdAb9fC6PNQdTEt3Bjxw2hm3QY3OjKSUGNSUlqLGw5yqrdcb6bPJh7j6uJxueIhLFXEno2cueOFxO6ny5z8skhSSkK2tmNZjOhLemIZBFyZRdQ9aI2L0/pgAt8sJl5vRcIi7HZF2Scnp0QMuvxsZZ4hQtyw2QJM8xekkihOgMxig53yR3S7YiesnrbIeRqOOGY5eL1xOB9zQQqfTU/cuRrBkXf1o+UxwbJ6J534ux/U3D8fD3Usx9aaxKO3/HO6/rSOS3Va4PFqKo46zXjwuOJx+w5drKw0hW4Xb8PXn07E8dSQ+G9ISlTYX44pHznigr/bC7SRuloyCoNEbYKAnm1PAWbdT4U67BvoYPbwONzQxBmjJjV4PXMT9kx72R9rNANI8hHgwrn4ueMlkpNeD2s5aDVURHMSVTWOAQc9MNqQlPE4HnB4+aQEtj/XMP1g8cSJMI//AMx3slASRflhTY4dXq4fW64aTnhPC9A8NeS9xkyXuqQbS35gm8bgcbJsTHA1UofH93uOFrWwbFr/6EtyPrMVjF1XDzjYlnRO0jGsuqS95LjkFHl6mfnS4kCY0GGlfoM1DceHcWLXQG3T0MErSd71uJx1jeqORwYRe7oKT15b0l3oTEk4ux9i5f8N02e14rHcbaO0easByLsLE5dHB+grybeCSHx7HgL/74MdJvWD2aOCuOIxfpw3CuO1N0euxmZjSKw02rwU7v5+D7zfa0eWZcbg2pRpujX8Me1wERw1i4vPx0R1T4Bw2BoNvaIkkkioYHrgcZJyIWd6M26dvTvEw7UXIilZLdvVIWzDjB0SR0Wmo66w+Nh17Prgek2oexetDb0ajOCfsVJHVI4aovNzaRurMKv5EEdZRScdL30lcpAnuHtJGpO1BxrPL7zatMyHesx2ffXYCl912I9pk6WGttkMTk4Tyr+9Ar+334PcxvWDUuODWmJCQEgNHaTls9BgaDbR6I1WQaPplMk7IWNCR+VDH9idmPmTctBm3bVJR4qdPFWe3E04XaP9jZlXyDJcv7oPUh4xx+h3Bzc3MFRoteT4ZWCTNsI7Oody8qI1NgXvdSxi0PAlP3/cgbmhuRjUh5WQ8GPTMnEzUcRfbV/hBQxpApzPy5iQSm6FjSBLpk9SFX4xlia+z5L4Zry/Flo0Hor4uqg9UEVARiBLh4g9fxmCRhFaCm/muD0VhzgbZ4gpGbMOs3BQ8NaY/UlITGZ7hi/sL3kj1AxBi+4kXd8Ykahf7BG89UmVrP0mQwSpbJO07IVpcggz+s/ivl9sJE3xPla1Qg0Q89bsNuUJlK4ojjVQ+IzUFvxSsxcfrlyDWaD4niBbX711uN6YPGA1jjZkaC0o813XGWJT9Mxezvv8LGb2n4OnrYmGx2OHVGWjclhculBzYjjJzU+RlpUJXuhPbqnPRzLUTe0454dIYkN7qCrTL0MHtJYYR4C7Ox/qdp+jrjXFpaHbhRUiwnUDxiQrYTTU4UqxD8zbt0C7Fit178lFQaIGWnJeW0RqXtmiARBPZI67EkS3HENMoCWf2FaDc4YIupjEuuqoZ4l1uuFylOLajEHHt2iI7RgOPy4bT+b9jT7EWOo0ZyTnN0PrCPCTay1BwcA/2naiAV2NGg1Zt0TQ3FUaP31gBdDCat2Baj2lIeONdDGqbBINOD/eZzdiQX8bk7dGbkXXhlWibwsTpWcuOYOf2AlRDg9jUBmjW6kJkxLDGILUHvSg7shdVGgMqi0pRYk/ABe1bIDs1BsU7NmBPoRUurwa6Bp1wXbMEaoBqHGewdVM+KryEaMaicbur0EBXilMnC1CT3A4tUvXwah0oP34CJRYDsi9oA9OWdzHq5wp07XkHrknZiY9eWoCqS3vi6muvwzXtGyElwYmjG/7F0RpSXw0MaW1wyYUZMHg0xCMMKNmLtTtOQquLhdllxaFD32Jd/NP4dHArWD1OWE4VYO+uAlSQWD5PCpq0a43GWfHQevRwntmKHYfOoNLuBeKaoGP7RkgwBm4+eD1lOLL1NOLaZ6N0w1ac0ephTshFm04XItnjhMdRgVOHdyH/VA0lOEk5LdG8aVMkx9hRemQfKqFHZXEZSmricMFFrZHuOITNe0/B6vCAEMS8ttegSWLgvE/sy+ozm7D49ddheOIPPNGhCjUuYmh64Kw6gyPHTsOR2Ayt8xKgt5Vi3/4CWOJy0aJpQ6Q5juOfXQdQVFFDCXxWy8vRPCseZlM1Dv6+GcfsLkrWUltfhQ7pWlSVErL1IlyPrMPjfLJFCmErxrHiSnh0RugqCrD/jB3alKZo36oxsuJ0cGq8qDi4DXtPlsLu1gK6HLS7vAWSyaaEtwKH/z2OuAZG7Dl4Gsac9riisQHHt2/CIQsZWiYkZTTDBe2zYXQQ8szOoBzZmvMXTJffgcf7XIiYihPYmvYChQAAIABJREFUmn8QRRU2OlknNu2ItjmJMGj5rrJeuHbOwt1PncIzK9/A9Xonyk7+hQVPjcXui66GN+kWfPhCZxiLtmLp/KXY6OqKF1/uhoyyM9i7fy8OnqkEEIuGF7RF44w0xMfvxIe3T4P2iadxhaYCpTYrXJoktL68E7L1HpDu59+k0kDjsaP8+HZsO1JNiac5JQfNW7VHhtmC0mMnUGo1IqNZQ8TrvNBZz2D3cSuScjJhqjiOtZ+OwlLHjbjtqivQ6cqL0TA5Aebqg1i/7TAlXoQIGBt1xLVN4mB3u+GyluDE/hLE5JpwbNchuJJz0LzthUirOoQd2w6hUp+KvBYt0aRhInQu0o5Hkf/jb/gnJQOZ8Qlo1qQjmmYlwnr0b/y17B28deQqjO57ERq2ux7Nk0l/P4XY9u2QbWQIceHeddhdRDYIjEjKbI427bKBwmM4tG8vCh1k+U1Bw1bN0Sg3CQZPFU7uOQEkm1B2+jRKKiyIa3ElLmniRcEfW3Hc7oTG2Ajtr2iCeLIhQdu9FPt+34rTZGPGlIjc1p3QKtmDqpJTKC4vh1sXh/JDB1CmjUV209Zo1jgHKN6LHT9Pw5v/JKDH1Vfj2quvQ7OsZMTHVaPgzy04YrXDAx2SW1+JizKI6sUqXhoN3A4rio/tgiXtErRK1sBFtkKsRTh88hjcia3RJsvsixUMJUZzSzPZtHp80HRYqmxRXK3VR6kIqAiw23LBQChRuAR8SpQmBP1SmcwlR7ZGvTYQG3/fgz/X1I+yxQeousqGSR8+jJy8NHi4XVFh4DmzO8q7LcTPPKxDxmsJWols4u+n2Qj9CTJIzBY9a8t3zlbt+7hI6vfAhxLFhG6S+w415ilbeYwbIa2+kjM7ZdJu+jKveL1ISU7Aoeqj2HBwK2L0htrXNIpPcHvc6HdxNzgrSNwWt8Ue+gUanRHaoi34YuFCbLY1xE39b0XHZs2RaXLC7vTCEF+Dn0b2w5rm4/D4oB5IWHE3bvqpKR5sehAbDznhKNqLUx0mYO5zNyLL6IW3cBd++PRjzN1fgUxPNXRJuej+xLvoVPAuPpz8Jzydm+FkZQbuGTgQ19eswsTFK7C/QocMow0F3uYY9sAjuPWylkhI3IzJ17+Cwpu6AAd2o9hegaM74tD/s3fwUIskVJf+gkl9lqDT/77EgOQqHNj0FRYsWoiCmky4ygxodFkfDB97KxJWf4sPlv2If0scSCqtRMy1Q/HwkL7omKb17SQHk60UeIu24scP38Dnp0xII/EgmhrEXTACYx/thTTHHvz+1bv44KdyxCZVIq7xdeh/zyvo0YIY9QRvLWLiXFj31sNYejwBGhdQqmuHx58biOb2zfh85qfYVkZUNzuOm6/CjFeeQvOkahz+9Q2Mn3cShmQn9PFxuH7oF7gzfSXmf/Ayjnf7Hm93j4fDcAbrZn6A5bsyccfU0bho+2Q8/ZMFPbtdAc8/SzFvyd+oSU9HfPPbMHrUXegYuwYTHv8aB7UOaHQlOHi6I978ZDwuTfbAU7QHyxfOwcd7y5DuNSFOmwA0skDT6nnMHdoCRac248c5C/Dj7yega2CG7ZgHeTcPwH1Db8HFhkp89/HL+HbLaThgQrX+Crw04X60T42lu+vcJO+s+Q0Tuk6F/tl7EbtyOfYSNUKTgU4Pv4qHumSiZs/v+PqTqfjpdDzMFYdgzemKe0aMxcDLPFj95nB8WWCE161HufYCjHhuEFL+eAfTVx1CtUsP54nNiOn/Fabe0xJxxK2btezIPGgt+gcLXn4Rx66fgJsb2VDjNSO9UXu0TzqCL+d+hE2x3THqyXvRcMdsjH73F7i7PYsX+7VE6fJ5eOfXzaio8cJoOYjM2xbghX5ZsGxfgDlTNuBEvBteTQU8jZ7E5OdvgLnyXyx+5SW4HlmLxy+y+twIYYiB9+BPeO+zz7HT0xaXmg9h4/4SnNHm4dY7HsS93TogxXAIS96ZjpW7z8Bh9ODYv8Cts6diaNscmHS/Y8KVE+C4tytO7zqIxK5P4o3OxZg+ZiYO6ONhr6iGJ+YSjJj1MjrHOGHnMPeRrb9huvx2PHFbJ3jXzMK4r1fiUJkWCeV7cKDxs5jxUl+0STHA64vLI7rxHswb9Cow4SuMaGXHiV0/4L2ZVvQbYcb3753BgIWv4sJdSzHr22WouGQCJt9oRv6a7zDrh1+xp8yJ+NJKmLs+hEcH3YJOeXvx4R0TcfTqa5Cwbxv2V1vgLLEi+87X8MztLZFMVE1fEg4tnOWHsWrWS1hQYEacvQhWfTo6PzIXz3Yrx8ppM7F8Tzb6v/E0Osa6YT6wGPfN2I0r7h2IDseXYd6ir7HDkY3sxGbo98LL6Jdnw5av3sHr68uQGUO6hR0lKV3w5qgHcUG6E2cOLMOUoYtgHNoDNX+uwnFjKppdNQDX63dh3dq/seuYC816DsaIJ+/EBWYPDv88A7N++Qsnqk1wH98Izw3TMfHhnnD8+hSmffU3tlelo3V2Iq4bPhsDWq7BGz3mo903X+KudBuObvsOCxd+ggO2LLgrdchp0xPD3+4Hx7J5mLtwBUpiTSjZZ0PL24dhxLDbcEHyLnx87+vYmdUUekc5So9vxclGgzG8WxIOfrccO+wVOLYjDoMWz8BduSZ4vcXIX/kZPp2zE+UZLrr5lXfps3jl0Y4oXDMH8+Z9jcqmvRB3ZCP2nDqDuA59MfyZZ9H80EeYPW8+lh+JQ2aCGVcNfgv3dW8Ex57F+GTKOhw2kk2FEthzHsMbo7ojm+LIqGXussNY8dFwLGs6F58OzqMuuYUbv8DMT75D4t3v4eXOabDUcGq9byqQ3PsjCu4jd76DGptTdR+Moj2gPkpFwI+ACL3h8aJAiiQgTCL8SZZSyV4gXTKibPnI1updMMbUbcyWsJeQRD1vzByGbEq2mFhcjkrx/5brXfQ+igOTjMPHzxSm+SeCEnEj5Kd+DyRbAjYcUCChUiYsrf/7AGVLjDMyCQDIHw9NkUhcgGw2TtnKokG/0sqOHEzi3xNJMS6BuK/FRfaAerqr8HQ5daGTTdrFhgCS3dCaA8vx1Wfv4MeS9rjm0s7oceMlaJKTgXiTBctfuQe/N3kRD915A+LXPIwBH+5Bn5e+x9Nd0mDY/RFufegzdJn5Ix5qUortn4zEmN134bMvBqFZVTFOH9+OvfbWSNj3IV6bsh9XTnwXY7tno3LTp3hh8lewXzcK44Z1QYNYJ7ZOG4rn8i/DyOH34pqW+zDjlmfxY8MHMGvaELSKr8LKl/rhifIRWP9WT7jKVmLawG9x8RdzcUP5b5g5eSosgxdg9q2NUFZwGMdOnYYn7iS+mr4MJVc+i8lPXIzEUxvw8rhvYLq6Lwb1vAhmB3Gb4dwIt2Bq92lInESUrTjkz+yD57cMw8dLH0BbuGEpWoUZQ19G8ZM/Y1Tmz3jvzXlo+NpajLqsAscPnsDpwmzkNfaQ5GvE8QnGOCf+fu8pvL0hB8PHj0af9slwWXbjwyGPYc8d72PKXR2QarZg5age+KjFXEy7qQJzH7gTZS8ew4zublSW78TOXc2QE/sXvvxkIk52WYTxXeLg1Bfizzlz8Vt+BvpOHIm229/G0z+U4rqbH8OIWyz4oN/rKL31GQzt2x5mhw3uHV/gu9jBGHRxLEz6PZjR/WbsuH89JnXx4sCSJ/Dwut5YumwYWtSU49Dvs/D0ayuQfO8ULLwnFt9+8A4+2ZCOh96egH7N9KjZ/zlGjV2O1JufwrOt1qP/+JMYMuFZDLmaqFb/oCgzF0kGI+POxGYjcdWswaQeE3Dgiifx5qfD0N5ShJ3LpuLZT20Ytfg1NDm8G0fOGNH19k6IPbQSr038HKdbDsKYJy/DzimPY/L6ZNz/6svo3yEFdutJrPp2Dy7q3RlNs+Jg+XUkur1uwqT5j6Mtb0KmolLRv/jkmUewXNcJeXEO2HVZuKjrYDxx3/XA9kWYvfg3aDrejYaFXyLf2xX3Dh2ErE0v45EPqtFr9DO4+8pGMBeuwor9bdAp53e8MPB9dHj3Zzx5VRw0zm348LbnUfLipxiWvZOSOqpsdfC7EWr0JniP/oa5M8fjGwzA688/i97tdNg1byReXmNG7weewO0NtmHZniboetkFaNLAhdUvdsXLzpH46KFrkBq/CZO7vYR/B3+IH0dcCq+9DKcOrcW6ipvwUI8ElOxfjVmvv4a9183GjL6psNjZuCmWbL06ZwPMl9+BJ/t3wOFlP8F12SVof0FTpBxZgjv6fY/Lp4zBHW2yYKTZVNnz5z0e7Jx/G97C2/h8SBa2L30Vb+pH4vNrCrFg9qdIfuITdD46D/OWbUDesI8xVPslXp6+BoYez2L8sPZIPLoGz7z6P+T0uhv39PJi4V0j8W3xlRj5+fO4MTcNpt2zcPPQX3H7gpnol0k2qhgDQKPxwFJ+Cts3VqLbg52ReDofSz6YiC+KbsG7067CjunvY9XeLPR5dTjam90wH/oaIz7aiw5978L9N3dEwfs3YbL9EYwd3BMNTG6U/DgCveeYMXbWO7g5zwCv8wR+eGEAZjWega8ebYaS/d9i4pAF0IyYillPtsHuL17HYyOXo/nw6Zg+sRuqvhiHCT8V4rK7RuP+yz1Y93M+si9qj3btc+D9YxL6jj2DweMfRbe2rWD/9m703jEQv73YA3p3FSqr1mFq/0W4cOFc9LBvxOyJ43HqroWYf3tTlB8/hmMFB+FskQHLwdOoSemCmy43IH/xaIz71Y6uA5/DPVeewvyHXsTCkisxZtoz6JG5A2PufACLT/fB+z+9ii7pdvw8qjvey34fSx5sgeqjS/DCiJXot+QH3N/KheM7vsPHY5chbfx76HpyAd4euxD6/pMxdnRnxPw+G2Pe+hGJPZ7GUw90RezqVzHk1yQ8PuQ+dG5shKNyBUYNmIEmry7BkzdkI1a/G3P6PoXDT87BE+2JFwexGLTQu6pwZMNCjP/BgzGTXsAFhkP4/ZtFWLYhFQ++MxzNXRaq2gee/SK9l02UrUcGTAFJkhGtWC0Sf0F2huVMDm5J5q7T6ojbNuOsqX5UBP47CITQkkRVLglDXoJEhcGtgiAVlqzaUoPnX78bG9fvwR+/7TwrZGvSBw8hu0EaM4eEEGxC9w9/Pn0GHz5KoTR/Zu4kaRcO7CtgyRYJ1yCu4Fy8FgnY8j8v1Gwrq8HRbIQhPuJuhFbqRsjEbIln5Av2jBRQshCnl5N3xp8PZOtUmWJli4HYS93kEpJNOLZqLubO+Az7mt6F+x4agM6tgF9fGoT1TV5gyNaq+9F/e198/WRnJMbo4daVYNmjvbF/0J94pv0/+GDYeGRM+R0PNCyDzaOFVmdETEwRtny3GN/9z4GbZozBFWY78peNx4LdBnS+ewx65tlg8ZiRXrgU97y8E92eHIb+VxXh/W5TkDBhKgZcmAximhk2v4Pr5mRi0ay7kVS2CtPuXoZOC6ai7b8zMGZpM0z7eggyiizw6PUwms04vnIG3v96FQwXP4DOuR44TcD+pZ+h+OKhuOeu3mhuqmHjoPhuhDNwT/tCzBv4KDBuDR5t5YCTdHB7BXZ/PwYvHL0bS4cl4JvZc5CfcC2u69AcjVp3RMdcLSqtDMElypYxzoU/pj6K1aY7cNed/dAiyQXjiS8wdNhqtLjvRrRLjYXWrUPMkWV4Nr8bVk+8EhtnT8AvrmvQ6+JcxDe9Bt3bxuHUng345rM3cLLz5xjflZCtIkq2VuVn4FZKtibj6R/Lcf1ND+P+zqX4YOBklN38KAbe3AGpWhd08bEo3fQzNp+0wQUjDq94BRsvXYKP+hjw3Wv9sb33erx1rQY2rxGa8n1Y/s00LEt8Hku6F2Pq/G+xr+FgTBl8AWyVbphSK7Bi9Dj8nXILhtyShp8//A4nWrdCu+yGuPiaa9E0jomj8Q9cL/6PvbeAjupq27Cv8ZkoQQKBEBJcixZ3LVrcvUgLFCi0uEsp0BZogQKlQPHiFCvu7g5BAoQgISREx2f+f5+ZiZGQAH2/7/3/9Z213pV3ytF99tl73899P/djNhxjTqv1lNm6mha6WEwKBbFPz7B9wQ+Yux5m6CevCH14nRM3w3FTvuDk1ltQugVfj6nF/Rn92C9rSpsO7SjqGY8RLT62xxw4dYsovRW1/iJLf9bTZ/dYamqF7NUxnkkGGeHnWT/NmbNVxoTBIvL99CQYbWgVUZzfvJUtf+/naaXGdGvWmdalElg7fAjXC3xB17b18VfGY5ZpUKtlmA+Opf5SG306VyKbyMGyyYi6/Csbfeewrk08K8eMfJvZUmqwh/zDwu2HMZUeyrTGvrzSK8gWtZ9v510isF4LujSuiOLhIU7dDiPaosN6YymzojqweXgTsnteZHbDJRRa+Qctcjhyy+QKFW9u/c3pUCVK/XMuXTnGo8IjWdm9CDEOSjUpZ2upg9ka1KwkHvJobp+9xP0XMci8XnL4+73kGf0j3Srnxo2kcg4id8lwYQFtF2Vl/m/1uDS1LyFtdjMy8DabVs7kUpHv6Kw8wdaD7nSdNwj1nin8uvsKXmU7UcXXhkULd9Yv4031YfTvmpOdnX6AwZPpUN4Prc2KXWPk0MjanK1/lJE1HfmMTrQl5bNZX99g7/knaJSx3Dt9mTuxFRmxvBFhP89nf3BOmo//kk90VrQhmxnoBFtd65bk7sKmzDP2ZGT7+gTlkHFwQk12lNnA7Ca5pDwxkSdouLSA9gs9+W1dD3S3trN41Dmqr1lIA/dYnl7awtpN+8jW6Xf6l1YRd301k/++Td6qfRhQOxCV8RnnLt3g8Ws97rZbrJoTzmcLvqFZUX9it/Sm463WbB9aB51ahkl/nDkCbK34lcp3f+Wb5XmYu7UXvpEJ2ISblMh/tCsl18IHN04R/MYd5bODrLrnQfM2X9GnTjSLu/1MzGf9aNe4DDl0Bg5PaMqWIvOY2qww7mo54Tv60OFOVw5/U4nnO0bSYWduRvcqi8ooOv4zbt48wvMKMxnlu4+VW69S/KulNMsdjdxyi2VTtvI8fy16DmyMx/5x9DvsRd8OnahVxBfLick0XxxDy1aVCHBTY7eriL88lxVeM9jat5hEWEvvTCHHEH6Z7XOn8PjznUwrfJG161dxLucgpncOwhrv6IvvnMCTze0CbH35L4ItEY0WEqDsvt4I8JR8EwsnEYh15cMl/ptwFrXYCH8ehQhWSqUN/m/7vxb4/00LZPA1vg/gSt4mH/iZpIYdyU8pga2pHTl7/Dan/heYLb3exIwFSczWB3WBRAosc8JBB6BL2ZiCSLp3913M1gc2fqoHkp06nCxnKw0O7y2DDMFsJTiZrbw5pXpTqYvWpV8ZMHHWf+cUIa7p4aXDK0sSs+UCfem9kLS0le865n33l5b2ksFE0pac2XL91/TRud2xABDRbasVmS4LvqbjjO67lNg63fjmy0+5PLItR1zM1qFetL5QjzWDG5PDQ7i1PGPdgHY863mcQcWOMa/LHxResYX22WIx2gUaV6LRRnL17zVs3qqn0bzx1PRO4Mr6yWwKzkLdHqOonSsevVWNl/Uoo/sdpsjXX9CmVhSL6s1CPXYmncvlRCuSu0/NoN7qANb/1hGvqAP83Gk75f+cTdFzcxhxtAzLF7fBQ9RokclR65SE7FvI4qVreeheimxKg5RTJqLohRsOokO9CvjpTM46QQ6w5WC2fqFzyYcsaDqd7As20z2fVUrSV1riCT30C31PVmDn3NbIws7z16zpbIvMRlD5+vRv2ZCgbGqnXboctZuZEz8P4IDiczp0bEORrHY0d/+g3aR/UHro0KnkDmt2pRbv/C0YNqgheXQx7JkyhLWhasj7KYO7daGw7SYblk/lRd2/mFRDh1nzmjN/LOPgTR+aJWO2ajbpT6/akSzsMIuopgJslSGHysiL23vZsXY3VyKFSYmC+GeXUXfczIImJjaM7snzbqcY+6kJAyps4TfYsmYGR/y/Z3WdMGav3EJYoQH82C4/sXEW1F5yLvz6Dfut1Wneow91LP8wbt5fXL0dTq6anenYqi6Fs6ic5hKOwd2sP8pPLddRav1yPs9qxCpXkfDsErv/mIK+5Q7aq/ewcuseTj6KIYsqntBgNWU69Oeb76pz7/t+7LE2pE2nDpTwMWGPC+Py/i38cfwmZpMNpfU1d28UZ8w/46ihcTAlTqxLwsvzrJ06FflXh/iqVBxGSyKPgspdTcz5rfw8dSkRDb5kRL82FHG/z5qvpxHySXc6ta2Bn8Ig5aIoVSpidw+h1cpwimbTOGq6Se50WchevTejahpYNWZE2syWAFtb9xNfagjTGufmjUlJloRjTJpznrx1WtKshJGjmxdy6PobEqxaiLrF5fzD2fldY7J5XmRWg98IWLqU9nlEX7Hy/Pputu/4ixuvRC5RHC+NkLvJZJZ2LuQAW87+JAwyJGarUnuGNMtD6NHd/LXrGA/f6JFrDDy9EEeDWQvoWcEPbVJ5TYnf0j/bzdSv91Hpx248nb+XSrO+p4b9ASe2r2HRWTX1a8sJfl2DaUM/5c6G2SxZs4swj6L4KIyO70tuo1jjEfRoImdjl5nY+o+jfdUAPITTh1rOqclVOFrjMCOrqxN1nzK7BWPYVXb+vYWddyLwVpiJfG4mS5GOTFhchyc/LeDgPT9aTOxHcbUNz6db+WrhbUo1b083J9iaK4GtBhTIkcC2YY05X2cb4+r7SKYQMmwYH23km28jGLp7IDlubeO3705RacV8mvjYeXVjB3sP7ETXbDntCpuJv7aSKTuCCaz5FUMqKrl8eDsrDpznZawZN1kkdy7npf+fo2laOA+xW3rR4VYb/k4EW8f4uc06Siz7hYrXf2LAnhKs+L09XjEGbMIsQ6HCGvuSGyfWsuPIWZ4leKOIC+GmWzUG9xtMj5pRLOn+I69q96JDiwrk0mq5sqAW+/IvoV9Nf9zV8Hxzb7qH9Gb/kAqEbPqSbtvlVMujRu+yZPUpQIVmXWmmPMyqTRco3O93WuY3INdf4Y+p2wgvXJ9eAz7DY/9Y+h7ypm/HjtQqmpO4fSPo9GcIfu5aqbaaAFdyjQeelXoytXUJKVncYYElR57wjDPbf2ZxeFtmtYhjz+r9BA5ZRH3vSCQFoUsz49LSvMPV699mtlwypE/KF0As3ESutUPlYZccxrL5ehEZEZvSXl4mQ61RcPf6E36atAGtTvTP/9v+rwX+/9QCmQh/fCjo+hcAmCtAI77ZkdM6SWDrf4PZEgz7zN+SMVsujVxmU5Kcw59D3OMwv0o+/LnGorcMRkQeVmI7Oqzf790RzJYwyHDW10pl/Z48WJQY3UqPykqNo5wHp2P9nuRDn25R4/+gQUZaYMtgMCD+l96mUqlwd08CZ2azWZI7OqzZ396Eu6FOJ4qYOXSqwqVK7O+QRaa9ifOL67g2F9hyCU3TfrkOGkDY7upfvSbeasEnf348bArc5Jf5pf+vhJVuR9+B1bg5ri1H8gkZYR08Dvam9cW6rBnchBweInH6GesHtCesxwmGlX7Cjsk9OFpsNbO/LoKnMY646FdE2t2IPLmKjVsE2BpHdQ94c24hMzddIVej0QxsVACtwsbrk3MYs1FNh94dqFHqEfMazHaCLV8n2PrBCbY64BV1kJ87bqPc+gVUDFnL1OnXqLVkFr0C3IiPiiImwUTM8wPs3n0VzyY/MKC+GxgdawB9TAyxwlkx8eMRboSXmeMEW51KyDkxqQkbsi/hx2/Lkl1mwxJ7l33zZvFX/jEsbq7l8UsfKlT2xXhlBxN//omwCnP4vVN+okXegVNGKMDWfhfYymJBZTjD1JG7KTZoJF0q5kYrOZSBVR/L6+in3H3oQeWqeVHEvGTzlNpM0S3mRDdYPn8CN8r+zoLuBdGHn2fTj7M4ra9BzylDKOaUEQqw1btOBPNazya+jZARliGbKpiFn3cm6pvDTGicAzfFK9b0qMmmSn+xqHkWjv/SlIWKX1gzsQpeZhMvrm5myg8LMTVfyro2NlYs+p0dL8syekJ3SrjJscZcYcWPf/KmVHOaV8iF3DMPgf7ZyWI/zJflJ+A5aSH9q+TBTWZ11vhyMFuzmi9EM3MFU2pmx2yK5f7xpSz8K5RmX/YhYv+v7PIeyI4xFeHlOX4Z9wc3fZswbJxgtvqzx9KA1p07UjK7DE6Mp/ZaP36bNZAaQW4YL86mRfdQem8fTXWtMnGgSm6QoR5yisGl4zBYRDBBmITYMUSdZ/eKc4TGRhDpYaZA6QF0bxHI3UW9WHCrHO0H9aVWfjcU8Q+499qXgJh1dJz/hslTxlA50HkdO5jjonj27CLrxqchI1QIGeE+Fq1Yw5OCg5jRuyae6gTCd85l/G4Ldfv2I8/+rixXfM3E/m0omRtuzGlNx9vNWftNE3IkB1v+ckxxT9kysRW3O91naWslcSEXWPbTRA4ETmBVt0LEGgSjKBhqLR7CjXDpGXRVujKqajBfDzhBmaGD6de8EJ5Rhxna5Gc8h06ne6U86HCMK441sRyr+QUHprRlg6whMnUNfp/eAJUhkrtHd/HHnN0YG/riX3Iikxrn5vmphaw6+IKAVhPpUd0dmdExKyXExGJRXmNR2yncavQtEztXJrtWgeHpdiaNXEahYX/SsZhThy+TozC85uqmiXwX1ouLCxuhiXzMzoWzWXa9NOP+bEb4Lz+x+ZonzcePpX7uWJ7smM+wleHU7deHLrVLcPuXhsyzf8Wkro3I66ngwYqWfH27JT+P7kKRLIKJjObG5inMutmEBZMqEXdnB4sE2FouwJaN8Bs72LNvJ27Nl9OhqIW4qyuZujOYoLrfMMx7M61+f0XrfkPoUycX9lvL6NztHNVnD6ZZsbzEbOhGu/tdOfhdA1QyAwlxDhlhiVWLqfl6E1PGnKbSoh/pG+RJQkw08XExhATvYPuuCxTuv55BleH57tkM2fSUKp8PoW+dNyzpPptXtXs7wZaaS7/WYW8cY6nbAAAgAElEQVT+RXxZOwAPtZ1nm7+gR0gvDnxTidgbS+m/3ofFc76moKcjXVJyPDREcuPwKjb/fZnC/ZfQMsiA3HDVCbbq0WtAY9z/GUnvYzkY0r0HtfJ7YH+4is7znjP42++oU8wLydhVZscUG0WU3pxMFShHKROgfTfLlx3Au2ElbMEF6TG1Nt7Rwljj/bZ/G2zFRiewbPtIIl5Gc+zANYf7oxNs+ebyYcDIz/lj3i6ePo5IvFG5Qkb5yoX5tFoxPq82RlKw/N/2fy3w39ICkgW506Tmw+8pE2DLdfJ0QVfaV3exMqnZmfe9V3GHGYEtlx37x1zLVXM1LXNACWwtEmArqyN47kq4yqhwaaK0xqWfS5vVepuPSo2OHK0mFTW++wiNVudwhBbKCMldVhg0O/4m4afMFDVOVmQ8yVKLtJmtZB0hbet3PXny+pLbaZCRmRedsaxQRMUcOQ2OnC0t3smYrTdv3hATI5y43t7EcSK5LXv27IkUYUJCAlFRUemCJ7VajY+PDxqNRjqh0WiU9jeZTOleQ5xfALTkYEswe5nZFGotr8/sYd+Jg0QVrkpe7CjC7nL0nopy3TrQrnp2Dn3zOYeDJjCwc33c93Wm6dmGbP62Ob6eKmz2MFZ90ZynvS8xtoqJp4d/5fvlIRTu3oRCCRHEGQxkqd6LAnd+Y+U6PU0WTaG61ogq7j7bly1m8wtPypYvS6DbG26eOIWpTA96N65MQI7LzKo5A83kuXT/NCdasZQ8PoUqK/KxbVlXvCP3MbPVBsptX0sz+Q22LJrNrjcl6Vw7P29Co5D5+FO3TSluLlzCpid2ytUuQ3ajAaPanzLlSxLk6w6JFsWC2brIzBoz8f5pEd0/yYrh4m9M+PESebo0oZjMTELcDa6d0NBs8jgCY3awYv5NPmlUHFP4E4IjzeSr05XuZbKhN4t2d8gIj/3Qm72KNnTu1p5i3gbsKhu31w1n7plAalfOh7uoN2uHgPLNKJHtArO/Pcwnn5XAZkzgxaNbRJf7iglVFRza8AtLT6to3LIyuje3Ofn3Hl7n68qw6UMpdnkGX21/Te0WA+hTG3aMmMR+ZX4Kla1H83pajn3zPedL1KVcbg9UxHJ+6Y887riDle18CT28kFl/PiR/l0YUthqJeXaVHYdu4d1qFuv65uPW0XWs+OMsxkI1qFLUg9gH5zj/JhdNuvai2vM1/HLdgo9PbnJ5POTqLiNlB/ajTkEvVIkFoe1YDEf5ocl07n/+BR2LeGCOe83DC2eJqjWGaY3M7Fr9G9vvFaJNrQAsMdfZu+km2tp9GTu+Fncn9WCHtTEdunflk+wQf30Og5dGULV8UbJlccP2dBvzlmVnzMHJ1NYJWZorgCDcCM+x7NvBPKw2mUYBRkxmC7psgRQp5MftjdM5HlOG3pOHoF07g6VnEijVZzBNPS6ydPZ6wgqXpUxQHtzDzxIW8DVd6lk4O3YwW7VtqVdSLUmMZHIfStWuia/hIitHDMM86DzDysZJUX1piFWq4ckhfv9tDkfMVWhbtxTuilDO/3MRj7L/72K5R3WiVg1gSUggRYsWwNfDzrN/5rBYN4g9Y1qQw/M802v8Qr5Vq+gcIMeSEML+mcPZk7M/TQuY0b96yLGjR4iv/yPruhcmOpmM0Ovpbkb9dhJdje6MrxbBlNnbMefMT4mgnGj1V1k27xyVv19I31QyQmnothp5uqkPDX66Q52xO/mzbS70yIh9eIaV44dzLFdjho2fSTXvOFTxD9m8eCUHojWUrVyCrEYjRm1eypcvQ6HARyxqNozdeerSulp+vDUKIk9s5Ejefvz8ZRU8RU6Pi/UwveHGvu/54VAAPRvnx5IQxtVDxwlWf860Zd3xOLKMhRuOoferR/WiSl6d/JuVl7PQfew3dKlZjPCdg5h6NAvlipamUsM6lNKfYMr3K3hd/nNq5VSA9RWXT9wksNsP9C0rIyz4b+YPPk7V9b/T3MdK+LVt7NizDbdW6+hSzEz85eWM23abAvVH8HW+A4xcdBHvXMUoGugDL/fy2+92uq4YR8vCeTBdmErfpXbaNSxMgUotKOp5hJlNVlJi41paedxn1+IZbHpZlM51CxH3Mhbcfchf0sL5VTt5UbAVlXNbiby8jTWPctCt3yj6141kQbsZvKzXl65tKuKn1XDhp8rsKriCwfUD8FBB2F9daP+wHydH18BkuM6OkVM4mb83DQsLi3gZblnyUaZmOYynl7J2y0WKDFxJ2wJ65PpLLBq/mZdFG9F30GdkvbGYUUtvkzugIJXrt6BMMQvnJw5lo60R1Ut5oVGKF+RNsZo1ye+evBA2UjFnW+Q9Di3oypzQBnQZNZV+BSzEWlKavos5KO2lRNLsJIGtdj9+cM6WSBkQVviu6HFsdDyr/xnHyYPXWbV4PyajyAWTScxWNt8sbDs5nc6NpvI05KUj0GBHKuPRrG0Veg9tQusa498NtkQJDJMouyDqeCikch2JqkNRysNkwy5XoNE4S2ZkNBGLMh8ms8Skq9SucgAZHfSf/3eZzYrRZJVcKaVn+UjVkkyUdhHtJtx/xXP+16XG2TAZROmNZG0rFrYKJRr1v32zVox6q9RPtK7igGm8UtFnRUBcMLIqUabinfLWjMFUxnukugnngj6j3iY5/ZqtmIRbqtRPPryzuHK2HMzWddSSasW12aUSE2ItLpngfUindMq8hGxYYJbUyrBEsOU0yMjo2RP/XTxyIkgV42VmwdbbV3CZ/wXfTsVsCSdCqVSMy4nWeexHJG05ma3USCyTzJYAW1KhkQzcGTPdio4dXTlbyWWEgtVKDwiJYwRDJYCQq1O4mKr0iqUJZsvlPiKOF4yWuEZ6zJY4b3ImTByTwiAjAwoUuQpZ5HX2bV/N9ktvUKtsGAwFaD6gO59VDEBjjuXqxoXczdGcOhWLo721hLkPSzCgUWm8tAps9ijOrPiVyBoTaFZIIG87L478wLQtochkarLnr0GXIa1wv36Q0+dMlOrekkIKA2alO9kSbrF+w1p2XghDYTORtc5gvm5WjpxaKzbFE/6ZtRvl5x2pFuiNStTpubeD6Sey8XXvyujibrJn/gXyDuxHJR87hjf3+WfBTPY8lyF3y0v5+p3o2fwTVM/OsnPzSv6+EotaYcXgUZ5O3VtRvWgOZIk1ikQNpcfsnrEHXYduVPV3Q6V2Q39mJuPX3cOCHY27L42/nkvTPBGEh95m3/JfOfhCeFQHUqVJV3o2CsQYa0xkCJRqC3f3rOCGvBxVqlR0SBZtSnQ+EeyfNJddTyMxSh+MnYo95tC2aDSnfp/GlgeioI47ucp1Z2zvMlgNZvQvb7H3j1/Z/9RG3goVKZWzCOp4C8XaNMU/dCerLsdTtHQtqhbKifnBJn5bs4drpqoM+boDBV+vZ9bKc7xKEINgDWrWuUVEtsH0qeQIALw69gPTNj3GrstOvuK1qFHkOTes9fmyhj/ojDw+8Tfrlu0hRCHD4v0pXbq3p3bJnKieHGP+6m1cfRwlOikVes+m4ycit85RB80VBjfrjzHn81UEja7P6Z0nQOZOroIt+Wp0fbLHv+HF7eNsXrCJa8jIGpifHOqCFClejGrNihH+9x9ctZbk0ypVyONuQekRyckfF/H3/WfE2+34V6mD1x0FNb5rRmGVo/qUS0Zoin3M4eULORQm8vIEq2XCp0BValcuw6vLu7CU6kXH2kF4vL7GmjU7eOZfh/Yt6pP7yTrmrdrLrZd67NbcNP56IHXz58THdpH501ZwK87krIUURMvvvuFT1SNOblqPte54GgYYcdX3lQwyQvayZM9e7hkKUCH+Eidf2MhWpTM9W9SjaBYZqlfn+XX1Zq4+eg02f6pU8yJYVZ2hDUvhqQth54wDZO/bl0pZhRW8Bf3tbYxfcRirXUcW7zzkL++HPWtt+lb3Qy8uLGZShRJt1HU2H7mPqkAlGlfLQ+iO31l/4CJP42zYylel+pNY/Dp05NMgH9SOwgYOVkySSFrQ39rGj3tCqNttIrX84rGgQhb/hIt7t3HGUI1ufSvgHWvCpvJA/foUWzatZ//NeNQKC3rPSnTv2ZpqxRI4+PMBPIqq2Xn8ItHRcciUdRg0uz1BrnpZzjcmV9jQv7nO9mlLOS2qCGTNjl+e8uTV5aR695oEmF5wfv8WNuw8wytrMVq1KMgzo5bCRcpRqUhO3M3BrF+wkuP3bNT6ehgNi+QhR9hWhi3YQ6zRilyhoUinGQytoCTWZCYu/AoH1wVTsH9PSrvbiAm9zNXrl9CU608lPyumJyckl83sRerTpIKc88tXsu3EDV7abeSuUAWvJ25U7t2Akr7eaLXP2DfpV/ZGxlGhx0+0KniP3XNPkufLflT0kWHRh7J/wXR2hcmQaXNRQpi01Pfi3J61LNt/A8hGkcI5MOUuQbXSValZXM+h33YRW6wWlcsH4a1U8mj/dK75fkH9Ylmlos1R55ewKLwmo5sUlRY21tfH+WXmep7KRV1CBVkDKtJuYHf8nhzi5IVH+NXtQ3lfE3LTE45svUCMX0lq1C5GVk0kF5euYPOpK+RsNZ5O1YuRV32ZxTP/5EpEgmQeZJf503z4MGpmF1JWZ9KW6GdyJVrjC85vmcf40wHMnT+UglbRV5IVc0z+/9+xyvsYZkssuHL7Z6NwybxSfTwxpukTjPT9phkP7z6T7KPFIlBsojiqSAP4YkhTVv62jzeRsYlgS9SgK1EmiKKf5KN93YnvAFt2rAYd/qXzUbigO/aXIVy6+ZqYBLlUvsTqG0Clcr64Rz/l5IVXUo2+d252O3I3d/xLBJFXGUXw9VBexP4XABFhOpYtN+XL5iar8TlnLrwkwWjGYhA1NuXotO/pECfOlzUbhUoFEcQzblwL43nUf8FzJn859iyUrBtETrdkJil2C28eP+T05TcoXEUW33PdmMZSGux5+LRxTtxjwjl8MixdICtyCz293fDydkOr1SBXvgvEZAylMt4jnYfL4ECzxYohwUh0VBwJ8YbMJ2ymcTkJbE3vzLljtySwpUoGtgSoq1qnJNl8vdm7/Txmk1jXvAews9sxmax8Wq2oVE9LjA+RETEpAJchwcQPi/snGmQk2RGmY+iQ3IZHgFNn/pVjje+in1y0Tub/Chnh/bshGTBbKTGSYw2UPm5yzfMp/qbI2UrjhaRXZ+t9ma33+W7ENd09RM6W21uHpQWe3tUJ0gNbrgjc28lyaff2tK4R/iLaWWfLdZvvii1KlVXRaN3QqkT0T8iJrBgT9Bilwpky1G4eKK0GjMK9T+WOh9JCnMHkjCQKFscDuTHGYXsuk6HQeOChFrWy7FJBzoR4PXaVFrUKLAl6hNBO6g5yFTqtDo2UvyTDbk4g3mBySGHsCnReWmwJekcBVgm56vBUW4lLEAteFTpPNebYOMxSrogSrbsHaonKtUpmCHqDBbtCLYFRUZxYykHATIK4B0vKGkPYlWi9tNgTEhxFUcV6Qu2Oh9ZZQtZux5ggnlHkXbiuJe7LabwgHj4p418Klyq1gk0ySu2W5IauQOPpjiZZhMqcEIPeIkPj7iktpiQnGrOe+ASHW6Kw59fqdIgSVlazGYuQoMrsmBMMWJVa3FQyLGYjRlEAWqXDTatBKTMRF6fHpnTDQ+OKiJkwm1XILXHES4tzGQqth5R0L57DKhXwVaCwG4g3WcEuR6nVotWqJUmRHIuUFymKItsUGjx0GkexaGSYDTEYTDbn0t3lwm7HZDjKT5+vofiGDfQKALNUWNqIyKuQCjarNOjcNYggumSuIQpmm80YRUFlnRtqLJhMjnwgu12O1sMdtcIR1REFje0qMMbqcaWrJPZ4UdTWXbSzo5isBCgsJoxmC3KVBrlFmGUIe2sVbm5a5BYDeqMJm8INd50oji26sh1jXBxGq3gutbQAc823on6SMT4ek12Bxs0dDNGOWllOyYFMocH+aC8LNv1DfNkR/NS2IHoRfbcYSdAbkIhnhRoPcW0RqcKKyQxqTMRI35YSracGe3w8wmhQAkIqHV46B28oFQsXkTmrQXIidM034ruyydXohDujxSi9E6X4tkVBXNE/Rf9RyrHqE6Qiv2+PKjJkKh2eWoXU340W52QhalVpddL9JYgaTK6cHIUGnUaL2lX82+74vkwW8a40iBejVqkcEVm7CX2s+P6dW7J5R/RxnYcOycFf2O3aRYRZRH+NWEUkXKtDqxHFqC3SMymEtNdsdhTolquldyhqARvj4zCJmmpKLV46dWLqkMUYS7zJ+V2L8c5NiSU+AZNdFA/WSIV8MTm+fblSK+VUWi0GDGYx/unQimcQ7W62YFfaMMYLYC2+f/Ge3FDLZJgSojFYVeg81FhF35B8TcS13ES6mqNotclh0qLSuuGmFqW6hYOpHZlVFBs3YjSLgtBa5NL/t0oRXIXOC5UtHqPZ4Ywl17jjITMS40xElCk1uIt+5IAO2GxmDHEJUhuoVQqspnhMVmkgQSO+ZavZOSYp0Li7oVEpJSmz6J82mRp3d52z6LpoLxuGuDjpWRI3mRyVVov1xUk2/fon54oN58duQVgSkowxXENhZpYWorB9vw9ktsTCrFv/hnw14vMMp/LHD15KY3RAkC9hTyIQFs+OxYljE+OQYF46NpiSPtiymYhRl+TL2e3oVTcrhBxh3LB/OHXHhEIoIOp2Zv38KuS9tZPWXxwjJt5lmpT27dnMFtwLFeKL+YP4XHmeOYOXs/mGjv/1lDGzgbhKrVi0oD6lIw7Tq/deQp65U6JOAP6yNxw9GZpYSy3Dhhc7mEzEfVqNobM70sF2gBkjtrDrwn/BcybevCg4Xo7vT3elogcY4pxyWIueO9vWMeSHu+9koDLVBok7CQftlqy4Xgv/B8ep13LrW4YsYn0oAu8CVGTJ6u4Y761iqSZHYbNL7ttiH7E+E3NwkqGLQ/Ym1lPpYZCPBVxS4Xq7HJWoB5kM54i1qJiTIl69ISYq7v1AULIGlGSE33fmrABbB1MyW6KkUavOtWjfqzYbVx5lx18nJSIiM4BLPLfZaJECKsMndUDIjX+ZtpEnj8IRY5Brk5gtAbYyw2wlf/6PYPPS6j9CRpjIbEnvOGWNrcw8c2b6pUNGmIYxhgtEpmeQ8TbYSikUTIzguhZgzohumohPTK+CxpVkhOJj5C0ZoWCqRB5WWps4TnwwyfOpRAMKJuxdzJZgw1zUpthP7J88x8v1RJINpFyOSqCYZJtgtjIrI8zMy3jffd6SZqaTWCgtDTKRdOi6furcs5S/M5rWHQuR9MsBpNfZEq/+79KkH9moyTXHmWnDt8oAZNAa6T31+922yNk6xIyGKyixeT0dfc1STZ53b8l7z1s96f3en6thEgeNNDqbuJnExklMXnJ+90mNlDyo/9buabSlAEY82Mncv3YR88m3zG6Zjxgpn+/dpRAzap3/8X/P6JN552eVRiQwSWfhaONkg3xGY7PjUo5jMvM3qQ8n6dn/R9ovvW7runjqNn3foekDP07Xp/c+QOitUVEsqIxxPL60gf1X7xLyMIBuE0ZT1jPaWest+RGZezAx332ojFAUQh40qhVd+jXg1ctoTh+9QUBgTkqVzy9FrYWzWJWaJdC5qfmq/U/IFArm/jmQMQOX8jQkPLE7iHm0Su0StOlWiza10pcR2vRG3D5ryrgRFchh0+HrGc++SSv588BT4uw2jDXbsnR2LQLubKVDv6NExlocniIKpWTAIZwxTQaRLyyCdmAx2fDIk5vanWpTxBLCiR1nuBAqmHjJh8ShMxfHJpcqysBiMCEIO3EOqfCqKBavlWExWjC72DRh069WIUh/sUAWEX1HH5AhVylRK4VqWIzJClQaJSqhXjCZJSZQGN2YKzVnzuzPqPB6P18M2MOt4Mr8eLUDtQxnqPfZOsw2JRqFkE1ak4KJya4pJnfpfOJ+jCYSKlXj6xk96GXfw9SJO9l3RYNaZpWulxiMFEBeo3SAfbtDdpjEDspQatTS8yTfBBCxJN9PrIlUQnYnAqEWzBah9pRJJYKk60gST2WS9FM6mVjflWb8vq5U1zxkzbRTPBIvzmYlJjSEizeipOeQKZWSpNIu2tNoFdIl1CKSYhbBElfwSgScldICXgqimKxJwFSuQK0RLGhTFlyoS9CdIzTuujNN90tPb3dy5fHBbhfF0H3IptMTfi+KN56e+OV2x8vDE2+FiSePXvIqyuQ8h2hzUefThk14JqUz32Y4DaczUNosVnyLFsJf84bge5EIEisl4BI+AzaePg6X3t2HbAJsjZremTNOZiuljNChFmvTtSYtOlZj/bJD7Nx0KlOSQnE/hUsEMGxCe8kLYdbYtTx68OItMxwX2BKM+Vuu5qlItKS5yBlozeQDZzhFOGsIBwuDDM07DDLSMr14B25KawmcMmcrjQd4J7OVN5WMMK0bcow570V3psVsxcbGEh8fn2YTC7Alcq+8vb0TkbfIwYqOjk7XIEPkbHl6eiYCNAHkRE5YckAnzmu2Wogz6qVFR87sOcjqmSXxHsSkIyIAKR47ETQ6Hzud39Kw4/q3ZH9dC9LUDo+Jv9+FjFPEz98lLs1kT/0v2S0tkJNi7Z5R8bqktX1Kt5r365ZpfR3vB0oyBULT+mAygg52rOZg9v56Fr++vSjv6ZxUkw9YaS3mnZfKDFZK7OOutv4AEPmew0Dmep9cBRE3OHzxBgb/erQSeYAujWHmzpC0V2JDOP9TZtB1JjtiCsDjzGt5G8y4whQukJP0O4k3TDuU8b6P+j+2/0eByGR3mdEnkEpV9zb8cCx7kmBn5sGk6z25JrLUv9MPLGXmW057WBFJ2ub4CM5vnMTO8GLU6jyENoEmYkxOhuh9sJbzEqKocb+2H5azJcDWgBEt6fZlQ0LuPWf6iFVkyepJ2+41+WnyRpq0qkinL+qhddPQstpYLBY7m49NpkezGTx95ABbgqBUqeQ0aV2ZbgMa0aZmemDLij7Bi4bDOvNNGzl/7o6lXMMSBJ3eyJi5lwl5ZcZS2wG2/G/+zbi/4smXQ4PcbCDy0RMun36JyVNDidrl8NPEERmhwz+fnPBHTwi1Zsdf/prgq5HIcxeibCklMbF2dL7eaJ7e4dzF54QnOPK5rBYLQZXKUjSfjMhQGTkLeCMLD2bH3jf4VylE8XzeuKts6KMieXjxFjdeKcjqn49yFfzwcRMIz8DL6w+4FGojd6WiFFc849qlEEKegX+pwpQsmZ34Y1c4nas6U39uQsVXe+nxwyMK5KtG//ElyRP3iMUrrvHq+gmOv/CnYnk/cnipkFst6CNfc+/SXe6+Qlr7+JUsSomCnugwEu6Wk6ot69DIupfpk3ew66Q7eYrnpVjpXPh6qRA5YoaoF1w/GcLzeDsWuY4CFYtQNK8HOqGKiY/m/qnr3HolSwRKIuguU7sRWL4oxQPdUcls6F8859rlhzx47kXxSvkpHmjiSYSMLDm8yaq2k/AilPPnXxCtF6DS1c+TgS3bFcZWXMR+Z16MwiMLucsUp3YJNZH3HnHyRAQe+fJSro4/iichXDj/AntgEGVK5SKbuxysCYSevMetkNfEZc1F6fJBBPm5obRbSXj5lLOHHhFNMxZcqkvQ7bTBlvgmcuXOhpunCrPeg+L1KlOvdCwnFh/kYp4KdGoZCDEWrFHhXDl9i1sP9Y5yBljIU7YyRd2vc+qSAX2CQ/orRhUBYl2PaxUg2KUKFqSAUP4IMO4yYbA55mqZUJFIAFWOUm5HSOwKNK5HFe8wDu5/wIs34sx2KYdTrXJM7AJ8vYmM59WLqHcP5+mo/wTYGv19FwlsnTh4LVXOlsM4QqyT2/aoTbN2lVn/hwBcpyVFRJo5bcLMymyhQNE8fDOhndROP4xew4O7z3Bz17yl7hAy5FlLvsLPP6sUyEgR2HMSLw7JvcOuPa31cop1smNRnSyom6Y94VuTyv8Hma3U7/vdmDK96KokzxD5BB4pDTLi4uIQphfpbWLA8fLySgG2BEBLz41QRGQ8PDxSgC2xv0DijonBkRET9uYVh+9dJCI+hkJ58lEqb0ECs+Uhh2cWKcJnFXKX/7GVy4dfKLEPps4ty7TdppN5TOzLb//+GN1sxkyY69n/I0v2D2vYVAvJTIGW1MAwDSCYiXVlqvsVUgYhs1JjjXPIqt5v+0hm631AZJqNlKoR3sW0p1UhXkjIhHzPJmSZju/2PYNO7xsPer/m/bf3fu/XlV5Rw2Qfv7MF7BKd6MguS55jlhmGKz0mLL0v93/1S37vNsxEp3JhKxfSS+e9ZxhtdUnupNIaQvJsxayPlyznHW3mAoqu95QSRKYHCj+W2XKBLfFYuzadYdPKI9IT5gnIzvDJHfDJ5in9njL8TymBf+Kcnswcsy4pZ0uIQRVyKtUoTsVaxWhXO+2cLSEBtuQuT/9pHWmuOczIH55RYUAHehS/z9Q+2zh+8zWGeu1YOqsGAa/vccfiQxaZkjwFs2J/eI0/Rqxj90sNo7ZPokbWBMIuRPAi/AG3H0fg3aodze1n+bHPAWJr9WXyiBzEv3jBvadRhO4/xJZdwTyKVqGUgzEugS6LptO/gTdv7r7iWWQEoRdO8tf1QPqOr0tljygeRGkIClByY8165i6JptL4TnSvl5WYBxHYfb3Q793L2NWR1FnUj35ux5n73VpW77PTYtxXjPqyNI+HzmV0WH6Gzm9O5fA9dF0uo0fbctSo5IuHMZr7j+MI2fEr81Q9Wd49J7EvDWj8cpPH8zWnFqxh+m+huNeqypCRzakWaCX82RviLBqyZfFE+3wvP0zczolXn9JtRFPa1MuO+cUbLNlykF3zipOLtrLgjztYqtTl27GNKaeL4MELOX6F1Vz8bhJT9suRVF92G3a1lgL1GjLgm+oU07zhZbw7flljObhwDfN+U9B8Wi++6qTk4YMIIk3uFC+cDbeYEJaNWM3Wc5HoEQDF8WG4mK0a7i/Yv+As98SYYx6iPhwAACAASURBVDHy7NZlHvg355dZ1fG+dIhR3xxB3boX3w/JxdVf1rLsoIyqI5rTtooP+rBobDllPBi9jh93PydX388Z1rcs3m9eEe2Zi3yKp2wcs5rFxz5l/vm65E8DbInFu1ankeSuQr9vNUKuihVp29aP+3/t5qJHVXrVVXLw+GNiY+KwW4SM2g2dzkJEmJV6fZtTnPOsX/wYY25PZBYFWns0d8+GIeCPYOf8ShUmwMNh8GKNiSLsvonsFfxwi40hUpAB3n7kdLcQ9cKAzU2O7FUEd2O1FA5yI0HjTfa4e0SQk6xuatRaNQlh97n10JhoLmIxW3l0//kHzTASszWjM2eOvi0jdJ1QgGy1VkX7nnVo3LoSa5ceZNfGU9I/p5DXCaBlsRBYKLcEtNzc1MwYtZq7N0IllVpazJ/EbC3pT+68bzNbmaua9UGP/dZBwnFdkhH+p5mtk4evC9VpunKRtKzfE/TCjTAn/nlzYhE6zvQA5QeueNJitoReND3gJFpPyBOElDCxk9iFi4qwxk4bCon9HdpM5xDg3F+ALSEnlMwyLBZuPXvIgtNbuR3+GE+dO4HZ/KgUVIoGxSuSQ54VmUj2ecf29sSa5J2SctJMm+lKjegzZL5S69hSJA7+FwKWj/xePoSMeEvqlwkAlLnb/DdWcK4VW0aUQPJ+/ZHL1gxuOz0Q+S7V4Mew7plr6/+NvVJLL5N9Tx+EtJM6noP5cm7JmC9pcSIiv3ZXRlxq1itzot3/yi8/Pb1d4iCeCYCT0RyTLuBJ6WH11lj8HjLKtOdPx8Ly3axX8m/9A/vze2gW/y1mS9xpXIye8YP/4MDOi/yyajB1GpdNfIBLp4Olaap0xULcuBiCPiGpZIuIiOcN9JXylDs1mJxGzpYdS7yVvK2bMWpyHexLf2fCtKvkHTOYSYMCuDx6AQt2PeJZ9Y4sm1WdIsrX7Fq8h90nYgho05rBXXITs3M5Pac/YthfU2iQM5ILS1Yw9qebULw0gxcPpqHhOD8NPkpcte5MHpeb8D17+XnqP5x4LkPnqcLljWCM19Pu57F80Tw3xiObGDHuCNdDCzHi0EBa+zzl97Fr2ROahQZTe9O/YDQHZ5wkYEYbgh5cYdnEf7iuy0NB7zhOBcupPbM/A3WHmD1xExsO2Wn8bW+GDilP6MC5TH5VkGG/Nqfy6/30/u4kb6IrMXVXI0pHnKPX0MPERUcRW64yrTTPOXYyHPcynzJqdnNy3jvFj70Po/phKGNq6Tmz8m9W/xODX6PadO9cBr/HO5g0/BS2pr0ZPTCApxsOsHbjLWJzF6L90CZUzfOMRW0XEdb3W6Y2z8ajLav5fkUYWSuWxu/hfrafl0k5tUIm5xVUkr4Le1LPcpXfx2zjOEXoNKUtzdXn+WHQNVTNP2d4/+yE/b2fJWvuomnRjEGdCmH8ay7fzQ8hLFbpzMN1gq29XamZ00J0rFViz2yGGM4tmcL0TdmoN2QAIzoouXP0Mq+K1+KTx3sZM/0Webv3ZkJXNVc2HWT9xlBkBX3xuBxMcM5KDPv5Mwo8PMiPM45xV1uJ0XOaUirmMAM62Rl2onaazJYYc3VuGgIL5nLI2Kxm7L4FaNKlIj5Pn/FCnpWi6ttseJKVzz7VYtH6UzyvO3GhtzhwSE/VlpUJ1IWwb9FDdE1LEOSbkwK+4WzqvZkjNjsqd3dqf9eb2tarXA3PSuH8bjw7/IjsbUqiP3qNxzp3CpUsgI/SjjEsglgPDbablzn0xo+6peG5PJCA8N3se1qACqXykr9YXuSXtjF1UQh6k3O+sMO9208/yMFSYrZmdJHAVlrMVnLApXFT06FXXRq1+JTVv+9n96YzDtmuc/0sGK2A/LkYOr4tWXw8+H7Uam5dfYRHOkBLnFtitn7/KkOwlWGgz6kMk0bc91CLudbSIlM8+KYwyBB1D9Ozfv/fNshILSP8l2b0tMCWAFrpAScXyk5uLZkkf0wbbIlOktqKUkgIhVRRMFxSTS+7nTvhj1l4dhtXX9zHbBUDgxxfLx8qBZaieeGalPcvhlIuErCd0cY0XvbbgMk5yaZIUPloTdsHztb/+cMyjORmIp/sLQyZmAKUdPZ31TnL3JI0vZXbuwDQv9TpP/Y1pGrkzKz9Hd9NOvl8mVwqfuxtZ3z8hwDYTALWzDRSOvpJKcbilIdISodkBnKZyTVLT9WZ1vL7I6F0xk38MXtkJiaQLiByjs2SO40zYpeJXLMMJ990gJID/iTJB5O+3P/yXLPMtHEmcJtwI/xQg4zkMkJxqdvXHzNn8kZuX3ssyYy69mtAthxeUpPO/36LJCfsOegz1i09RNgTZ86WFOCXU6ZiIYqWzkf7OmkwW0IChi+NB7dneJ98PNt1nmPnQ9HWrELj2gHIjqxl8MQz3C3amhU/16bAo3/o0HUvr0XeSvaWLD9Wh9yXD9JywDGGb5pKHcUt/mj7CysiNOQqUYjecwfRyOgEWzV6MX2MG9vGrWXBmtvYvDSJ8i/xHA6wNY5+LbJw9osZzDwXTUJQB1Zuq0au53f4c9UdzGol6lp1+KK8gltrlnChYA86lrJyZ9cFjp++z6UrD7jnXZzO33/Bl7qDTrBFumDri0F7CX5Yi18vN6XC67N81m4zJosVtacvhT7xJzCvO16eHtTp1ZBcT86zechRcq7/jtphJ5jz5Qq2hCnRVK7MwBk96WTezqiZLyjWoxs9yj9kas8N7LsSicVopd4PIxndNQ93Jk5hCZ8xbGgV8kbfYf+BG1w7GcrV4Ke8iRXBaDsWsxuBn7Rg9vpPUdy4zj8b7/Aiey5K1a1M/UJhLBx6gZhPqjPqSxl/frWalVtuEtutO39MqEPQlV8YOOkBoa+UTgv6lDlbqyYe44HQGFpNvA65za2HSjzyFKfX/M60KaQkOvQem8euZKWxGEPndadp7CGmjtrKnhsydHI7RrOJBuOH8G3v4hiOHeSfS9HExGaj3oBalPAJYX61xzQ8VpN8t4/QJFXOViKzlT+nc7YTef6elGtemZpV8+ET85wbJ86wMbYQvRuqCQ8xofTwJqsqiot7zpK7U1/KR6xi5gl/6lfIjj0uC5Xa5+DOF2vY4gRb1b9qR4HLS1hwIi9fTGhNvlcXeYkHZ5ddgo7NaOn3klNn9GTxiOWZ2peCPia8/bMQffQiD3OUo6zmFmefe+FjtyEvUY5ayitMnXuVeL3DrEl4BjwMfv4fBVviWxCOfUIK2LF3Peo2LcfqxfvYs+UscpFbKpxK8+Vg6Li2+ObKIgGtaxcf4imM0N4h+3KBLSEjtAqZanJ3Qdf86lICZhRUc0UqPyAGLTFbt5zW7/9Jg4wPZbb8A3zJ4y8iAlIZ+w80RUg6Lrms0CUjFDacrk2AIAGA0nMjdOVgufYX7JQ4Jj0rd1cRZFdRY7G/qLMl8rxcRhkCRAW/fsqSCzu49vIBVmf02WKzolVqKJenKAOrtqeUX8GPWa78jxyb4ZI1k7lmmdbNuvqEa+WZYR/5LwEtH/M20gE8mUn9SWymtH0k/oVcs7R6QCZBSaZkgmlxWalXgJmADRksLN/FsrkAUAoQmXmFYroZj5lYx35Mr/n4Y/9teldCJY4ISHrmGikBT3q5ZpkLcXx8A/wHzpAZgJPRtJfJjpPh2JxCNvi2ecnbINJxY6lzy0T9oL5tZ39Qna3kYCv8eRTTR66WHByLlQ5k54aTdOpbn3Y9akt1ilpUGSMl7289MZXuTb8n1GmQIbqUUimncatK9BzcmDZp1NmymQwoilem38R2tCloJSreIsmxbHoLqiweeJnuM6PDKvbkqcvieXUpcGc7Lfodw2AwY/dvy5p9NfC5sJ82Xx+XwFYt2zUW1/idv9zl5CiaFthSsWLcXyz66x6ebikNsJLAljvHGs7l16eRxJbuwKpVVfCLCuPyQ6NkfiGcfN9ERXPnyHq2PShD2zYlKVe1BKXzWbiwZD0/HZdTa2I/Brod44dxG1i310yTUX34dlh5nqZitr74ej8PHtdk3vkmlI84TUMJbPnTYmJLOlTJgv7lS2LMcnxLFcEr5Bxbh50g74bhVAw+wpwv1rAjVoFb1Wp8/X032ui3M2peOMW7dKV7yWAm9t3MoStR2EwWak4fwdhueQgeN4NRf5sp3LwS1asWpkrNIgTE32X51FWsPqZHIRdgy53ATz5n9vpy6J4/526IHpXajjHeQMKrR/y9Ngq/Jo0Y/oWJWQM3sG1XMNZOXVg6piaBF39h0JQHhEakAbZsV5lYdQn7pJwtUTJRIzkma3wL0uHHnvQs70Z08CWWD17BrqyVGP5zF2q/2MvUsds5cFeFTmHHYDTy2YShDOlRGFtwKGGxwkxD5NHFY0x4wc7JGvqcqpUu2FKrVfj5Z0PrrnbUlDKayVa+HK0G1KdcxAVW/naYvblq8V0jNc8uhxOlzU/T9gG8/HM1IZ+0prrHNdY+LUiv8lYuHIqjQHNfbvf4k40usPV1F6qbr3D2iRelSmTl1blQPEp6cGbqKeK71qdteQ1Prz/j5bMQTgWrqNK8Fk2qGNk8cSfh5RrQOHsI5lLlyPbwMde0gVRTXGHCj1cSwZZw+nv5LPKDBkCJ2frByWwdeDtnK/VJBeBy99TRqXddajUqI9XW2735NLnzZmfIuLb4B+Rg+qhVXDl3D08v3TuBljh3cmZLMp/5n96c47cAW3dvPvwfYLYO3RDulRKqTOuvSKBysEQ2rJItpg1Dgp48Ab7kzpvT4U7itMBMeRIXBnOdPL3fTot85/UdVY0d1u+eyazfhXmFAE/pgS1RMytLliyJtKYAZqIQcnrSQwHORI6X+CsAmdg3IiIiRS0vAbbuRoS+BbYcaxE7CrmChoUrM6J2D7LoPFIsTqTFSOpE+BSLl2SUZwpWzLXOcSx0kjBLyt/pYpd0MEt6eUBJgXvXwsq5QEq8V6e3iRMNpGvc4XzNjonfyZiI6d4lf8rAxCJJHul09klGuaS94HOsZBzgL9mi7r1ZsqR8ltSui0mmJJkEJa6PyFX0V9Qsk6xhk/91sUmu/57yt2udK73GVC8tNW59Pzlk0slcSzFHV0n24bsyQhLzohwvNQkspr7ndzFjKeVuKR/nHatUqQ3Ti98kXT9tLO+UVkh915lxJEnwXP48jgeT+mSyxkv++63+7ZRYJ/bPVJJrx3O9+1tNOmf6MamMmLHE7yqtU6SQGYpxPOljS/2saVJwiWNGsoTiZMxdIohNd55wtalrHknVxm+9LOcFE7+Nd/SjVONGylOll4v2NlB8b2MMmSPS6pgTZdjT+O3qp6k++5T9N/V4nEbXT33823Nxsm/JdT/J5gxHcMHJziWOf0nzrqs7fKyMcODIVnTt34Abl0PYvu4k9ZqWo8ynBVm+4B8JZLXvWVuqr9Wn5UzJAOC39d/wVfufiXqdVGdLGGQ0/LwijdtUom2tCalkhHbMcTKKtm7Ct1Pr4n7wMBv/vsszhRK70U7xzk1pXy8bwaNnMjamOjO/r0MJUwjzp+3g7EMZBbu1ZXR7P56tX8CX8yIYvnEytezXWVJ7Ces16YEtNSvH/8Wi9cG4pwu2PDjeZA6/PIkizlSOyae7U11/jd8XnuXmw3hUvn4E5rLx6EAYyuJanl17QY46jRg8uQY5rx1hxuxreH71Fd+WesGWudvZfE5O469b0qZhDu4M+JWpEUkyQgfYqs2Cy40pHX2db4efwq4qzODV9Qh4epMF0/fxMndxOg1pRL6nZ1nW5zC2+cMZUug5//y2lfVHzRRqWpvuvSrg92gHE4edx719X77t5cPlxXtY/3cwkVn86TK2HQ0LvGJh69+5lCeIHK9DuRbvTZ0h3fm2cTZCN/9EtwlhUpkHq0VOjsLl+PbPzhR7fomV4rlfWPEu7Eeu+Gec2Q4VJ3RiaHcDPw36i607g7F06sLvGYEt1T2WDj/AbVHQWLjWx7zh6QMLpXp1Y0RfH8IvBWMoXQb13s2MXRbBp8P78F31GPb9uZdNO16gypsV3Z1HvKrQlPFTK+Nx6jgbtl7jbriMHEULkst6jj27qjHzbNo5W47vBrx8PMjp5+MoXWKxYs3qS8lqhQmKe8y5Ew956leEKoGg8/BGpRDuhCaenr5OpF8xSuVT8zw0gRx5PbCbrCjVVh5tusQNmx2lmxs1h3SlruIW5+7JMD57yu1rNvKUUxO66y6RBYKoUDUvPkoL0WGPuX4mAm3JTygfaOD0kTsY8xallC6cBK8A/LxUkg28Ovoxe48/lwp9C/AjSiuIsh0fsjlkhF05c/TmO2WEyc8t1tPCvVGY4VSpU5Jdm09TrGQ+Chf3lxiti6fvZgpoucDW7KUDHAYZTpyRrhHGW6lOyQJ8zskzhTgi2TowzbWyc0EixnYBtu7cfCiVR5Ir5CgcFZgdWYZymfQ3NTaS5uN34Ka08JTs5KHrztVq2qtUYePpkuSJmxLARNQA8g/ISZ68LmYrrVedoXgsXUZMtJ0wyBBF5lybYJvSs3IXL0gwVMIkw6UhFblXwpEwPbDl2l9ICYXxxsuXLxEmHMm3d4EtF+By1+iY0KAfDQtWdowY76IxMxHY/5CPRq5QodIosCaIek9aySLVok9w1MX6kBOmcUzGbzNZLlp6LNk7JJbp5aIl6tze+mKcMi6VFp1ahtloSLLi/ZBnFla4KlGHykiC2WGy8NGbaDRhj6t1Q2aKxWhVoFJrUGXiGu/DhqUGXaK4rFanctYUsqBQK6W6axbnU2XcDZOhHVHfykMnNDUYLXbkKnd0cgPxwo5X2pKdTbShWosSI3qDVaqzpVIKC2s9FpkarVqJzWKU6k69fawKnZsCc4IRS7rag7fvXIxNcqUaEbXHrEfcVqJFbirQ9lG5Z+m4MKZqgdQtkubvj+5XH32C9DSnyaR8kjVWRjafGf+7K1CSMviUeZfFzPClH90c//YJ/g1W7AMf/F25Zx/LbH357ef0GNAIUfBUMElCViQ2s8mK0WCSgJbYzh2/jUwhp3zlwpw4cC3JuUw4pytk5A3KKbEIHVPnbAmXPY8gWo3sxvBWSnaOXs6vK+8S56ECQwJZO/Zk3vfVyX9vM73+8mfC6EoEGV4R9iqB8Bg3SpTNgen2JRaNW8bhl9kZuWMSNe13WVxhPiu1cnIWL8KXiwfQ0HCG2f0OElu7P1O+U7N+ymrmrbyDh3sqZisugc6/TePLhp4cb/YDPz56Q5zMjTI92zHwq9Lkef2Iq3fjUOXIhld0MGsmRfP55nq433pAlDob+YvoeLB5B3N/e4BfhzaM+qY0PuEvuf88Bm1AfgKzKbg1eC7jwwszemkTKkQcolefvdx/HMiwrd1pVVLNs1sxvLz4DzH1O1DLN4HrJx5h8MpKobL+eD++ypwGazjfsSXThlWlgCqaB8GveaPzISi/D1mf72Patxu5oGlA3+8a0qiImpd3XxKbPTcFvWO5snkXM+ZeptSkEQwpaSI4NBZVvgIUUT9j+/RVLD0eiyhCbbdbJflc5W5d6d8zCPfnT7j+wESWolkw7T7A/NGvKP1bHwZ3MDBvyGo2bL2NpXsv1kypQtC5+fQZc4/HKWSE5Zh2siuVvcy8ehqLVJoOC1F3b7Jtq5UOv9Yn6+k9TJlxDv+vhvNNQz37pm1hz8u8dBhRn0r5rIReD8eeV0PYxA38dM5E9dHt+OKznOjvP+LBM/AtHEDswWmMmd+ARZfqkO/eMeq13pZmnS0hr82RywfPLDpH0MIi6oeaschEGQElSpsZqdSeNC/ZsNlkKIQhk1XY7Tvs7qUafs7ApNJNjUrU/3R3p9agDhS+9isz/lKh1SpQqiTFJAqdEpnT1l6snOSidJFajs1sxmyRSaYUMnF+u1xyjxTEj6Nmqig9oJQcAaMiYnn9KjpTta/SGuIczJYTbGWC2XKdQwAjbx8PSVIoXApFMGXWuHXSd+/pnTGj5TqPYLYE2JKs34VV6bvGzX9zjJYWd46LSXVEbTZu33yAIGyE74NIFRJusGI319+38i2kiT/j+S+5O+KHW78LGaHEbAmDDJfmPZl8QXoWV5TaRT0kRa3fjvgnMQCCRfMQzFYysOVitNJjttIqPOYCiWm9J7G/VBzOaiUyMlJitVxOhK79MwJbjldmp2ZQOea0GC69JIcfhXOmdEVE3/rtWKI5JsZ3SHDSK5+THBfLrcSG3+XqiQgCW9ZA9+AYZy/Ekr9JW0pk0WOxOWBDikVPWoYoyeqcuSL1yaMMotO4IuZSW0u/nYDHSS2J6K/jyZKxZM72eJf80HW+RNlSWp049Zco7lfjiSF4JzsvRBFUqR7lArOAWMinYLoydlGUyeTY9RHcu32OB9rKfF4qq1S4OAWzlVznp9AggqBGo6jjksy4IDWYlIqzRnLj4B7M5XryqU8Uj24d44qsEm3L5ZCKp6aXiyb1rBQFE9NiyVKzZnLkop5K1DU2rTmK3rfQ/8PedQBGVaT/3/ZsSCAkgdBC770KAlbAjg0LNuyHXVHxPMVynmc7rOgpTVEEaSIIiFTpvYXeQUqoIaTuZuv/P/Pe23379tXdTQjerMeFsK/M/Gbmm+83X0PnHk3gyjmNutdfjQZWL0iFknAuMwWqIKxdmGG25mL56F9Q1usRXNE0CSV7ZmN2YUfc170el7JWsNqZzQiWnMSO9Uuwy9Idd/RrjIJda7D7WBnqdOmHhsUrMXvtCaS36onuzTNgooSLXwGkZox7D36feRJN+ndHQ1IkV1bwClY2oSg4EYZWuE/twNb9fyKpaV90zjLDQzc+fn0prUH+WEow69NEN3KWSEG6CVYYyRFRWGyHpUwIPp6xc7+rZwTUXh/R7mNRcaJia0eUJTrC5BwhmzmoOdkcjkXj8RCs0yKLoGAt0/OTrmkh4brgmhjCUNjwBBkoyVHLyxzxe4QFIyQN0dzwBGstL6NoP+VS70dYyEUWcxVLuZx1lZu33DwNm9wj3UY4K5lgLdP5U5DZovksjT8TjtYi9hXR9RarGX8bEFvqd1I7p33XJrj0ytY01pn8IcrSDbd3x6ncfOzefgQevt5PkpMUuHeg381dsWTeFlrUVPiQGI/sRjVpEdm7+7wdadny++GtUQed+nRE9+r5WDZvO7btL0ESSXUd8KE0qxluvKEFmlhPY+ZaP3pcWgcpJw/hVGZjNM+0wl9ajCPrtmD+ijxYqjnQ8+6+aISTWDd6PbZaTKhSIwNdb7oUzXyHsWL2IZQ17IJrrrRg84KtWLv1LC1MLf6Q2lXtbrwKl7Ry4NC4FVh9vgxecwAeSwYuuaUTOjVIhdNB9o5iHNuyFyvX+dHxno5oUcMGU9CLgkOHsWbZbmw9VIaajbLRpW87tKjlgLnkFI7m2VC1djIKfl2DxcUZ6H1zK2SX7sP0WQeRX+BHg8u744rONZDqBHJXzsMOZw/0bJsGwjuLTxzCSXN91PIfx9ox67E3vQba9+mCri1S4AiUYN+BfPiTa6KhZT+WLNyJbceS0ahLS/Ts3gC1020w+bw4f+gAli3cjWPnfajVsxf6XFIL1ZNJX0pwbMcOLJ59FMXOUL52BHwm2FJqotst7dEuO5kWV/eXnsfepVuxaoUfDa7vhF6dvFgxaxt27D6LQPsOuP3KRkjLXYVZi87hfCnZm3iNKVgbVz/cEY2qWWkpAO7jh+vMKWzb60SX7g4cWbkJM/8oQr3ObXHDDXVQsm0rFi87jdSuHdCzWxaqJ5kBXwF2Tt+MdTty4WveBpdf2RxN6yTT+mDegvPYuWwFVu1ojBufboL00wcxbspueWJC3FvtVqSlp9CEDsS1kKRiN/4RnbSTQ0CbDQ26tkF63ias220hCQllP7od6ILEyhiAp8yDwvOlKDwv7+mlt92EbL32wf1YTSxbBsgWeT4hXGQNX3NzN+zbeRTLFuTotmiJydbw0U+jdv10BHxEnxTLRYlXgY5AJWEvFp7PWbpEB4uC6YvWlgtv5OSa3dsJ2XLSmNJyK2ocs2WrQdiyJeuiFsfpHul8ckoSxDFbeieQ0euI9YtYtYibopTIiclWjihmK/IdQaQlpWD6g8ORXiVNZwHRRJEtEyw2N45snIyvX9uKvr98jo6H52Lp6kI0u+VedEh3I1RySPeKNorghbk+aLKiSskBzJjzM5bn1sLtA25CJ0K2SIcNki1iGQyc2Ybp49/HzPQ3MGNwKxSUemXJlslih+/IEsw6nIxL2rZBdnU7X0hR3j/IW7wL454ahKLnd+HVlrvx27hX8JV1GBY93x6FrtiKESojbkLAnYt1E97At9vboEePbDSs58KyT3bgyglf4prkYn1p4UPyyQSz9RgWj5gM95VPol8LJ479dBfu+vNZbBh2OS2CGSKLhGwV52Lr6oXYbumFB25pin1TPsDEpfm49IWvcaNlHiYvO47MdlegV6tMmPiJSael2QbnuckYdPN63PrL67gmMxUWRetWpFXGYncib913GDVzAarfMgovXGKl6d8TEUcqf9Smc74rmYIV5KKWJZPnQpqRj0ruwjpbfYEvU7C4aYGj9r1esqV18CUzoyI2df4XQUWrNOJWBCk5wX98QGwxW+TwgqRzL3N7Q3OEKHuTFr6JFQu34ftv5lMlUDigIpaCmavewz3XvIMjB07Se7iYLQv639UTjw25CbdfNiwqGyE5xfe4vSjzm+Bw2mlNIUEUkMK1LpcXPliQ7ADK3H4ELFZYAj74KOCcxSHJYaGHG+4SN73WkWqHPciVc/GUlsFLymQ4raTSMdzuIOxOOxx2c3SMCamz6XKjzBOENcUBh5mns0E/ylx8EWGeVFtI8WKHCd4SDz3vo62xkMK6XF0kktmY9MtHHAJI5mRTkNYWMic7kGQK0OcRS0pyso18DZ+rjB7Gkb5bHEmwBsqoZwF9rpkUbfYjYLLAnuKAjRT0dXvhId8TLx+SQjDohw/EmkKKLZNixF6uKDIvGknxZ1Jw2EqsMmVlcHu4d5H7NV87/wAAIABJREFUzVYOnzDV4voTDPjgcYmLOXPFjx1JpL0elHnImJH+WgCPB6VuHwJWB5xJAtESpo4f7uIwTqF1RKw7NlKMOgiLw0bvI3Wq3C4/zHY7HA4zAmWeEC60r2TsKLvywF3mpxYm+jGbYLUnIcnuRWmRDwGzNcpyKRZ21EPCbKbWWjJmxAIb94cvNh0wk3ms/LSwrNCQGjzZIlZkV0mZfK0rA42Oh2yFx8wMd7EbScl2zRgtadPIYc3wMU+jdrZMnS01I4TC7k7nqOglEW6FdOEINbsimRvx2NtFyVZFWLZUNivSeM5C5KfuAyRriIukfq9fE/XqcanfZet6yJzehX3cudO8CGOFaOcirJmcjFVLqxL3hNKae6Qvubm5NB5Mah0jZGv32SP4Zt2vUCZbgM1iww93v4V2dZrT6ulRAy5qhMXmoO6OJL1skFghiDCntbqssCfb6Yk/ORGxEokLL90wvFw5dtiTq8DBn44Egx64ij2A3Y1jW37B2Le34fJxn+G6TFKbxQZPwVmUeInPKaninkQFILU4eV1weTihb3NWQZKVZBwCkZYoJsJRbJ0RTlOJ5SEpBWR/oqXnfB6UlpQhQE3fxI3PwllLg2QzJpsCkeikHQ6YAkFqIiebLHEVcJe4qLufOA6E/GKyOZBiC8Lts9LTwkDAB7fLjaDViSpJJArZD0+ZK1Sw1pZcDa4DS7DmTCo6duuO+pZC5Jd46XMt9iq0TbRfgTKUlnpov/j9OBRUZrYm0WcT64j/9GZM/vYDzEl/BRMfbo6CUj8sJGDXYQctNeIr4zJUVskElryMW+dm4Y0nHsMVDSwoKPUAtmQkk2KGvLbrdRfD5SdpjPdh4kuDUfzEWrzQfC8WTHgLY6xDMfOJNih0+WGx2eFwOmAlTfV5UEbcITmjT4jIkHGy+N3wEn9ywiXJJpNUBbYAGUtC2DiFhMybYMkqfH7fcDQZvxCPNynE5jljMebjg7hyzH9wlbMYHpBN1gkHmYAmotiUoawsQP3LiQtlWZkXgaCJmxvwoMQVRHKNarAWn0OBO4Cjkx/GQ8cGY9lrfWkwM6nB4ve4UOrxc6QppSqqoBSFZS7s+W0Efl55Hl3/9h9c29BPa2/4SotR7CbvMMNRxQk7TbVqg/XEeDx0xwbc8ONL6JORAuIKmeq0hQS4v6wELuHkgMxHezKcdjMsVjtOr/kWX/+yAGk3fI4nu1hR6qGTUba+oablX+MELZrEcUpepJiX+ScZLi6WfyL7j2yFK2oxV4k1k1p4Qt4GgoVLbM2WsWJHxIaKmJ0u10uDSUjEUAgbpOATIeBIfw9dqJDuUbRnKApd8dCIPV5lfe7DsWeRz5MUx+TdK5ViKDnvBnGWT5m40CiTdshNQGdSEvGMkVo9Rd4SQqwZQF1tY02QIbePEovVtzP/jmOHz2DB7A3UnVCIn3U67Xj3q8fwr5d+QEE+555P5C85Oe5xWWtcfk0H3Nr7dZnU71o7NvueIVB+CBD3VqopXJDTEh0v5dOty3lyGUUlVjdCKUmNtS2CG2Hdehnw0dwPojgokb9cpJjXPk6MuoLq2tzDiXyKiKcidX3/36V59/b9SHImU7dZErdFI7VEroQhZSKy84ZcCcMxW4J+IIm3oSnX6cYRoESCuN2Vutx8zBbnRhiSpBoKheaxbAhVcspgoYLYmWw3OocMXU/I1vHjx2nclnTSkEC5kyXnsOLwNpwozOUtX9LzHsDpTMbdnfqjcXpd6qalBIPFbkH+7pVYPH8R9hYTMtAQvW+9Bpe0yYIzeBrrp6yFrWUm9q3diMNn8hFwdMWdT/dBPUK8TC5sn/pfzD9ClGsbqtW4HAMe74Ea3mIcIWTrn9tx5Y+folveSmzckYvMS25Dq+pBJFnzsHnR75i/ah9KTUGkdbgR/Xt3RtM6duybNRazNx9FoTcIc4d78EKfBryPdhhC4mJnNgWx/7f3MWWHiZwpIqvx5eh/36WoV3oGO9fMxk/LDtCq57463XBjvz7oUdcBtykPOTPXIVCvGo7s2I79R0/CZ++M2wf3RUNyekcrhnMfEwIoO7QcE3dmok/ttZiw+Bwy6nXF7ff0hXXTRHw5bx8ctVrgkqtuwvVNk+EyAfk7lmLi1F9x2u9AWrXO6Hnb1ejcJB02pKB48xhMXnYIea4AkHU5HryzO2qQtFGCWdlkhsVshv/gHAyfthkmSzVkVMmAJXkV1liew/iHWsFtLcOpLUsxd/pyHDWZkdauH/r3uRoZR6Zj6sRv8MPuaujQJBu9bn0a13RsgKQj0zBm7m4UlQVgsSWj++3Po1cdH8pK9vJkax2GNN+L+QLZGtwObrMX5/avwdwJC3DIbEbVZr1xTZ8+aFPNCzddVuSk1os986bgZI2r0KllNlKsPphsPuyb8y02VL8FA7pk0QKcBEPPmdUYN+pHLFp4DFn9b0T3zpfi0sxd+OmD3bh87HD0SfUhWHgQaxZPx/wdxNe7AXreeAOu6JmEnO+n4UTWFejZrTmqV/Hg8NzvMKO4AwZd2xzHF03C6eb3o1fDJOT+/BAePv4MZl+1HSMWnYQ5qRrq9L4fg7tXR3HBWRzasQkbS5vgjusa4cAvn2Haynx0feJT3FJ1A35dk4vkBm3QrVktJKcWYfOPU/DHnuMohgWde2Vj+tv7ceuEF3BVRlXYc5fii2lrqUug2VkNra97BDc1ItFgVlj9xTi88gdMWH0W1rQmqGXPw7mCvUi76mM80UWwbBkSA/FfLLFYKZEUVSONBmmRo3UyNC/+vkQ8QclEJ1wUjwsDf3qsGh+mBErY1U8grXElGdFpuUowuPE/LixENfdhkiAjVsuWXENLitx48+MH0bxVPeTlFdHDWIFoksRZLds1wN4dRznmyeNLtB1yiHo+rwgvPvrfUNxX/ECwJzAELmYExHK0YvqRCMtWPC2NtGxxPENJdw5RAy3rlfQhok2THr6HyoyEXxaO2XJSqzDVeanObaKp7Tnhxf0UEr7RRFshfZL/TgjXoa7zwoFbeP/kyJbKJ1yvigQGEstWgCbIyG6QhTrZtRAghYNDfv2R2ahEoUrRMRjSvZpqwoJE5k4FbXYLrfBts1k0zLpKbFeb/ZW53cg9eQKlMpYt0iRiYizze2H35SIFh2EGcaPgB4DvgyMpBcG0W+nJIY2zEekHAqMImkh18eNYPm8OFq46jYwGDuxftA7+HgPx5OMD0aX2Tnx16ytYmNwaHdvUQrKtABsmr0TqkA/w/nVt4ShajI+Gr0RK3arwuc8iZ9Eh9P7yezzZ3IdDm37B6He24eqfPkXzDV9g7E/r0PLFKXio2TFs/G0KpvxxAIHMuqjhOIgD/r545M5+yDw2HqNmHYA9LQOpySVYuzEXA18cjj7NnZwlh5yIktPwgB/7Fv0HXy06hVaNG8N9zg0EauOGd+5G6pzv8dmsDfDWb4/WKSXYe/AYkptdi0cH3o42dffi2wdfw6yiumjbpRGqOc5j49SVsD/2Jt67pQuqkmBQIYtMwIfiBcPQ65OTuPfenkjOy8PpvRuR37IvWlYh8TwnsHvvUXjr341//+M21PbtxrwZc7B6eyGq17Ni15zVsF33OJ4a1B9tSzbg/RHfIj+5JtKrJOP8uUzc9cIANCVWNmGOwQ/v/sX44pv5ON2iARp5Ayg7dQTr804j4+p38P3DjXBg8yz8+sMSHLE2QZ06J7B7O9DphsfQr9kRLP/pc4zamYauLRuj102PoW+ndGz55l9Y5qkKp9WBoi0TkdN6BMY81xmO0r2Y+OJgFD3Jka0FP76J0da/Y/ZzLXBk9yLMGTsbe/zNUDf7NA7s8aBRt4G4/96uSPW5EYQZliQLdowYiPdK78U7D96ApulmWHw5ePfWt+B5dQSG9qgLO03M4oc3bz0mfPcTFsw9gJq3DECvzl3ROW0bfvpgD6747jP09e/G0rkTMXvrOVSvVw/mPbvxZ4NL8cAjN6DGH5/hs9+ycNPQx3FL9mYMeforuK4YjLfuaYrfnuiH7bcuxmt903Dq50G4b04GBl7ZAqYykgjjLPadcODeIW/hhmoHMOvHb/B13rWY/J9rcHjKx5i2Ih9dnv4cdwUm4G+frEVWnwcw5O5s7J00AtMWuWCtlYbkKkUoO3EQixbWwDMzX0PfzKo4MvoVfOOtjYYBP1wHlmOx4xmM/+RaZBSdx4FVEzFu/j6kNGiAaj4/Th/cgJxgFm5/5EM82tFKE5yEY97C8TJCDBxHeMIxcfK/y9fOUhL6MiGFnHzmZVo4Jks4DBNlK9UTX8ZJ+tDRnxDzKqREioqBDQl7Lq5PTtxKRG5YWQ9pxmLzTOiBolgkPYXYhQ00HCnIwcL559M2SMtsRWSSEvosYBn+nYNWhIk4vkyIFBMn2xSdnMruTRKQlGim8N5whsNwBK6wAYfjWjlrmWZsmWFLF8GQy7RJ0YyIjZWvnUf20cdidCOUUxF8Pj9atqmP+o2zQIgcN5j8lSbAU+aDzW6N2C3J10RnyD2Wh+2bDoHEkbEPQ4AhIEZAh4UrAYBRsvXh/Vi9xHjMVgJeT2M+h48l2QgzKbeIOKCU6NCqR36Cx4dAhgQiRGWisAHzBZhFspjG/RLLlj+Indv3IcnppIfwCY3ZElEF08rF27m8BwqskqZkpMH6gmUrgFIXl42wXjbnRmiUjYaEspizKDSAdJywTbOqUFbfFpV7B5oU4/z5cyh1lUS7Agn7hskCRzAPGcENqB7cDZOEcAWtVXEmbRiCJEGGxP4capnJAovnJA6f9cFZow3a1AdOzXobz/7mw413PYd7eubi67tew6Kat+O1YfegY20L9v73Idy2tCemDL8H2d5dWFfUHTd1dSDoOoOZb9yKT9O/wG9PZ2Pv+mkY+/Z2XDXpU7TY8g3GT92IFi/8gFsCE/HJ6N/g7fw8htzXDRnmE9i1y4uMqrkY/9LHOHPHa3htYCdk2oEDXwzEE4VPY9T9bVDFTkgmp5C6clfh05f/C/vr3+L9XjVRWlCAc8ePodB6FotHfYjltYbisyF9keUIIm/R53ht0iE0v20Inr+hFD8+Mgyzg5fjhbceRc9GSTg05nHcNq81Rr17P1pkOGlGKk6H9KP4j3/h2pHFGDr8czzcrBTrJzyLQV8V4O7PJ+K9qy1Y89NnGDPrDPq8PQI3Vd2J7adsSK/TAi3qAsenvIQnl2Rg0ENP47aSL9Dx5fN4bfzbGNg6Fed37Ma5qplIpv72/NLzurF93P34x5Hn8fN/b0bNslKc3DoF7/xnMgr7fYipA6348euv8fvpbnj74wfRzAHs+e5tjD1YE1c/8hQu3TUMd8yrgVceeRC9si0o8ZzHtnVn0f7qTsisApSseAv9hvjxzowhaFG6FxOoGyEhW/swf8KbGGP7B+b9rTrmTPga4zc1wtvfPIu2ycChnz/BmLU+dLjnCfStzWVAMpmdsOZNwkvDcnD54CdxbZeGsGx+E/0/rokvRj6ARg7q20k/ZpsFvqJFGD5gOrrOnIA70k9j25KfMO6T/bh6/GfouHM0vpm8Ehl3j8Tfr00G8lfig7fmwdr+Vjx2XxZ+eeZFbOhxPbpvW4m5Va7FS4/3QaNq+ZjyxM3YddMsvHxVNZyc9gDuX9gQf//7O7inc1WUnduD3/4zFGOqv47pj1fDovGjMeZcH3z37tU4PHU4pq44j25PfY47gpPx/FcbUOPqBzD0sly8+sQYVL39VTx5axfUcLqwc9JQDHnfi4d/Hoa+GanIXb0BNW7ph0YmoDBnJO6/by3unT8Cvc+txZRP38CWbt/jv483gb3wNFZPfQ/vLc7HNY8Px2MdtWK2lOhS+duIVDcoFcuYsCkY0tklBqEL12vlbVLYCIUUM8pyWmFz0GU+jDzEi7CCRZBh0amqQuZJ7aO7aM/48p1Vxp4eT8yW7Nw1kVAZHw3aN/ohrjp23tvA6L3seobAXx+B8idclcOy9RTqZGfQElKSs66o37V8KISznrABi5OPxCVQUJLEqHIHY5xBhSTIcCTxli1CuGiyO8GyxbkfSm2Pwv2y/Emo2kTdPvnDRY5s8XmNZLI/EX2YI1t+mm6SxGyFyFb9LJDTLaXc+KFYLj77U4SRUPD54NTtqGPksLlOakcyvszUqBhB2+UuQYmrCP4ASY4dabUSv80RPIMagXVIw06YIMSqAR57M5xPe4bGKVHFQXiEKBkj+WdLUhoCuWsw79cfsDI3FUn5OVjk7YwXBz+D+y47gxG3foTSe17EwL6tkWYxITnnE/T63I7PP3sQbWtk4eScVzBytZdmZjp/fDN2t30XS4a2wZ51hGxtw1WTPkOLLV9j/NRNaPPyd+iQMwxj13nQ8+H3cWN2EUq8FlgdTlQ5OgmPPDMJhQ3roVFmCswBM5xnN2DMuf6Y99UDyCap9mhFby/Or/wY945ugB9mPIzMAjetn2JNsuP0ukkYP2k2sh6dgsdaFKHQb0f1kjX48N9zUNT+Frz4XE3MHPgBTl7+EO4ecAlqWMxI3fkFrvjEjzf/PQhdalTh30EQ9qNkyXvo/2sHzB55B1JdhTieMx0j3juBgdPfRldTMQ4u/x5TZmxGsyfG4q7WFpQeWITZs37GhtMpsOdtxPzAFfjXc4/huqxczPh2CubklyLVVBc3P/c0Lk0LwkvcXXnzrr/0GKa9djcO3bsW7/Twwh20w1SwF3OnfoxfUl/FlOvy8MWnH2D8wSxc1T4TAZ8NplNrsDTYA8898yr653+Igb+n4/n770GvxinwmKogq+AP/HPMQuSVemH1HMGqRfXxj6VvoFvpXvxIydZ6vNh8L+ZNeBNjHa9h9p1B/DjiTXyck4FrumQh6LXClLcFqz3NcNegVzC4RzUU0/TqZiRV82H+8/diQbuhePHuS5D7ySB82/RVvHd9CyTR4D/uZNtsCqDo7AJ8dv+v6DTpOwyomY99q6fi+48Pou+Ed1Bnycf45D9z4enWFw2cbpiSSrB37p+oN+BvGPzsANT681t8+dU0bDp1CZ4Y9jguqZ8Cm+0spj51C3bdNBsvX1UVJ6c/iIeOP4+1r3RBcVkQ1kAx/lz9Pd74rSFG/rsz1n8/EqMFsjVlOKaujCRbNfs9jKfSZ2LQpCAeeuge9G2eBq/PihT3HDxx22pcO/5FXFUzA9WDOfjmg2k4EgzA5z2Dg6v9uHPiSPTKn4GRr89Bu68m4db0fHitqSjaOhnjZ89F0jWf4+muHNlSznaqXOeMCmZ+7XJB+bxVKOTCL83+yLsPyNZTk7uWk0TSPKRUjEe4N4gyUdKveKuQSumEKBkcirfka4DxR2KymWPFB0SCOU7U/1BCJz0GmiivPy6LadgoJ/6dx0OS6TQiM6Nc5tSIuoTh2CW5jI4RJ4Gi3ThsGRS2HxEydEmFx0n0BlGpYMn3oVpn/MbME0HlOmdhcx5n1BJ+561k/KlrqB0q2SC5AysB1/AghbLH8iBYbVY8etuHcLtI8h/j+yi7gyHAELgQCJQP8SJk63U+G+Fyg9kIE4EC50b4FOrUz4SfJBHgz47obid4Y9C9N3ovjaxdyslcQbzTZIOiWqGhfNH8Pi2KaOXJFonZ2gdHUjKs5FCeGHcIQaO1tmhGGs4TRuQ5EZK5QtvksvYK3hW8mzzvRsj3UiZ6XKnOFnEjVK+zFd9wiAmSFqPV873SyS4ZYa+vDMUlBfB6tYrDmWAPnkXNwBqecHFsvCj1dpQ6r4qOkxcdPJIsdu7czVi0cDp25KciM7U6grnLMSO/JZ54+Enc1/ssRtz2AQpufw73Xd8O6TYz7Bs+wuVfp+LLTx+Gc8OXmLDFhRqp6TSL0pl9C7Gq0T/xx8utsXfdVIz+53bqRthy8zf4YdomtHlpHDrteBNj1rpw6aD3cFP9YhR7LLA7nUg++hMe+ecypDepj3oZSVzaTZLcoGZnXH9NO6RbCWkEzIRsrfkCD36ZhVFzHkOtfDcCpG6U04HT6ydj/E8zkPnQVAxuXYwCrw3VTDsw8v05KGjcB4OfrYkZ97yPoz3uwz139kItuxlJWz5Fn69M+Oe7g9CJkC2ueAStI1G89D30/6UVfv56IGoESnBiz0L88EYu+s95Du1dLuxfPg5TZm5Dm+fG4jrTYsyYPwcHiqqhekoagscWY2phN7z+t0Ho06EBqp5bi3G/rsbJP3djX3Fj3Py3QehBUu7yZxM+dy5mvnEXdt6xEu/3DMAFO3ynt2Hat29iSaNPMeXaM/h8zCjMzmuBAa2SUVjGp4HPao9+l/dG9q53cf/8TLzwwD3o1TQNpuMrMXLySpxJcqC6xQaraxdmTa2OoX+8jq6l+zCBuhGu5d0I38Jox2v47c4gxn87HKOPtsT97VNQ6OZPdmq0Qu/u3dCmtpNm+6PFsx3V4J7/FO5b3BkfPd8EU96YjUvfeBm96hCiTDNmUOlisvhRfHoBPntgFjr99B1ur3kO+9dMC5Gt2n+MxLffrYKz31Wo5SuFjwaMpqDJJb3RpUNH1MqbgA/e/xa/H+6Hd796EJ2ynLCY8jDtaUK2eMsWIVu5z2HVi13gIumAAyU4smo0Xp7TGOPe64r1P4jI1tThmLbiPLo+9TnuDE7Gc19tACFbz9T8DYN+9OD+BwfimhbV4fXbUO349+j/8C48MPFVXOPcj+mfzceRWqmoRk7PvUeRM+Mcbp40Er3O/YpRb81Aq4+n4vYa+fDa7Ti9+geMnb4SWXd9hqcvSQVB0kdqbnlVSwjKJtAIyQkKaVgKcRDLSRr+sEjV41yvTURJShmzYMQleUVuYHTzCm1aojMxY+VFdIXqVmAPeXhUHVNE5jA9u0vE7h7pF6mYkSXMSoXC7Hpjz6QtijjRFQ2+FFOb1YK/3fUxSKwVI1txrRJ2M0OgAhEoP7J1Id0Iiwtd+GTcM6hLLFucVSecWUgc6Cm770r2VEq2BFOJ3v2Wu464MO7cdgBJTpVshOEMUtymSF8nJE6S4U/U6BL+nlwRR8xWLdSrXyt2N0KtqRrBtpRq1Og5alUARKQCkM3OXVaKElch/H6tdNw84QquRlpgB4KW6shPfxZ+Sw2VHpEUqRYcmDsc3y85hcuGfoO7mwNHpg7D4JmluOPhlzDosjP44rYPUHj7c7j3+vbIsJlg2/AfSra++uwWbHv5Mqy/5xC+vTMJgZLjmPjCAHxe6yMsG9oKe9ZOw5h/cpatlpu/xg/TNqLl8z9ggOcHvDXiZxT3eBXvPHIpsqzHsWGjCzXTz2HaRyNw5soheOWuzshI4jb+QGkp8grLqLLKzZUASk/8gXcf/Qq2f/2Ar6/JRnHeOZzavw8F1cuw8qt/4/dqT+HLYbegQVIQRxZ9gQ+mHkObW57Fo9cW4rsHPsLxHvfj3rvCZOvqL01459+D0In424XcCH0oXvI+bvqlFaYTshUsxvEdC/D928dx8+wh6FhWiv3LxmHyr9vR/sUxaLX+RYzelIQbX/oA/RsD+79/Ho8vTMGTTz2LXmUbsCerJ7o3S0cV00o81WQoMr6agL91SgNJtUKXiacEa0fchLdzh2H6+DuQ7S7GwRWj8dwbP6HaQ2MxaaAVP303GguPdcSwdwehcYqATxkKy8w4P38oHljREG898Sgua5SMsz8/ht7ze2He54+heQaQP/dFXDcEeG3R6+gikK2n1uHFZnsxn8Rs2V7FvCcy8fu00Zi4PhvDPn4aravReokIuD0oKCyG28fF9HCL2ooU1ya8/fos2OvlYL99KIY90gU1k0k2wPC0M5n9KD6zAJ/e/ys6TxrHka3V0zDu4/3o88On6LR3Ir79eSVSB7yPoX2rE4MifWdxiRf2vE0YMWoyCltditprZmNx04F4b2AvZDrzMOmJ/tjZfzaGEjfCqQ/ggTlt8OV376N3hg8lJ1fg+yHvYeO1/8WXN7qxaOJojD3XF9+92weHiWVreT66Pf057sQUPPvVBmRe9QBevWQfnnxyJNIGvIuhd3dDVpVSrP/gPjzyXTpemfUurj/2Ja4elopJq15FBxNQsHY4bntyPR6Y8j36uFbi238+ib1XzsKoZ1vAmX8Yv49+Ha8vtuHh10fgLudiTNl0Go07XY+eDavAE3JPqHh1XkvE6f3ekPugEhHS6Vaot03h63SSEUUyKqUK0o0yDgJq4MROF6mMstqpOz6KabhSL4zjHfsdxHXvw39MwI6cw7E/hN3JEGAIXGAEEkO+qGWLj9mqaMsWsWRVz0jFax8OQo2sqjQjoNJHzTMtlCGBJ1timauXclGytTVBMVsSjwGxp5y8ZUvE4nRZtqR6TDnrNergG/b85/LhkcQfJL20uxh+n5d3BYz2taCnkBYb0uxuZPpXwGdrgNLknkDQopxKhaQjt1lQun0mxo6bjFWuBmiW7oSzYDN+K+uIF58YgoevPI3/9HsL5+9+BQ/fTOKoTLCv+Rc6flYV3426B+Yfn8crm+uhfRaxBNnhz1uBVU0+woY32mHXqgn46tUcXDN7JNqs/wyjJ65Dy5em4pGGf2LTnB/x34VbUWiviTrWP+HJfhiP3XUtap7+Bh9+ugme1CpwVLEg4POi/R1v4fb2qbCZApRwUdckfwG2zh2Fr6dtR1ajuvCUWpBatzseH3oDLEun4Mup87HfUgdNk0txzm1H4x4DcPe1vdG09l6MvOtdHO39CB66/wrUIZatje+j23AT/vPJ4+hak3cjJKuDWLYWvokrp7TFvO8HIStYhKPbfsPoV45hwNJX0aWsFHsWjcSPP+eg/d8n4ab8b/DJuN+w1VsPjaqnIDl/DWb6Lse7Lz2P68+MxlMzDsAEkkr+JALmm3DnkzehbUY4UJu4gOZvn4txo3/CjvRGqGtxgIQPnD2xAwXd38MvTzXH0U2/4qcxM7CuuCbqZpK6Kkloc+0duOHqHsg6/zPefmsGTpaZ0O3Bd3Bz3UV4+41FSK5dHdYkC1KSzmDBlBp4a8O/0L1kD757JqpKAAAgAElEQVR94gEUDtmF10idrW+HYoT1LSx9pS1O7F6M6d+Mx6K8Wqif5YfH5UCzy/vjxut6orbZDT8pSMr7HFuSbTj83RC8MHIb+o6YiEfbZMABP5/9knMVM1sCKDo1B+/f9jO6zZ6KgbXysGfZRIz69x70mzIS11sPYdmMMfhpcQ5sWY3h9LpQUudyPHhTSxTNfB9fHOuDl19+DJcnL8Brb45DXuuH8c5DLTH3yb7YetsSvNEvDbkTB+C2Bc3xdEczjhT64PWdRYntWrz06mNo7c/B7B+/wX/PXocpn1yLgz++i4lLzqHHi6NwX3ACHv14DWr2G4Sh/bOwc+YIjJp9GkhxItmRiuyaJzBjrA1Pzf8Xrvevxat/H4Vgg0Y01s5XxYWjM8/h9pmTMSDlLHIWjsGPs5bBl9UKVZxpsJQcxrECH3o/OR4DTg/DI+N34eqHPsWLV9ZEMQl84z8h0iKf60FHqnhxgWy+cC11I5BYvaQnXpq2Hb3bgpz6Xgn2fVHzdZEWqSFIdEiol2olvteJ31UUdyJZkPQzOfHtfC1ujspqxJqR+OfFv23ED1/Pp7FWFlKOg7kTJn4qsScyBMoVgcSRrYq2bBE9hcR4En34+lu744Y7etCSMJRriS1bEYFQEmNLyGoUFnqU1NDNw/jhHyF6O7eR1O8iyxZxHaRhWyQNvGjfDe3tCpYt8aEi7z4fCqdasWhbZIIMSb+UEmRkN6iFbA3Lll4VwjhXk2yMod1HqlUZsHyZOMJFXAmJlcvjLUPA7wsps+TJZLOykzpZ9mTYyZ/gOQTMKQiY7JEDIrPQgqS4ou8cdm9dgxU7jiOIVNSrWxWetPpo07ApmtZxY/u8LfA0aotm2RlwEJfRMzn4dacNvXu2RGbhdkxauBluH6lVkoEmLVORZ22NmztUx/nTB7F74znU6dMT1fN2Ys/BM0hrcxUapQFOzylsXLcSa/aegSkYQJ2O/dC9dTPUTC/EzlkLsPHYWbhJmku/Hw1734NLGyaB1vPjIeYmWxF2zp2GdWeJkSUFNZtfin7dGyHZex6Ht63AvM3HYA4GkNSgC3r3uASNqvjgNRVi39IclGQ1Q9MmtajSbMnbitnbga7dWiCTK9rFfYIBeE9sxu+HquOay5ogKehD6fmj2LO+FA2vb4cMvw8FJ/bi4J95SGt7FVo5TmDTpjVYt/skgqiK+vWrojS1Pjo1a47G5kOYtWQDTp53IRgwoXnfB9CjtoUYi0UpYEjGGROK9szC9DWnAXsqMuu2Rqs6BTgSaI0+LTJgQgmO7lqP5Wv3wGWxIOC1o37nXujatgnSqxTj4MIlWLP3CKpfMgCXd3DiyOzfseFsEfwmoHqzNqhywoSW/Tsh01+I/auWwdPmNrSvWoBj+zdgl6kDrmuTCQTdOH1oI5Ys3YESqxUBrxV12lyCbl1aobqJ1KLi8SExO/Z0YNlg9BuVjY8+epi6YQoJRkLTzRSE13UU2xb/icy+V6GR042CUwexN6cQta/sgXpJFvjOHcCWNQuw9ZQFVvjgyWiDq7vURuGuLSjI6IbOreqjWhU/clfMwB+u5rixRwOc2bAA+dnXoUNdO0oP/oHFJdlocWIVnQ9WZzU0uex2XFEngLLSQhw/uAe7y+riqm51UXQwBwdOelCjTU80CR7Ayh1nkFSnMVrXr4kqplNYu2Apdhw/B0+gOjr3aYvzWwrR8Op2qJtiwtE/pmPlMTcCpKZW41Zoc7YUqX2uQCMnqRVXjP2rJmPF4SBQLRuNGtRBPWs+fHWvQGPPFqw+WICsJl3RqqaDLzAqNukLaJXziVC5braRD0+Q+ItwGRQr78a6YpS0UAGgkJ5Jz78naDw1mq1EIqUJNyKIUAJ6ZQx77asL8kvw289rsGPLIRzad4JmDNTGXxgjQenQfg+7giGgioCW0qemPMqJDOFl0nX8lxyGxJCt4iIX/jXiUSxfsBVL5m6CPal8yywRfSU5JQkZNaqiRdv6uP727qhdj+haCh8p+aLZZMWxsuH7hGfo2TGkU4sYlLbzli1S3zY69bskQYagG4vc7CMOu/hkGkRzjjjgjSf1e936tURZRAxusnqPQOnCkiNNGieBsSwynk2TRBnEukWylNA4DX4kSbic1WqDxWzl/41T4rmsWjxvUNlgCVW2EbJGi8EG4SMFf0lVdp8PPj8pJGuH2eeBh8/uFLTYkUwK/ZZ5ETTb4XTY+HBxcjoQhJkUNvYEqKXN7jDD53IjYLHDRsiBz0WfSYoa2+3k38w0Bj/gKYPH54U/QOK3HLDR4skcxqQ4La1SH3FCwAUI2pOSYDOTyROgxXfdZT4EzaTiO1fBnR4oBLzweEhleOJ/a4E1yUb756VFm000LoyUTfOUeWm4VniTB0hMm9NKrIvkWvJKC2ykT6Ve+E1BWEgslNWMgMfNFea122EnsWWkPSRsKeiDx+uDl1QCc9hD9RF8nlJ4SExa1LiYYLElIYmMBQKUWPsCFliCHrh9fgSDZtjsDloMmh6kkDpiZWXw+nzwB3k8KAkrRRmtaZwEYjsjU8jvJbWwgvCUeOAnY+5IgslbAo/fTAsl28i4ecm8IW2ww0HManz2R7/XA4/HS2cVNy6AtUo1mgXz62dfwYquL+Kft3RC9aSQF2bETDeZrLAlWRFwu0GG0kxws5nhd7tB8oaSAs6kXzYzH/AZ8MLt8cNss8MSJONH+gdYk5xwwAtXmR9mRxItqkzmpdnqhMPsg8/MPYPOY48LpKYxEYRWqx02UoybzEurDTarGb4yF3ywwemw0HXl9ZOaGhY4khxcQKopAI/bD4vDBG9pGbXo0feT+UYA8PvhM5tCfSKBqzabk1ojSWkCksmI4uUrg9dko4W6/WQd+bmad5XhoyQdQ3JD41xIUQyqxpbpkUpyWo2cNqO2jQnvucAEVukMTpx/xMj5mwYNqbh5pbW36h8vs8WEgvxSnDx+FqdPFMDnJSlPZUyTEXsu1XK47tJMJ2qbHI/KBZ4KFTc2OriqGC+KocYpvihehXrSiEMelFO0iFLv8HIzIh2PfJqX8MoN3xPCzshpudwUlIof8aBoCkSNOZZAE7haUyJojS6OE2vH9K/h6Lx48rM9urmRa5ckt+t4SVOcPpGPk8fO0WK+3BoPJe9L6DIiIsWRZENq1WTUqJWGzJpVqQGDlACSnWpCOQu+SVFLR9LUmJrNZyOM241QpGiEsl5L0DOFLFsKmxC1bJFMR5R4kKLGAZSWulC/YS3Ua1ArIotIFGLltAfHOp21WK8w3blBDbPZCMwIFmpTMKpxCvFm6tqTcvCdpkuSHOgxTcPIbosmvJpYSIjI0NIthAHQuxkkVGTI7RhaM0vf9xz94WYfT4Vgdfiw/eeRmL5wFvYl349nnrsbnWrbqZUy3H2Z/HYy61kuxlNxOpXT2i23odDxYM1pJSnoHspuF3I7lNTG4gNlhUyAUbWUogDXmrB/AdAVCI9S3JmmGExYrJlYaMQqpbTGT04D1DrCl5m4GuJC6kZIJQZ/j55zSQvJtmUxg/yUU2CUdhDx/qhjuVXsJfGYdykIyllf9BGeiBxnqmJViSdULGA63qZv2wp7qBghQEoHI3yzoudx2IWbyxorFDXn9z7B5Z6vWSjUHyS1/Eg2V6XfhX+P+kknO3+MTjPRkfAN7SIVYsmihLAcrHLrUHxQKN27ZJ8teTDBkJ6RhP6dOxzlJien35aVeekhttnCHSpHCAQdU8ToJQRB4kFGaluF073LTzShdqBgbNGsV6i0mYQaKS+LSXu253AxWxFFjUnSeJLaMBQqIFLLpSJD9DsphCwrh2O3bGknyFDfmvSuZB0boy4rmQ6feOluEj9HUZ2LmspfDG4oShul5qGM3uFQvI7/QmoVow2K++EySIjFk1yvuX9LBMZKgjDkHiyKAdLkwlr6WkS3iOXLj+Mbl2DDvpOocclt6FY/BVYSq6U5oEbFoJHr1VEViKL4J9ctmdPVEMERpzcXjNl82nIeszCp0WFyKOe1awSteK9VognCcxVj0XRbccIHQkJKXbFCoxqMGtPajllKxQul8v1Kyp8aiVHJykhgUZN6FdaRhEhA8WJSEWAhRU4ugEy7eJlID+R0Pg0M9YhSuV2i/LCP4clxb43KycO4eL4wSnJyWbvAgRKJFFvPwnttDAjEf0siNnmlcxJeiQhtt/QvyptvrMPJPTW68Hso3offO+OVxWFfD1EfyF9V165OFU5ZDVMeY8ooxbQyfKnwr0rDG9r/RE+IBf+4E2RENF+5eJRpxaKtYT85qaJM5CNf2Zm6a1HLlh+uUnfYskXqF8l9Yum1xoSPf1WqN1VYRlpCXOv7WOYcvSee0zmlkzlDgYMxt1x1aBIxFfScGXMY6jTBGWlUzDu2XjEhboz4ZRzZsNiTYLdaEPQSVz4/b/+K7IAgqAUABCsZd5XU8hW5UUZBoccqFssiuMgJkHg0owmQZKNUspKp1MoKpfAX6hJGrGmpdCqftVpeMjaW5ypZwwz9u4xlTN80jGXtihdFvLuJEmIardeQf0Zjz4wSIKVZqQ/zWGZJrPeIgOIt1BFF9jRdK/XXPxAsY9TCItTjkZXL+o4lL4qVb2R/1dpLpFxfne/IkhZtUhl9EMjhzO2kISIkzJWIo5QEjUh56S4ilUKeJoYKSSouplibpikFaXxTNNmK/Be9slisQ+s/JSNujNu37KWWLWr1p3W1SIIMYv0Tp5MXnQAJerVI4aTZoxVP4ONN/V5BboSxDrSR9R6ej3G+Ta8mECJXOv1kynm3irPXERxHDndVcRTLyyM5icoupXehqs0W3S9TsMDJszUlnPTuPXIENPQmPZNfrVsJ2j9iVYViuy+SAskTUJUStbJWNpG7imhth6xs9BA/0gIX5fNezms3NqwSc1e8VrWQGJSt0BFeu8p1zoysFq2tX++kL+cB1Vi70i1GimHUuZvO8OZy7pXKSZiAu/KhkyYNidm7JewqFuGKKZoKEYf+Og/5L9C5cXyLOpZ9WNHoqf6w2KxsyrFo4eGSiT2LD5Wou+kuE/6/yO9jxVBJNOkVSQZWlx4pGC2CRLKYp6D6rG6RbxPHH4bWtOzaVVqAKhZyLQwV5gGxbO0gboTJTlhIIWM+SQYlWvwf2VtDjJD7i7x9LnwnjdkK/SqVttSyFY7Z4ixbAbj4mK3sBrVFdbaiTaBapwmxDJayGVVmcORkuNrerDVY5bwbxbpOtfTqkGwwInSiGqPkriDyoQuV8U6EaUSVShjpScS1sWAsLCQjJDLCSKw1QHp1DAOC1xhAsaCivJDEJEcIfRXEkR6LW8STZaadZiiUngEzBlClvjpqekVhJk5Zz6Wp5wii4IMujYHgTggTH4tWqWFUVZp06fLilPaiQ1Y5D534lrJ4vUYeMGiSkpjcPpVkscZ4GhQrYhJJl7DUeGSQ6MSH8YWaqxLQ9B7eKgbr8WMnxDiJhGfI4haRdENf7Jmasamc1STjA2NwHmqdHIcV5miLkPbRrryezOlownfKP/XpzFoHx9oQyh2iKe27qpVOJMpnyGCs3QTdV0iloZHjN3Iv8d7bpmrZ4mkUnz9E8CLlLFmiZsrwJ/H3phWLtwl5hmQ7R0xsZOPlsr4F4Cf1qEpdIKnfaYIMwY3QiEKphEaCpGNi15Yyo4/Jf1bsKqjE6OkrpQxe2+ddPXOH7rmr60I1oRLLVIh56GN5mVSbF2V/kq/ToKa9G13a+noa6xzWDUe8Eqp8uLCuuad8kZLiKdyhjo6ezS50gMQHZHPeBIL1KwGxZnEiUNluV53H/HBxgdAKSWdVvbXChzphS2NYuYxey8LOr3fNKq3VSqROSqa8UVKoqKOrxAuX3xxLtFBSGWcxUBrFynS5XuoICRcPlR51uBLNMvkh13tIGLG4JYezEQxbgRhKYn253VjFQyHC0V7ZhT7eeRzSs+lfxFq3gScnesobeLX4Ut16g6JciCaI3ChxJDImXVmXq6ZILyZvi8EMLSTIcCpYtoguTumWxHSllHVQDld6OxezJd1UwkKKy0LIWbc4skVitkg2wtoglq0Q2ZIMslywn7hxehUb7rHh83BhkWkPnoGNsrwmfIKlpfapiTwqelUMfTRAYTXLkch4TuVkU+eJSY/07zFKGY3b9G6Q8apv/DQPL+jylE+aUMU607RUiGiUYok1U8RadNAoPW3TXWfYgNjQhLGSXBA9mkI6abF05dypaMYnosiQ2m4hEhnpShmRCUzOtVJqkqioNLUXEO9Ei7/QHBfcK/m+aW8p5XlMI5a5Gse4sYyFivKui/AoWcJ06mAVs6MYBUZDFqsBQ2/VH1smTaHGWb54S1fIMiZv+ZKbGZXyPE4P/Dr1wVDuEWk2HBVFSm00lXVmbYuXVC9W/13QCOPS+CKRVO+YtrpeTpNFjzTkLFt7uJgts0XkRsgXNSZtCxEtrqEc/VKSgfKd4dwIFQ4DyTqVpn73RbgR1uLdCNVrOJRb4n5huPUgqkcbvujmYLjj6icIOuiWLmKkdHwn0gi0tQE94k73NYkaei2aINug8nh5aNcqj4fLCQEtpSl8Mihdbkb4oNpmHCHyjTxUaU1XSq3JGIGVumIK61s1o6Nq8g1u7UbHlyloopUSQ91iQfPCeGPN5MQltXJyjJUzqoV26ERMaq0NrBIMmKSbMVnZyDTlFRtpNsILdw5ibO1q56EUjaUukJT3Xc4lOOxfGTrYV8BQaxaVk86ruR7juiDhW6Uy25LPtBuZQENVVstY3biVyw2YRmGhuGBSvTkRGMotUB36YKJWl7yWq60jE46zLWcvnEl86nehsLEQr0UWWEi2h4OLtQ50o74PZyOU3xAULVuNaiO7YW2uzpbcJxH7i3S/0jnVjA9e+KRXj8UtMX6zMkquICnj0Wr16NM6cTRymc7DIN2Z0ZU2Vs02RQ2+cmpc3ad+dB5KIvhVK6nEr/gYn8OxHR7JysJErd34YZAZbq0jNOnM0a9e6EuoEXmyK2yUgtITgk4lbFH3IlDSfDQXQeW9QFVOKGZwVIgtkyGXURkdI04S+e1YcS3HLHUqDeBiCxvtLT8PBY8cXWdqchYikatn7MvaiEYnfov+NRxJdGIcTyPN1Gs4EjmaafUmxlZfgDkot5r5ZsQ00SRgysSXRUY2KWfarUiM6bkKL1pidicU7g9ZUAwGKGp1WIP0aG/5seVkkBoB4vdM05jmBtcukYskF8XWzXvhdCbBYlGwbIXosBhIvaBz18latsSWZ2rZIv/RFPCiosaNSMxWbQR8Ps7tREdwn1E/2wqTHpWGKUT2OIZ5I6vHcetYieELSrr2clNV5zX9aHQ6tWsZWhI8KfRgHM+2r7pxyr085pepZJJQJYbGBIauBDUi/3VhIxL2kDhnWbT3twhD4SScYh5rtyqlpqOEoniXD3dYH2mUnMbyxUBpXR6q84gTZChZxRQUgkqJYWIFhxKpodORn5P69c3ohCWhCazrkEesqelZYUoDpOMYOrEwym94gjtw6DQ5lng+kQhQccUUy6Xy65oKKYk3nkWNTQvH8QpTwlDIuIbuLydyLxoxoHV+F7GXyB/e8t7X3ESl4lp02ibajJT0ZEFHi1VHvsArV7nkjlHRFKf+p0efk6oG1I2Qt2xZrBaa9p0WMzaZQAoUc2YtwBzaG7mZrWTZUvKil8RsRYsbGq9FyRZf+ZkkyHCVona9GqjfsE6U12LCBNYFIkDaFgUlhh8mLVoLJr7AQRURZkhoxKCQJmxwFfdY3Tqymj4dl5CX06LEK8uoD7ySj66iv6+4Z4kDPKG8TtQsWdkoXbvSATFKhOIaUDGGsYhircZy46WP4BjI9CXe08n+rdUMre8ThmHi5qTRJ2mPnkKtM5440n1fJsuiNOui/iyMcqBWjPpuFDu916tZxij+ei05CtfFPg31kEitRaD1vZzsjUGNVZuoko1Ll+UxTiOH3rGv2Os0NC1VEmlsIgpZFwUCFBGLFlWDMpI3yM06rTnMuRCL76xYZENvS7Q+qNKN6FcZ8xbTozMLsVLyCTdiX7tudxn27DqEZIcTZosFJpr+Xaixxf1MxCcy9bvME8nEJJ0kFi6SICMQ8MNd5kZa9RQ0bFwXjiQH3cDKtZisMHcVZlFY0eEuiNXKJtwb7SbIPTdsAk0E9HJgx0CAYtk/Ymi+tqITT4SCNsWNNlVIdi2pn4whvxkdsWgxYBbPLeWhWihuEnoH10ijNF9m5GFak1z6vbzgFdLsCE1LRLdDbxI9jLamPLoXz4SqsHsjUdUioRHyWkeds+jkHBoWcy3NqMJwKZ8XUb1OHB0m475qlCCFIOMtnHTno/oGiUUzuhaNXh/RG1HvhJ6WD44RT5UIBl2ESIuEqrgRXrgpGsu+qzCeAhOPcd9VjD2TScyssPPrzV0Xa95A3RMvNFOj/6L+jLj3DCXvFk5AhElnWEcWFPdYdWbxfeF5XP61zhTXawyb+tm8fOQePw2njZAtUszYDAslWyTXe0LJljgbYfRciCBbfPp3r8cLkymIps3rIz0zjdbe0tpU1evryIeUyold3TM+1gsTKH80w3oMtlF7LRqr4RB/7JkeJTfOY7k4zcpaEOsZbj3CXUmliHkjjWpYImLP+FaG7N9qPVNqeQwnvaJBiEEW6rZ2RrWsPF4W84DGOhPFndCWAHL+k/IbqZKVjUMx9KZElMwrN8y0MC2/71WnFne0jSCfMjhkTQtlvZbUNdMTe8av2agU97JJOMpn7ZYfmtpP1u+SqWJ9k/DyxOkXRtZlLLtJjONpUP7pIpUKZxtyvYqx1dqTobyv0AyJ0GLWQpF7UZw3H48vb2XjLCfccAmyVz5lvdbRRXlDE9PzjSwPo4qUZNPXnvKROjIRn/v3HILL7YXD5qBky8y7EXJki0sqlYiPTssWYcVcnS2a/t3vh8vtRs2s6tS6ZbVZOeuWkY82KgZMJcaOlcvPb/YCMvrwao1mrmrfiRdCgpQivUOrfw2GnxipCurtmIqI0rOLcytOvobDBdpREoGx2ravupRjebniy2KJNdOz5cQptUVnBAIWcvPViOoUMVWMiSzuVrUFk6C1a0SE67tW+ThDrFbod8VUiDVTSFMvlx9D8xAsvvMEfbBcoKtC4i5E/HjRJv1djmSTuGwqBjlLl1xxbGOxZloTWu4wT7ziLhCI0tdKumHYA67SGGdjEezixaIll0XfxxEwRlspfZTBkHCtliZqZoW0YvoXgzqyViMMD5eQLUeUOUd8qqaQkCSenAxcr8P9Luezcy3EIr4nJOrcufM4cugE7DY7bDYbTftO/hCiJZCshJGt5Qu3RqV+lybIoIBFFDb2w+v1wuMpo/W26jeow6UU5i6UjRyLYPRRfrLKLF5Lx6hMg6epEIlXuFLH4lCalNUasWul/tgyqR+tPkuYVKjo0FwMCw0eJKP6tKGlqH2xfrKoP1+DflVCAppixL6KXxF9mVJwhdQKplfx0THeKtCqzWEjsiCmqVFp52F5zLQwQmL3ynBFF7lMXzJ8T4fBVdU0qTWo2suw0l8RPa004n5VUviL48loTTTRvhtfrFmlh1G1gbGIP7GBP0oMyljB9COkJkjEEl5L5df7fRxKg7hTGvJPiUSGykwp1TmL0blFP94VeaVxkIiFO+RXzlu4pDXNQmJQMFqE6pqF92G9sWZ6jzAqEjX1xSuuY6XzlFNuaWjp1KJGmMwmFBWV4MDewzDBDJvdDovFCgtxIwSfICPkPi2kYhVRm9gTZCgv6iACdIcNFzYmsVt++P0+lJWV0Z91s2uifqNs2O1W6lJIJpLSKbB+ZbICp4J4/SRCr1GRfeL4Mn2ul8YyPcrHm8WnAOsaiQrEUFd7+Iti0Z/laIX8ComTGsjtXmoESEsjUOJDRgCL4Vo9GMejYqiqEtJ5J71Yr75CrxM9TPo7fa6SVDP0EpXATPmeCqdh5C1KrYirBZV07cYwFQ3cor52DctmcbyZTEbHmGPNDPSosl+qKS3F57TGciDwnjXcChGsbmHXGK1VE490qmTHvSKQdbkFannE6TSol//cS7SQ0rKy8dKWvlbISRDt3WLEQBcxC8lcj8gRHZbtcjpyBWhw8Q2hkt6stfSEfZYuWpF5XXCPjog14y6I1TPNDDPI/yxmM86eOYcjh4+D0BUHIVpWK1/QmGQjFBczFiqg6dcKlY7WTcSypRVAywXGhv/QGK2gHz6fDx6PB4GgH1VSk1GjZjoyMtORkuKkpri4PhFrS8fxqWYnpCcE0pNdbnGpx5ZJLXDK6pfcgokLDz03q5u29JtX4tw/9CjfkVM3lhoO4oQlaocFQlYctYUauc6j1r0OA9D/tGuS9GAqIpOe4EQgdT3SjluRxqfIx6toESBVqqZnVV2YayRKU7ioYpxpsOWUp7j0mHiDusK7sTzBUY4tiycOmHQ5oZ+4MJTh3wltXPhh2rJZ2eomzgamlD3M+CYjVXppsBvXYGlVY60Thcqy1CUgRzj7GCaR+lLY65su2qMf+/jJEValAdFBHVQOvelXOrhSRISAQTdDoTeCdEq0PheSPxGZlPSNouJVes27tFPGMunIe6ZJiU+0rNbFteLstr7bgygr86CoqAh5Z86jqLAYAb8JDodg0eJTvluIZCOWLc5dmmQllIOKzgetgwrp91pFjTmixdMQnnAJsVuchYtzKfQFfCCp6UmAmVi0x7ypldfmJbfOxf+mxLSlGrga0kqZ8aLy5WjtHga/pyeqIikV+p3fwOjmxV+j56fQXuE+XTVB5ISuwX7oSomgdxkn4t2V713xFyDgT4EVzokMJCnXmUKz8mEYu2IhnlMV1a+KWleCxE7EulHRmCJKH7B3qQfkaeGTwLkR2nf5d4p/D7lA6Vzy4s1fh34d1ht4smUoxkXrhFANw4paw+J+aY1pIr6X9qui2aimLdPARBIfjnP2DWlAROwBEtFHB9zBAreulFJWxDUPDnoAACAASURBVLdmpeMb3xoOx0WpsdQoRTcm/I31O75+ReizClVkOduT/L7FfUf+n7tGKGNlNllprgmr1cYnxCDFjAmBClu26BygSTK0DnT1rVVq2dJihnQgRYSLI1uEhPEJMwJ+LnGGzw+f30fdDIMB7mRKIGqxKzZxDpYugpDYSaiVRyacRiO8yGM9v1V7V3iCcRjqa1d44hi5vuLfFc6ZZqSdRnEQjMh6cwTF0xb2Lk6oVVYMw3Oca6PgpqTkcibOLxXeEJRrcmlnwNAn1GOXtYmVg/o25YtPvv/v9ut/hZSU5zr7X8JQ0Cy1SJeWBsq+V0KAU8vFKrwU678qdpJ+8plfI3pL2TKvVZlJgWKS0t0Ci5X8tMJsIf9GSBaXEIOrrUX+zu9JNFRLOCCJH8eQG2FoWYgSlgjjKPhAkzHlsg4SN0KEshMGguR3kqVQ+E5wOeRdAfiHCwdjepegnHErlnvF4k3P/VqiIZHfJ/JZ0n6Kub5RDIxez97Fzax4xpNhyDAUi3ap/BNoSbzzTOv+ip6HSn3WaqfR7+NZm+xd8a9NhiHDMFFrna1l5bkU/kZdH4lHHy+XtSyaHOrjK9gcxT2VJC/nn0WPRYMIFymmTMoMK/HAM5lgIZYrgWgRsiVYwmjcFvcQsXemKH9J1HfSa6W/67JsccAK1i2OZIljuEKZCikb42pu0b+K3QA07WcCDWI/GQIMAYYAQ4AhwBBgCDAEGAIMATUEIvRsLaguJj3cgFEpygIVIltcCA3lVEKBYkKuiCWMT+9OSJX4D4UwwVYt+kilBBlyhcCF+C3SD86aRUYunDgjQBMXhrMRRqaqFDFEnrYqxeiJ300bKQo00ypQHtf3PMh62iUXsmXk3X+1ftGYZn4hV8h4CUZTlSBFI+OhNJ58YrHoTK0G5rChucL6pRi7q2c8/7LjpRCQqwcTsnEYkWmhzaa85rjgPSFN8lXOcl6QueWBmVTmUehkcC+Pd1dYv1Ti6hPdr4hT4fKeh6xfce9vf8Xxuth1NMFIEmFNrEgdjWZc5IiLkf0nQpby5FEIMJAbE0XdM0Q8zTCZuXwFxFWQNIi6DJKGkd9F/y6kZiBkTFWmxdKv5QtzBEgiuhUmyJHOLJyFizPNCe6EYtIlLDqupeIKLtzQhzIN0RcYMQYbudbos6XX/1XeVdEOQfwMNDy2RseL9Ytbn/HMU4Yhw7CyOC0myrlIa03Es160nv1X3UNYv+KXEwxDhqFeGZdgGSVNahNW7CP+RrUBcemTuPULHXNeLs5K2j4BDuH0KvS9gpM9hTn8He8ISF0HhVgsE00ixxUt5j0F+UQYgkVLrMfK9SM2PTfCjVAcHi08Tmx1pBYtflBCuT24URK5FXJoCN+Lmyp9lt7f9bRL77OU+iVWPRP1LPYu8VwIr6JEjmcin8XGK/HjJWwxFbG+2LviHz+GIcNQaf9jcyMxc4PpF+EUPoJWYGQfN3Kt1p6u9f3/5Lv4wKQIniPK96eFmfR7AUNBftASLiJSlUiMxc/ibFjhvJLklZwhiyTG4L4NJcPgG01KGuttm+F2G7Ns8cRKsAuKY7N40iWQK66wsYh9hr7Xy/DlGGWs90qfpfV7gk8XVC0Q5fkuZr3g1nQ8GDMMGYaVxQIkbGPxzmmt+yt6zjO5Hr+MYhgyDAUNVnrqz+YGmxt/5bkhs18JJis+eT8J2uJWAU+RqFWNi9Wic4P/XVvXiX1vVE2QIWVuIjLKeQTyWQnp1h1KP8lTrCCN3gq3PeLm6JMNydcRmfONfCfHuo3cr9pnUVUC6TOF3+O5P557tfpdns++kO9m/ZKfifHgEs+9F3ouhA57ZGBh/TI+V8obMzZe0WMSD+bx3Ktn7bLxurjGS3xKb0QP0poLWt+X9zxk/SqPecihGpFJnn9NPOMZZQEKcf8I+qOkUqtyAdV5SJNcCB0QUmjw7+TJWNi1UHwgEW6KWr+NYmJaviCHVO6KjmBTiQ4LCkVuqfWKI1rkv4DPT/9O8hHS2KyoqLiAfOlv6XUsQ4ah8ZAtpy4tnx5XlCJ/UqYW5cgyZCQokwvLkBF7NK1QtFsm4j3REfyhtVBR41XBGRdoOiYd6z5euUJfYWz/0ZZ3wjYoeS7dmRW+S3RWn79kv1gmCZZJQpTdRrz2BS29QtZXBc1DQV6Ecn+XpzzkaUPMmSQMtE1Pv2QLCMs5ForkaciDSHydmA6FrUjhfOoG2q2WxSwiO5uMnCcJMYJBmCwW6kJotnCWLlq0WDS+0t+Vs3sYHy/dqd8FriekgBcsWaSdfr8PDocNmbWqIaNGNVSpkkQLhbEPQ4AhwBBgCDAEGAIMAYYAQ4AhULEIiKJ7RC9WswtWbPuU3yaxNImtVDE20e3yoOB8MU7l5qO4qBRmsyVUS0uoqVUeKd9DxrVlC3KC9EUKjJqmb+e/FwaOt2fRWzweL7Jqp6FJi3pIcjpCxcNixIPdxhBgCDAEGAIMAYYAQ4AhwBBgCOhGIJpEXQy0Sm/3lB399D6BqxEc8AeRe/QM9u0+BqvVyqXQEGK6eMus2MIl5kAhLwzySpLoQ8SP5Dw0xN8bsmyFrVlcNJbH7UWdBplo0qIuHA67/h6zKxkCDAGGAEOAIcAQYAgwBBgCDIGEIhAiWRFs62KkXiKKxf9VnnQZgy8QCOLUyTzsyjkEi8XKW7iEhBmERyXiLZFtMlHLlihfm5xXJrklTLRolBa8Xi/Sa1RFi1YNUCXVaayn7GqGAEOAIcAQYAgwBBgCDAGGAEMgoQgwsqUNJ+E0h/bn4uD+XNjMlnBGQqH+F/9TiRNp8aao76NTv0sbyTkNCvFnpIF+vx+kMFirdg2QVSdTu1fsCoYAQ4AhwBBgCDAEGAIMAYYAQ4AhUAkQ8PsDWLdiO9wubyiGKzp+S1o6SNxwte8E4sRnQCSWLeFWJaYmtmqRv3NWrVS0bNMAVVKSKwFkrAkMAYYAQ4AhwBBgCDAEGAIMAYYAQ0AbAcJnDu4/hgN7TsBmtXLFjvmix4QYkd/FzpfidO9RKe0VPARD/Gr5wq2ajpziWC0SYOZyl6Fhk9po0boBTYjBPgwBhgBDgCHAEGAIMAQYAgwBhsCFR+DidyUsn3gt6ciczy/CmuXbYbfbYTGbuWQZoTpcieM3NGZLbVqIU73TGlqBAEpdLrRu2xCNm9e78DOKtYAhwBBgCDAEGAIMAYYAQ4AhwBBgCBhAwOfxYd6cNXA4HLDw6eAJ2aKEi/4vMYSLS5AhSmEopCoUfhJyRT60cDElW36UlrrQun0jNG7GyJaBMWWXMgQYAgwBhgBDgCHAEGAIMAQYApUAAZ/Pj3mzViHJkQSLxUJyuofqBIstXGJuRJqtxpukPIr+rmnZIsW0KNkKgKRLJOSrpKQEbTo0QRNm2aoEU4U1gSHAEGAIMAQYAgwBhgBDgCHAEDCCACFbc2esgNPppEkySGhUebgShixbQlHjiCLGxOIVCFAjWoBYtQjh8vtRUuJCmw6N0KR5tpE+sWsZAgwBhgBDgCHAEGAIMAQYAgwBhsAFR4CSrZkr4ExycpYtk5mL3eLMV7R91MJFvPv4n8J30qLGar/rtGwRixZPtohlq7gUbTs2ZmTrgk8T1gCGAEOAIcAQYAgwBBgCDAGGAEPAKAKEbP32y3I4nckwW8wwm8y8dYtQqnChY6PPlV6vi2yRJBlB3oWQxGyVlJSiTccmaMosW/Hiz+5nCDAEGAIMAYYAQ4AhwBBgCDAEKhgBQrbm/LIcySE3QjNM1JWQpMaoaLIVSo5B4rYY2argucBexxBgCDAEGAIMAYYAQ4AhwBBgCCQQAY5sLUMysWzRmC0u9TslXBecbBXzlq0WLGYrgWPOHsUQYAgwBBgCDAGGAEOAIcAQYAhUAAKUbE1fhuRkCdni078LGQnjbYpp6fwtNPU7LZNMY8CCfDAY9ztN/R7ksxEGA/DzCTLaEjdCRrbixZ/dzxBgCDAEGAIMAYYAQ4AhwBBgCFQwAgLZIjFbFgtX1Jhat8h/ZnGCDCBoImSIr70lw5ek/En8u76YLepGSFwIA/CHEmQwslXBc4K9jiHAEGAIMAQYAgwBhgBDgCHAEEgAAiGylZxMsxByboS8K6FQ3DgB7+EsWzBxhi0FyxYptUXIFvnDLFsJQJ09giHAEGAIMAQYAgwBhgBDgCHAELhgCFCy9fMyJCUnw6pk2QpxJGJ4kli2VPgTtWwJ3+spakxuYJatCzYX2IsZAgwBhgBDgCHAEGAIMAQYAgyBBCJQoZYtGpwFgYHxwVv876SQMUe2SPr3AHwkG2FxKdp1Im6E9RPYZfYohgBDgCHAEGAIMAQYAgwBhgBDgCFQ/ggQsjX752VwJjthNVtg4t0ISbgWcSfkqxtLOBJn3SJlsdT4U8T3y+bnEJYVSpAhupdLmBHgiRaJ2aJuhAFaZ4slyCj/ScDewBBgCDAEGAIMAYYAQ4AhwBBgCCQeAWmCDFLUmBIuPkEG+RnFkUgzVHiTlEfRpBokZotZthI/gOyJDAGGAEOAIcAQYAgwBBgCDAGGQOVEgFm2Kue4sFYxBBgCDAGGAEOAIcAQYAgwBBgCFzkCFWzZUkYrFK8Vkfq9BO06NWUxWxf5JGPNZwgwBBgCDAGGAEOAIcAQYAj8LyLAWbaWwln+qd9zgmquhwEhOQZJlCGus0UTZGT/L44N6zNDgCHAEGAIMAQYAgwBhgBDgCFwESMQkfqdxGqRWls0MYYJZlIPi9TakqS1IN01GLIlxGwxy9ZFPFdY0xkCDAGGAEOAIcAQYAgwBBgCDAEDCDDLlgGw2KUMAYYAQ4AhwBBgCDAEGAIMAYYAQ0AvAhVn2Zq3JYbU7yVo17EpmrZkdbb0Dii7jiHAEGAIMAQYAgwBhgBDgCHAEKgcCIQsW85kWCycC2G5p36X80IMiooaB2jMFitqXDmmCGsFQ4AhwBBgCDAEGAIMAYYAQ4AhEAsC4tTvFrMFZr6oMReuZSYhWzIRWnL/ph7FZVrKLFuxjA+7hyHAEGAIMAQYAgwBhgBDgCHAELhIEWCWrYt04FizGQIMAYYAQ4AhwBBgCDAEGAIMgcqNQIVZtpbM22I49XtxMVdnqxmL2arcs4i1jiHAEGAIMAQYAgwBhgBDgCHAEIhCgJKtaUuRlJwMK0v9zmYIQ4AhwBBgCDAEGAIMAYYAQ4AhwBBIDAIVlvpdsGwJzQ7yoWDC76SoMWhh4wC4BBkBlPCWLZaNMDGDzZ7CEGAIMAQYAgwBhgBDgCHAEGAIVBwCgmXLmZwMi8iyZSLFjEVFjUmLCD8iH5ozQ1ToWIk/ifmUaen8LcL9sr0LUqKlQLZasNTvFTcl2JsYAgwBhgBDgCHAEGAIMAQYAgyBRCBQgZatzcEwT4vmalzqd2LcEixbJPW7C+06NWExW4kYafYMhgBDgCHAEGAIMAQYAgwBhgBDoEIRIGRr1rSlECxb4dTvnGUrnPpd4Efkp3HbFpf6XfgIaeJFvwcDIstWMAC/n7kRVuhMYC9jCDAEGAIMAYYAQ4AhwBBgCDAEEopAhBuhUNSYFjbmyVaIWInKbQl8S+wXKMOfQn6H5NYl86SWrch+RFu2wmSLZSNM6JizhzEEGAIMAYYAQ4AhwBBgCDAEGAIVgIAxy5a0QdIsF8rfR1q2ZDqmGrPFUr9XwFRgr2AIMAQYAgwBhgBDgCHAEGAIMAQSiYA0QUa0G6HgMhjfW0WWLYGhRf7kLFucKyGXjZDEbJWyOlvx4c7uZggwBBgCDAGGAEOAIaALAaKDeTwe+P1+qo+xD0NACQESa2Sz2egf9lFHIGzZcsJitiBMtgATcSekXEvwERT7Ckr/Tf13EytqzKYiQ4AhwBBgCDAEGAIMgcqJADnozs/PR2FhISVc7MMQUEOAEAan04m0tDSkpKQwsFQQqLCixuGYLWbZYjOSIcAQYAgwBBgCDAGGQGVC4Pz58zh58iTq1avHlOfKNDCVtC3E8nn69GkUFRUhOzsbDoejkrb0wjeLWbYu/BiwFjAEGAIMAYYAQ4AhwBC4YAgQxfnAgQOoVasWI1oXbBQuvhcLhIu4ndapU+fi60AFtbjiLFu/k2yE/MdI6vfOzVidrQqaDOw1DAGGAEOAIcAQYAj87yFAlOadO3eiTZs2/3udZz2OCwFiESXup40aNYrrOX/lm6lla+oSrs5W+aZ+F9XZkkFULRshS/3+V56CrG8MAYYAQ4AhwBBgCFxIBIgOtmPHDrRt2/ZCNoO9+yJEgJEt7UHTTv2eqGyEYsuWEbLFLFvao8iuYAgwBBgCDAGGAEOAIRAjAoxsxQgcuw2MbGlPggjLltksykbIFzXm0hHG/aHZCNWewixbcWPMHsAQYAgwBBgCDAGGAEPAMAKMbBmGjN3AI8DIlvZUqDDL1h+/bw6qZYcP8DW2aL0tWmcrgOLiErRnli3tUWRXMAQYAgwBhgBDgCHAEIgRgfIkWzk5OejQoQNt2YkTJ5DkcKB6ejr9PWfLFnTo2DHGVrPbKgMCjGxpj4Jg2UpKTobVbIaJWLdMZlJkC2Zi1TKZElBlCzAtIW6E5IGkSJ7MT0KwQkWNgwFaUK+khBU11h5CdgVDgCHAEGAIMAQYAgyB2BEoD7JVXFyMjRs24B//eBUvvvQyUlNTMXvWr0hPz0DPXr1QWlKMjz76EO+9/yGNFatRo0bsHWB3XjAEGNnShj5k2XI6YbFYKNEihIsYoYSfUdyIPFaFN8nxKROzbGkPxl/himDBYWzZtguujE5o36wWUqwXQ6/8cJ07jJy1R2Ft2g5dmmXQBZCQT9AP9/Ft+GNPAeq27YX2WRcFIAnpOnsIQ4AhwBBgCFwcCJQH2Ro7ZgzWrltLC9+6SkvpgbrDkQRSPNnr9cBkMiE5uQrOnD2DDu074JW///3iAIu1MgIBRra0JwSzbGljFLri/N6l2HCoBGXeAIL0PxuSM2qjZfsOqFvFwIP+wpf6N3yF+we/hCNXTsDYtwagZdWLobMuHF7xOR7u8x1Sh43C9DeuQMIoka8ExycORtNXN+G+r9dgzC0XBSAXw6CxNjIEGAIMAYZAghAoD7LVt8/V+HHCRFq7S+2zf98+DB48GIsWL1a9rvTkbmzfeRYpLdqjWd2qsIWu9iB34zrs9GahW+fGqGa3JAiV8nmMt/A49m7bB0+NNmjdvAbiLQXs95zHgY2bcCa1DXq0zUJF956RLe15UqGWLbXmKCXIqEwxW+vf7YS7vjwMX2ptVLWbAZ8LJfYGuPnRv+P5R65FE6ZHw79lDAYPeQPHeo/CiFf6o1mq9iS88Fe4cWTNN3jm1olIeflT/PByL1j9Lpz5czf2FTnRqHEL1E6N0dblK8WJaUPQ5Z2tuHP4fHx+w0UByIUfEtYChgBDgCHAEKgwBMqDbPW/6UZ89vkXaNKkiWo/jh49isF/exy/zf1d9bq8FSMw5KVxMD/wCf49+ArUFdhW2XZ8NOA+TK71CiZ/cheaVg3TsAoD0MCLCnIm4e1n3kPetZ/gk2F9Ub04F/t2noK1fhM0qCUmkfoeWnp2HYYPHIRFbT/Gb5/diIo++2dkS3ucCNn6VaizVZ7ZCAU3QqUmkQQZxP+QJMggJmaSIKOkuATtKlGCjM3DL8eD3xSj5wv/wHXZTpjdx7B28kiMW+/DjV/+gVG3ZGoj/le/YttYPPbcsIuYbH2C8S/3hsVzBDM+fBZv7+mIf7/7T9zYMNaB8+DUpGfRiZGtWAFk9zEEGAIMAYZAOSNQ3mTrjz/+wPn8/HAvTEDt2rXRo8el+PPPP/HkE4M1yRYKNmPk669gsvcOfPDWo7ikDueD4sn5DHc/MwOt/zERw66tA2dFm3YMjk3h9un48JVPcO7qf+PDl6+AY+t3ePWl31F7yLsYckMzkcVO34MDBVvw8UODsbTVvzDlvWuQrO+2hF3FyJY2lFqp34UEGXJPIqnc1Y77xd/TmC215lwMlq3Nwy/DoP/a8MTvC/B0c241B+Y/hwZPzkfafWOx7f/YOwvoKK42DD+7G1fiOASX4lCsLVqc4lBciru7u7u7tEihOIXiUNwdihQNJCGebHx3/zO7CYSQEMofKG2/6aF7Njs7c+e5d2bnnffe944tazrE6JfcOHOGW8/DMFg6kbVAEYrk8MBC+cwQhd/Da1y+8RC/UB3mztkpWqoQ2ZxiuH/sJDfCPShdLj8eNqYnMy+v7eH0n9bkrVyBnLZ6gu8e5ei9aHKV/AaL24c4/yIGe49sFC5ZhAy6p5w7dZ4HAeDk+QVFC+bC3TqeuoGQJ1e5cO0eviE6LN2zUaxMCTLbKFUYxaNTB7nqk57StTPy4vgJ7vnrsUqTkXxlS5LtHWeuLvQ5Ny5e5g+fUDSueSmiOcWUCeN5XGpxAmcrgsdXT3Pl7kvCDeY4Zy1EmS+zk6THExuJz62jnH2uIUu2LPheOU+4cz5KVy6Cu0HL8+vnuXjnOWFY45qtECUKZSNN3EOs8Bd/cPXaHZ4GhYO5I1mLfUWxzA5EP/qdA9f8yVyyDoXTKserJ8r/Nkd/f4RZ3rJUym3NkzOLjM6W/aB5LPshHTf3r2bR8i38FpqXFg1r8WWxIpQp/gXpzAL489ZVbj7wJSxajZVTevKX/JJcTq+fpIU+PM/564/wi9TgmCkvuZ/Np8yoS286W4YInt+8wLU/nhMQo8LaMS25Cxchdzr7uC4AOkKe3eXK9Tu8CI4ACw/yly5DnrTWmH2gyZby5UDWEAJCQAgIgf8igY8ttqZPm8aTp09eoVWy1woU+IL2HTry6NEj2rZpzZGjx1JAr+Xy0qEM2RRF80mjaPplOsyI5vrsFnT7NRsjV42gcgZzvG+e4/J9H8Kxxs2zGGUKemCmjyHw3inOPbEiW3Zz7l5/gW3eryify/H1PrUvuHXtDiGWzljFvOResCMlSpYgq60f9y5c4rZXELEWHuQoWYoC7pbGG2Cd703OXHmAd2gM5rZuFCjzNZn09zh5+jG2hcpTPL05RIfy7NY57mjTUrRsfixubmXSgFkEVRlP/0ZO3Fo3nfm/PCZdlbp8U6kyNUrlwSH4Ppdu3Mc7OAqVpROZCpeieKbXnpX/H6c498cLIlU2OKez4cKUQRzJOTZObOkIfXyFizef4Beux9IpA3kKFiSnW9zNnPYFt69f565XMDFqW3IUK0u+jI4oHbY+ZPkUYksJzYuNjcXS8nWny5iYGOO4PzOz1wM/oqKiMDc3N85j9Tktn8zZMqYRJruojI6WSXB9zs6WIrbM6LjnN3rkNUonQn7pSP4BR8jceSsnBxYgRvuQo6sWsPSXM/ibWxEbHolF1vJ06d+TeoUd8T23i6WLV3L4QRjmZioCAnPQbu4ounwVy5Jv6zL8SUU2HRxL5UymPom/D/ak0fKMDD9zlO6eMVyfVYFy072o3W0kmR7u4cjZSzzS56dpl058k+Y0W3dc4tqN+/jZfknPcaPpUCMPjqoYXlzfx7p5qzj4Z5ByecAv1IziTQYypGNFPO1CWNuwBAMOFaD99GKEnbjM1SuXuBuYhe8GzWZCl6K4JFF3UYEP+H3NVKasOs4TizRkzFaIwq5arp47hFXNJczqp3Qj9OParp+YtXwXj7QqLAjDNzYnjfuOoNd3ObBJrNfDXnBwwrc0WBPNt/W/xz3aG8fc1fiha3n0R1cyd8UervuZYaELJsw+D7W7DqZL1XzY+55l1bw5bD7jhd7CCr3WD5fmK1nVsRDBa2tSbPBZmq71ZVY15QSMxv/0RMrXXIvdkO2cHpCXJ2cWGMWW49DFzGkcycYR3Vh0QksYNrinsSVzlS4M6dWCHPdWMH3lNs4/joXoQO4/V1G0/mDGD61JDjtztHd2MG/KNFYfD8LVMwtuHlko6OTF2uN+1Jm8z9iNUB/hz83fVrJw5Q4uv1BhaR9LSGA0Gcq2pW/f5pTP5kTon7+xbu5Ktl7zBXMNMS+DKTF0M6PqZMXx8+4h8Tld36QsQkAICAEh8B4EPrbYelcRlNTCH9eto3OXLimWNOzKCgYN3oBls8kMaVEct9ibzGrVjb1ZB7B2dFVU1zcwe+42nlq6Yh3znGfhRWg7cRCNsxq4OLceTVZqqNmsHDZhUaSr2pme5dO92qfh4V4mDR3JztBClC/mTrh1flo1/gbzy6tZvOUm4TY2xDz3Ql/iB4b1bkAB84dsnjWCtdcsSOtiTnSwL8X7bqed5WzqNPmR7FMPs+S7NBD4B1vGtmPqwyrM3zaKgre3Mq7/LEKqj6f9N8HsmzGTnTcjsc+YCZevWzH6h6L4b/mJHVceEawL489rf2BWvCNTRrcin7M5Ibe3MnfiQg4EuJA7mysO9tYEXDpDYLHRbJpQDu3131i1fDUnfSxwttDj6x+OU4mm9O5cnyIeoVzcNJ8F228QaeOEefBD0jeaTZ+6X+BulSL+JFf4mGJLEVmK83nlyhVjmmW5cuWMAuuPP/7g5s2beHp6UqxYMRSRdePGDe7fv0/x4sXJkSPHZyW4kne21MbjSX5O4/hJs5Krmzc/Vx3Zq0S/K85OnB+W6NWgV4RWnNgyRr/r0Wo/r3m2FGer9aIYak6bQ5McNmgifdg7pw/z7uenz+wl9C1hwb09Y+g05AyFB42lR8286G7/ypxRM7mcoyfrJn7LhWkd6Lvbjm4TR9OmlA23993CvFQJSueOYE39lkx49g0rtw2hXAaT73N6TGHarktPv/276JAllluLvqPq9Edk+7oFnbvUJ/fLfcyavIADL9woXr8abRvUJcOjHYwbu5igrwYyY3ZfSsWeYUbP4eyJLEnnge2o4KnhxuqhdF38nOZLNjCokg1b21Rg1HHIXr0xHdo2JKP/YRaOnsDxsIrMOrmK2onHoxm03N45gx6DVhJZqhP9O1YjU8wddqxayc/7z5G780/MHFgLjwfzaN9uEzFVujGofQWyq5/w09COTL9TnhV7pvOte6IoCq0Px2bVo96StEflswAAIABJREFUMEo2HMziWc3IAgSdX8uw4fN5UKgLIzvXIbfuMqvGD2GVdyWmLhtMrgPdaDbqMl8Mn8OQ7wrAwwOcjCxH0/KZCNzYhApjLtJg0V0mVDKJrYDzs6jdZCO2fX5kf49cr8SW3YA5rOpXgpgbe5gzdSJLfL5kxKBe1PzCDRd3R4JObeLICztyFylGFssX7JjSlzEb9fT8bTs9i0Szo1VFup3yoF7fvrSvkA3txV9YsGgN57XpqD1xL3NqWOBz/icGdBnD5UzNGNz9e4pnjODOrmVMW34axybjWTS8Kl7T2tJl8RMqTphGtyo5ib78C3ecG1GliBu2IrY+7BdBviUEhIAQEAJJEvjYYuu3ffsICAgw7lu5uaxUubIx6l25mb569QqhIaFkzpLFePP8ziXiBksHDGCnRUumjGpGHq95NO2ym9yDVjLiaz9mtOvCac++zB7fkGzRV5jfqR0bnSeya843PFnUhOarw6nUfSFzWud+azeGx4eZM74/y59XZtTkkTQqYIf2/Dy6jjuAS93hjG73JeZX5tKp824yjVzBmEzbqdh8ER6dN/FT1wJE3NrGJU1tvoxZSosffibr6B3Mqu4IQffZOa07cx9XZOq6geQzii2lG+FEpvT/Bt3RKfQd/js5Bk6nz3d5sMGb8/uf4FKoONk8VNxf351WEy9Ra+lvDCwTy2+dqzLk8deMHj+QmvnVXN0ykeFzLmBXYwxrBmfi1xG9mPugMP3H9aG2p4prO+YyZuklsrUaz4SGUUzr0ptdVi1ZOqMbRSOO8rtfXgrm9MDxMxRbiojatWsXS5cupWDBggwZMgQrKytWrVrFtm3bqFmzJl26dCE0NJQ5c+Zw9uxZOnbsSJ06dd5wwf7u0/6Vs2Vtg0ZjmmPLFPmuQqU2/t/UVzChNjKeLMnrpqT01L8i+v3y9HK0XfYUtZsnzlZmmMV489j6G35o35UeDfOiCb7Pzz1qMuxGUdr2q42nLhZVpA8Xdy5mY3hl5kwbhsO+3vTcoqVqi840rFickkUyYWrf91hRvy0TUxRbtam+wJ+6M48yp7o9RLzg11GVaXUgG12n/MTYKg7gf57FQ9ox1acW8xdM4Os/JtCm/wbCyrSkfpmMWOvA3OsQkxdvwbbjUX4dmoP97Soy4kg2hp3eQqu4Bz3nxhSh6RZrev10ip4FEzXVkNtsntSFvkdzMGrhXNoXMdnTYSdn06n3KAJqbGDJ6Eo8G92AruvDKd+9KUWdFfvXjKCTs5j2iw/fb7rH1IomK/7VovXh6PTvaLHTiS7zdzGstDnEvODY0mF0mX2fki1bUdnTAp1Kx8ODa1m13YzO2+dR3X8hffodx61NJxpXKE3pUoVJH+c2P/+xCRXHvqfYig/ICL7KsmHdGPusAotmjaNWgut/+MsH3L55jxeBITw/tZK5v9ygwsyrzPzyN77/ZhRPKk/j0OK6mPSpgT/m16biogAazjjEnMpBHJvbmdaroNOCtQz5Jq4LQ9glFvXtyNgnVVm2fACe2/vTbvZt8rVuTZPKX1G8ZD5cPy9X/O++dsn+hYAQEAJCIJUIfGyxNXfuHJ49fWYsrdLFq3PnzmT19MTbx4d2bVrz4MED6tSpa4x/d3V91/j3cK4u7c+AXbb0njuc7Ed60m1bZoYuG843T2ZQtecOMn7Xg2pZ1aA258WBSay+XJflF/tjtaApHba5MmLLCmo5vQ3O8Pgg00eN4nyW7kwY0ZScZqH8PqUXY34No2zDauRzscSgecZvM1byvP4atjSLYu64qZyjGDW+Kkze4uX5Jn8aQq8vplX7n/Ecs5OZ1RzeIbYmMKl/OfRHp9Jv+HGyD5xGn+/ymgIuIny5ff0Kf/qEEPXwOLN+PETZkacZV/48wyoO5k7rdezslsd4ELHaq8xq0okTxUYxr10UM1rNJrzFIpZ1yGs6yMDLLB3Rn22WLZkz+Fv+3DCeJSdjKFDiK74s9RXlS+bA7v94iPsxnS0lw+HevXvs3r3bmGpZr149o9g6d+4cx44dMwqwSpUqGQ/z4MGDXLt2zfi+SJEib3QvTKXT5IM388mi3/8dztY3tF0aQIZyVcjnGMvjU7t4kHcAS6d0pZgraF+eZnrdBvwYUpjS5TJhGRGLXq3B3MyMNDlLUatZMwr6H2H98pVsOf0HITY5KFuzKW2aVaFQOm+W123FRO8KrNk6iK/Tm5yts+MK03pNAmdrYW1qLQmk57rz9C4CBD9k18T69D2bl9HL19M8h3JiXWHlqF6MeFiGJYvHkfNwP3qO3ktE/uLkSG+HOkaHwcwKOwsV7pV70+c7Z3a1q8SIIxVYdG8KFc3NUemiuL34O2ouCqDrqvP0L5GojT0/y/yhzVgW3pSZ88ZTySPu85ur6dRrGI9LL2fFuCIcadqCyRciyFUqp1GgKg6mxsoeO0sDJVpP5/uC5m/ap1ofjkz7jo6/uTN8zS5a51L6at5my9R+dNn8klJFi5DBXk+MIhitLFHrslOtW2uqZ3nI1pU/s2P3EW4F2FK4al3qt2hJrXwueP/YiIrjLtN4yX3GVlDKGU3gxTnUbrQem8TOVrzY8r/I4hE9meBVnvnTx1MnpyIJA7m59xfW7DxFYGQsWNkQ+/wmJ6/ep+L0G8x3W0zBzqvIM+QIW1tlMgHRReC/YxAFhp+n8azDzP7qOZuG1mP47RJMXr6CBpnjuT7gl+ED6HHQg8mLZtLK4xw/rtvIll/P8Sjag+KVatOsTTO+zuaIuYiuD77gyReFgBAQAkIgCaFhMBi7ZSmTC6fWklIaoXIjfeDAAbp26YytrS3OTi5MnjKZUqVLv7MI4deX0Wvob2Tv0BzNrhWc9ezB3L5VcTk3kppDDuCQtySe9qA3gJmtC64ORWncvzwhC1vQaYcn47bN5NskBo0bHh9g+sgpXMnehXEjGpBNFcDhCQOYvOcp6Qrlxd1GRYzeHFt7Czy+6kD7Klkxe3CQ9b8c5eLlM9yOLUqnMcOoof+JFu1+JvPoHcyp4QihT9gzrROz/qyQyNkyiS3dkSn0H3GCnIOm0a92HsxfXGTTmm1c1MZga2mNmfdt9py6RcXxpxhb8jA9qk7Ar/tmNrdR+v1ATPB5pjbpwbmSI5nbJpyprZag67CQxa1ymjgGXWbZiMFsN2/E5MntKRD5B4e37+LAseOcf25Hhc7D6V4tH44fmEH/McVWfEOIjo5GGaOltJP4JTw83DhBcMJxXEqXVGVeN+Xvn9MiztZfqI34gIxuhw7T2RMe7xlB94Er8Ss/juWT25FHd5MFzaqxLKotiw6O5avEQQavIkPCuXt8Bwd2bGTh9scU77OAOV1ycKBDE4afzseMg9OplcHkFB3pX5jO29PTP74bYZzY6rr6PP2Lm8TWzgn1GHAuH2NXrqdJNiDgMitG9WTUo7IsWjSR4ueH0K7fr2QZtYaprYvGOS4JDzyQjW0qMPJoOebfmc63ViaxdXNBLWovDabb6nP0U/aVcPG7wprRbRl5/xtmLphDg7hk15DfZ9G57xgCa2xg2ZiyXOlRjwEH3Rm5fTlNc79HIGmc2Oqwz42hq3bTTnkwE/mQvTP60nWzDX3nL6bHV8nHpwfdPsyeA3v5eeFP/Fl4PFtXtcFjbweKDT5GhalXWFrXzngUoSdG8XXrnbj3TtSNMF5s+V1g0YieTPT5liUzx1BDSSN8sYPerftz1LYZwwd8T+kiedHs6ECd0bsoMvYm83Ktp2LjuRharufEiHh1quP2vFpUXhxMo5mHmF3Bj32TWvHDbjeGLFpH9+JxV7foG6zs34VRt0sze9ZoGnyh1L8en8u/sf3gTjbM30N0w7msH1OLrP+MmaL/wpklqwoBISAEhMDfSeBjO1s7d+7A76WfMYGwWvXqxq6EShfCkydOMGbMaIKDgylWvDjDhw0nU+ZXTyGTRhJ5mwX9hnMmUM2TP9XUHj+FzpWzYvfyVzo1Ho+h/jRGtitDRlsVUd43uRPtSaF0eq4sbknnHVkYu3U2SiegxItJbE3mcjZFbDUkuxq8dg6l+8onlG0ziM51C2BHOF5XnqDJm5O0IXe5HJuLIuk0hF+ZTZMWi6DrHn6pfYnOtacS3HwaC7uVxezBbuaMnMk5xzpMXDUgQTfCOGfr8GT6jvgNt27T6FazAFZ7e9Bq8h2+GLWEcbVzErRrBM0n76H0yBOMreHLsjoNWeHYiuUTupDfVcv1/XOZMOUwhm9Hs7KfKz/36sEG6jNx3A+USqvi6dFVjJt1AOt6QxndIgtB/ha4ZnTFMfgIw5r3ZG/m4Wwa15icLh+WvvUpxNbfeW6kxr4/obN1yfCuzoevAzIMcdHvOrRh4RQsloOceUzq/e9eTGJLww/bd9O9oB1maDk3uy1tp1yj6PBNLOqak9vzG9Bshjdle06hW52C5LCP5oWXL5HWWSiaVce1K/d4aZuFYrlciDi6kG79JuFTczk/TqhN8Kx6tJ71lOKjptO3dg5ibx5m0fhpHHyajUEH48ZsvUNsjVmxnu8V0fNKbJVh3twp1FVvYUDnwezV16R733ZUL5QB+5gX3HigJ8+XefGw0f51sRXjw4nlw2kz9RJfdhxB/ybFcQq5y8GfFrFk837StVvP3CE1sTzQl+a9dmFdcwB92leloIcdUQG3uBHkSbUvM6JOfG4nJbbQ8uev8+nTZxWB5bsyonMtCmW1I/LJbbzNspE7XyYCzxzluWVasmbLjFPMGSY07sJyv3r8cmIcZZ/OoXTN+URUGsSSYd+RLvw6u+ZNZfKxEPJ3X8O+hGO2XnUjvMzyEb0ZdjoLQ8f2psoXnrjfXkHnUdN5VGIGi/vXJEPYJbYtGM3cPXcoP/Umc2o+Y2KNhiyLKc/YcT2pmN+ZsGsH+HHhNDY9dKHO5N+YUx3u751Nm36rsajYj1EdqpHTNZonR9cyec4OoiqPZP6gGhhuXMLXLC3Z82XB5uUWBjUfxibXPhxf3Yn8Lh/4+OnvPoFk/0JACAgBIfBZEvjYYmvx4kV4PfMyjslq266dUWzFL8eOHcXHx4dChQuTO9fbY6neBhbNreUD6D9zPTcy9OOnVd35KqMdKgI4v2IK03c9Im3BIng6WxAd9BzV18MZ8I2Gi3Mb0maLJ1P2LUYxnN4SWw/3MmHQGC7m6MXU8U3JqfQi8TnPjwvns/2uJTkK5Ca9dRg+D1ypPu4HvvL6ke6rvcmYzgaz8PtcumZGxYFjaFcwgK0DejDzkoai1b4lm/opV/ce5EnGhkxdP4wCNzcxrPtk/L+dzoxhlbC9u43pY+ZwLCo7WSs2p2uGs6xe/htemcpQKl8uHH32MH/zeSpNucKU79LwbPcwRs05TGDWqpTL50qs9i7nDh4ntMQUdk37ihe/LWHymsMEO+SnYCYNz+/eJ8S1Mu17tuAbh8usXHWImyF2ZLH35so5HzLW6UWvekVwMaZT//VFxFbKzF47W9Zo1BpjV1qVMm5LGaoV95oag7ZeB2TElylRcLwxIEP5Lz6N8DMMyLgwoSiNZmvovP8w/YrYY4x2CL3M9NbNmXItK32WL6VPzofMHT6JDeceY5ejGF+46fGPdKFo3e4MqRnJmolTWX4hktyeDgTdv4cv2WgyeBStKnpiuLKUUWPm8sstRwqVzUsGK0fC7m3g4LVcjDx5iK6esdyYXZEK8wLovek2w0oq9vADfhlZlR6nv2DK+u20VFxj/wssGtSRwQ+/Zun82TTJG8iFLauYNWc1l2M9yJ8zC86qIJ6YVWbypDYUco/kxyYlGHCwEiu85lM9ztlSkg8rzg+iz6ZbDFX29caiI+D+EVYNH8qSi6F4FCxFvvRpcDZ4cejgAezqrmDR8Prk5gY/z53D7LW/Y8hWiNzpnDFEeBFUaDCb+5fGQpPo5A7z5sCESrTY5cGYTYfpnN+001i/u+xfNZYJG64QkSY3BXM5ofP1wqPKQHp3rMCz2V2ZdeIFZk7uWGvvceeZDXmbD2bSD2Vw1d9idY/+zNj3ALtS5SicFqL9n3L02GPS9d3MiX55eHRyJu2rrMFu6GK2DPsGs1hfzv40nQHjfyHQIz2Faw9kQCU3zvw0mikHgshT4AtyZEqLfeBJ1u68QMWZd1nc3J3HW4YyfMYmTobk5Juvs5NWDQ4xT5l/8CmN5pxgyXcORAU95OCSUczafJ0wl1xk94jG588XmHvWo+eg9lT/QseekSNYfcYXyyxpMXt5gztBzpTtPIbR9Qphb/lhF8SULweyhhAQAkJACPwXCXwMsVWrZg3mzptPtmxKl5s3F2V/Dx8+5NTJk9jY2hhvQJUwBAsLC0qWKkm6dOnfWQ2xj4+xZd8pvDPVpnWFL3B6Nc3NS87v3sqxK96E68ywyZiXirXrUdQlGq/T69lyw4lqbeqSO4kwCEPgXY7uO4SXSxmqf1uIeKMn9uU1Dvx2lCt/+hOpsiJzvqrUqlkEj+jb7Fy/h2s+WvTWzhT4qgH1ymQwzhkb8fQIm385x+MoGzLmK05Bqz+44JeFmk0rktb3Ovt3HiU8Zw2ql8+OLcHcPX6QA79fwy/rt3Sqlh2fCwc4fPE+wdYFaVDeieMnrpK1Uheq5bVGowrm+t5t7Lv0FINjDkrVKIvliW1cd6lG65q5MSeC5+f2suvwDbyiVDhnLsq31b4lfzoLiPHh8v69HLrwJ8HKsRSsSoPqRXH+P+4rRGylfMV4K/o9PiDDmESYICBD2VR8dnv8rV7iibbe8V51ZO8/39nyOraQTafVlGjdlrLpLIkfOhN2eS3z9nphW+R7elb3JNb3Mtt3HuDWoxCiNZakyVqcClUqUixDJPdOHmDvsWu8DDWgcc7AF+W+o0ax9NgYu5dG8ujUXvacuIF3uC15qzenpHY9W8878E2HtpRMo8fn9CpWnYmgdJOelMuofCWAW4fWsPupB1UaNaOwktEe7sW5/TvYH5iVurWq84WbUmNh3D29jwO/38InOAps3MhasjoNv86Fg2UkVzYtZv+DbNQdWIucZhpU+lh8Tq1i1dkIyjTpyTfKvt5adAQ+OMHunUe566/GtXA1ahbUcf33g/hnrE/d8vlwVUwY7UOO7fuNczdfEBKtwsrZk8LVa1M9j/PbzlZ0GA+OrWLLH7ZUbNyOEu6vd2oI9eLcgZ0cveFNSDRYuXnyVeVqlM2flvDbx9h18AT3fMPRmTuQs1BFqtcogUfcoE/9s+Ns3HqaewGx2OcoQ92vbTiw4RTqr5vRoawrQU9OsW31ZSzLfcf35bIa6zbm5R8c3/8rx+/441K0Fo1ql8L+wRF2HjjJbZ8o3Iq3oFH2O2zdf520lXrxXQF7zNXBXPt1K/suPSEcW/J83YjaHleYufspBWt1oE4ekytliHzJ+b3bOXbjKYHRGlwzF6R89SoUzah0tYzk+aWj7DtynkeBEcqBkr3otzSo9gV2Ml4r5auarCEEhIAQEAJ/icDHEFsN69dj0pSp5MwZN3YoQYmUOZOGDhnCli2bX42vUcZwKWNyfmjfnl69ev+l8svKfx8BEVsps/9LzpZidxkSKq5kYtyTiCNUHd572aBSKc6VouISvBoDD5Wug8q2lb/rjO6WTmcgTBtGwaK5yJUnhf67KR+nrCEEhIAQEAJCQAgIASGQBIGPIbYmjB+HxswMOzs74/1d/KJWa2jcuDFKgIYScqBMShs/hksJQqhevQYzZs6UevqHEBCxlXJFmcTWEaytbdFoFB2kNs0DprwaHSylS+GbGsmUBp+EborXUXH66Q1ddXjvJcO74uL1RqFl6kZo0OvR6fWEhWkpWCwnuT6TMVsp45Q1hIAQEAJCQAgIASHwzyLwMcTWvfv3OHXiJD4+3ij3ePGL0mWw3Q8/sHbNGg4eOshzLy+j6HJycjKO22rfvgMlSiSOQP5n8fwvlVbEVsq1/VpsKV1mTXNsKXNtKYO21KaBW6kxzRamMVvJLYpjlnBS4zixpY0TWznF2Uq5JmUNISAEhIAQEAJCQAh8AIGPIbZSKoYyRuv06VPG+be04VpcnF3I/8UX5M0bNz9UShuQzz8LAiK2Uq6GN6LfFaEVH5ChTGgcP2Yrqc3Eu1Tv0E+vxngpcyC/U2wpY1gSOFtKv13F2RKxlXIFyhpCQAgIASEgBISAEPh/CPwdYuv/Ka989/MhIGIr5bpIVmzFB2QkSOdMeWvJr6E68utlg0H1epCXyqAi4Xv0yqxCpjFbitjSK2O2wmXM1v8DXb4rBISAEBACQkAICIGUCIjYSomQfJ4cARFbKbcNRWzt2HwEG2tb1GoVGqULodHdMjlbatSvNZHBYBqNZRzLZSCxXnrXe5VpzNbrUVtKzHvC93qDMSHD6HCZnK3Pb56tlHHKGkJACAgBISAEhIAQ+GcRELH1z6qvz6m0IrZSro3EaYTxY7bi59kyhWGYNJISeIFK0UjKYozIeEMvveu96vCvl0zfTJxgGFfGN8ZsKXNt6fSEhWspWFQCMlKuRllDCAgBISAEhIAQEAIfRkARW/fu3SNTpkxYW7+atOrDNibf+s8QUNqNn5+fcY60jBmTnCPoP8PiXQf6ytmyskGtMYVjKIIr3tkyCq3kNFJyye/xO0zw+VvOVmLVlaSzpQ2nYNEc5JQ0QmmsQkAICAEhIASEgBD4aARevnxJSEgIGTJkwMoqiVl/P9qeZcP/VAIBAQEozpaHh4dxjjRZkiaQ0jxbCZ2t16pL2dbbzlZi/ZTQ6TI5W8ktSaQRKl0JX0W/580i9ScEhIAQEAJCQAgIASHwkQgoEw37+Pig0+mMT9xlEQLvQ8DGxgYXF5f3WfU/u47R2fpZGbNlY0wi/GhphG/OsxWv1OL1mQrF2XqVSBg3Zkvm2frPtks5cCEgBISAEBACQuATE1CEVlhYGMrkwgknIv7ExZDd/QMIKIJBEVrKP1neTeDNebY0qNTK/FrxkxqbuhC+7kVo0kjKYgzKMI7Zeq2X3vn+nc5WEtHv4mxJ0xUCQkAICAEhIASEgBAQAkLgn0wgWWcrtaPfxdn6JzcTKbsQEAJCQAgIASEgBISAEBACf5XAJ3O2Dv16MS76Pb6I8fEZpvemgAwl/V1vmmdLr1jZ4RQslpNcMmbrr9arrC8EhIAQEAJCQAgIASEgBITA30wgJWfrdUDG2xrpdQBG0vop4efJR7/Haa4ko9+1cdHvIrb+5mYiuxcCQkAICAEhIASEgBAQAkLgrxJINvpdGZWlVkZmJRH9ruwkqTj45KLgDfDuNEIZs/VX603WFwJCQAgIASEgBISAEBACQuAzJ5CSs5Va6Z/ibH3mDUGKJwSEgBAQAkJACAgBISAEhEDqEvhkzlb8mK34voWJX5OKftfKmK3UrW3ZmhAQAkJACAgBISAEhIAQEAKfjEC8s2VtbY1GrUS/q+Oi33n1+jrmPano99eTGyeno4x/l+j3T1ansiMhIASEgBAQAkJACAgBISAEPgMCn6wboThbn0FtSxGEgBAQAkJACAgBISAEhIAQ+GQExNn6ZKhlR0JACAgBISAEhIAQEAJCQAj8lwh8Omdrz0XDuyIMX0e/G4xzbul1OsK0WgoVyyXzbP2XWqQcqxAQAkJACAgBISAEhIAQ+JcQUMTW9p8PY2Nlg1qjMY7Tio98T9Xo90O/XjIocfHxy5tTGiuTGhtnNH41qbFOr0cbppVJjf8lDU0OQwgIASEgBISAEBACQkAI/NcIJHa24gMylMh3Y+y78hoHRdFHypLw/bv0U0I9pTokztZ/rW3J8QoBISAEhIAQEAJCQAgIgf80AXG2/tPVLwcvBISAEBACQkAICAEhIASEwMci8GmdrXcchcHYhdD0T6/Xo9frCAvTUqi4jNn6WJUv2xUCQkAICAEhIASEgBAQAkLg4xEwOlubDmNjbYNarUGtVhu7Dyb8lxp7j+tGqPQ6VHIyVEZRpfRRjH+vCCxlQi6j4NLr0RkDMsIpVCynBGSkRg3INoSAEBACQkAICAEhIASEgBD4pARM3QiPYBM/qbExIEOZ2FiRQmpTWeI1kSFuUmPlsyT0UmL99MZ745gtcbY+aeXKzoSAEBACQkAICAEhIASEgBD4+wh8emfLYDDaZq+VmClxw+hsvepKKM7W39ckZM9CQAgIASEgBISAEBACQkAIpAaBV86WlTUajcboZpmcrbg0wnhnK5FGMvb/i+8JmIx+euPzg3suvhH9nrjwr6PfZcxWalSsbEMICAEhIASEgBAQAkJACAiBv5dASs5Wwuj3xCVNPFXWuz43jdl6xyIBGX9vQ5C9CwEhIASEgBAQAkJACAgBIZC6BFISW8a5tlJhUSV2tpKf1NjkbOn0OuOkxpJGmAr0ZRNCQAgIASEgBISAEBACQkAIfHICicVWwi6EqT+pcbKHp4zhej1mS6LfP3k7kB0KASEgBISAEBACQkAICAEhkMoEkne24iPgk9uhKbU9+eXNz1UHd180KC5ZvKP1aryXknZoDMgwBr+/Ef2u1WopWDwXufNmSeXDls0JASEgBISAEBACQkAICAEhIAQ+LoF4sWVtbYNGbQrIUJty340hGcaQ93iNZIiTV8bodyUgw5QKn5x+euNzGbP1cStSti4EhIAQEAJCQAgIASEgBITA50Xg043Z2n1Rmc3YKM2MCi3Rq9HZShT9bnS2iuUidz5xtj6vZiOlEQJCQAgIASEgBISAEBACQiAlAorY2rbpMDZWNq+i343OFiqTw6UIpEQaSdlmvF56l35S9NSrz8XZSqkq5HMhIASEgBAQAkJACAgBISAE/k0EPqGzdUHxsuIGer39mnRARjiFiuckd76s/ybmcixCQAgIASEgBISAEBACQkAI/AcIGJ2tjYexsbZGrdagVivBGMo/xb0yvb6tkZL6W/I6Suk6+Cr6PYHb9Yb0UiY1ftWNMEH0uwRk/AdaoRyiEBACQkAICAEhIASEgBD4FxJ4KyBDrTYFY8QHZKhUb9ninjCLAAAgAElEQVRRf11qgergbnG2/oXtRw5JCAgBISAEhIAQEAJCQAgIgWQIiLMlTUMICAEhIASEgBAQAkJACAgBIfARCHxiZyv5I3idRGgg8aTGMmbrI9S8bFIICAEhIASEgBAQAkJACAiBj0rA5GwdwsbaJsGYLWVurdf/UqMAxkmN35GPgSFB9LveoEev0xGm1VJIot9Tg79sQwgIASEgBISAEBACQkAICIFPTCBh9Ltao0GthGKolXFaqlevqTFoK27MVvzRxadpvH7/Zhqh4m7FEhampVBxZZ4tSSP8xO1CdicEhIAQEAJCQAgIASEgBITA/0kgeWdLSSJU3K2EO0iokd7WS8YJi18tb34uztb/WVHydSEgBISAEBACQkAICAEhIAT+WQQ+mbN1YPcFQ0LhFh8BH49LiX4nLv5dGbOl0+vQirP1z2pNUlohIASEgBAQAkJACAgBISAEXhFI7Gyp4qLf48dsKdZWvEaK960Svn+XfkqopyT6XRqdEBACQkAICAEhIASEgBAQAv8pAp8s+j3e2Uo8qXFCZyupSY1lzNZ/qj3KwQoBISAEhIAQEAJCQAgIgX8NgXhny9raBo1aQ3LOVlIaKfHfEvcMfONzmdT4X9Nm5ECEgBAQAkJACAgBISAEhIAQeA8Cn87Z2nXhVfS7krqhDNGKjzlU3usTRL8ryYS6uOj3wpJG+B7VKKsIASEgBISAEBACQkAICAEh8LkRUMTW1g2mebY0Gg2quOh3dVz0u1EQxQULvtJIikxKQi8l1k9vvDc5W/FLfFTh69c3o9/16PU6wsLCKVQ8p0S/f26tRsojBISAEBACQkAICAEhIASEQIoEko5+V2LfFUFlen1bIyl/SS76PbGOMn1bdUBxtpLRWomdrYSTGouzlWIdygpCQAgIASEgBISAEBACQkAIfIYEEjpbCSc1fsPZSqyREjpb79BPRmcrblFJ9PtnWPtSJCEgBISAEBACQkAICAEhIAQ+GoFPFv3+hrOVxOG8SiI0GFDm2TJ2I9RqEWfro9W9bFgICAEhIASEgBAQAkJACAiBj0jglbNlZYPR2VIrXQdVb/xLjd2Ls5UaFGUbQkAICAEhIASEgBAQAkJACPxjCHxCZ+u8wTTQK355MyneFJChpBQqzpYuztkKF2frH9OUpKBCQAgIASEgBISAEBACQkAIJCTwprOljnO2ErpbytrxGil+EFbC98nrJ3itp0wBGYliDeMjDZOLftdqtcikxtJghYAQEAJCQAgIASEgBISAEPgnEkgq+l2tVkSRivjXvxL9nlA/vRH9fmCXOFv/xAYiZRYCQkAICAEhIASEgBAQAkLgwwh8WmcrrowJJ+wyGmcyqfGH1Z58SwgIASEgBISAEBACQkAICIHPlkCSkxqrTK6WEpSRcJhVkpMav0M/vRn9/srZiu9b+OZrkpMaa2XM1mfbcqRgQkAICAEhIASEgBAQAkJACLyTwGtnyzpBGmHiSY2Tmqg48d/e/f7NSY2TKJJEv0tLFQJCQAgIASEgBISAEBACQuDfRODTRb+Ls/VvajdyLEJACAgBISAEhIAQEAJCQAikQECcLWkiQkAICAEhIASEgBAQAkJACAiBj0Dgkzlb+3eeNySOKnyf6PfCJXKTO1/Wj3DoskkhIASEgBAQAkJACAgBISAEhMDHI2ASWwextrJBo9GgUilzbamMCYHquICMt+Lc4wIElQCMd+mnNz5/O/r9zYN6c1JjfdykxlqZ1Pjj1b1sWQgIASEgBISAEBACQkAICIGPSCBlZ0vZecKJixMW5vWkxUkXMcGkxkZni7h5jlVgVGIJ3uv1Bl6HZOjR6XQokxqLs/URa182LQSEgBAQAkJACAgBISAEhMBHI2AUW+sPYm2dwNlS7Cp1AmcrkUYyyq8k9FJi/fTG+wO7LijSK9lF0gg/Wh3LhoWAEBACQkAICAEhIASEgBD4Gwik7Gwl52r9tcKqFGfrQ8RWERmz9ddIy9pCQAgIASEgBISAEBACQkAIfBYEFLH1y/qD2FjZJJhnS4VKmdRY+c84buv/X4xiy7ixuJFcipOV8L1erzd+pvxdb4jvRhhO4RK5JCDj/+cvWxACQkAICAEhIASEgBAQAkLgExNIHP1uCsh4PamxUpx4TRSfJmiUXyqVURe9Sz8l/FycrQ+t2OgQfAINpPFwxNJgIDLElxC9A65O1qg/dJv/1/f0RIeHEhahws7ZAYvUEeN/sUSxaIOCiMQaBwdbzP8eEH+tzAY9MeEhBEaY4+xqi9lf+3bya8dq8fePwtrVGRtNam009bejiwwmKBJsbB2wNv9bGk3qH1RSW9RF4O8fTES0Cgc3V+wtNckOef00BUq8FwOxkSEEhcZi4+SCTao1xL/naGSv70cgOtSXQL0D7o5WSbdH5fqkDSEoyhwnF1vMDLFEhIQQprcgjZMd5u+3m/dfy6AjKiyUkBgLnJ1t+IwvXW8dU1SID0GkwcPB8v2P9+9cMzacgMBozB3ssLM0e7/rkUFPeMhLtBpn3OxSr/ajg/X4GVSkT/Mv/g34O+v6s9p3DNqgMGI01tjbW/2jzvGPgfGTO1vxCiwpZ+vtgIzP39nSh/vhG2NPWscPu/AaokMJCAolIlofV78GDHozHDzccVBu1I4NJWuLcJY9nEklQyTbe3jSz286F7a0xOVjtIiUtmnw5eyqSYzbaMXA3ZP4xiKlL3yEz3U3WNS5A9t1LZkwvSvFnT/CPlJ7k9F+XF8yhMab87H9eB9yp9L29Q8WU73CTpqc+pV2GVNpox9hM8+39aHltija95pE02KOH2EPn8EmDVEEnVpCq5HruPHQie7r19G1lAdWn0HRXhXBEMytrcPoMPoubbfsp31qNcTP6RilLG8RODUsJ01CpnNv1ndYmSVxoxvlzfn5w2m7tzDbDnYnZ/B11g0fxEy/iqxc158iqS3KI55ydMYo+p0rxeadHcn2D6qzg/0y84N6NY+nVfxnlPrBWup/f5gik4bSv3IurN+j1LEh3vw4oBTzsm7n4pDC7/GN91vlWK9AykdYEbPYGrN/wkPS9zusz2wtA7ERwQQEx2Dn5oZFdDCB/qFExd9hGgxYObji7Gj9cQWQ7jKz207gRs6WDBteB8//uL6Od7asrawTRL+/7Wy9oZGUOkvgbCWnn974+79tzFZ0sBc+QdE8+OkH2oWM5s/J33zQCRdzajJNBq7goq8VzrbKL5qemIiMdPhxDZ2Lu2J5Ygz524cz78YkyhPNkUnVmB7Ynw0za5Hmg/b4f37J8JILP85gyhYrem8eTdm/RWzdZ9O40RzR16JHv+/Jn0r37rqoMIJDwtE4uPOB2jl5uNH+3Fw5mtbb87BhXzdy/p/VEP91/cMV1K/xKw0O/kLLDClvNCY8iJBwPVaOztim3gPLFHf8YtdgOuyKonXXMTQq7JDi+olXMOiiCPEPINY+LS7Wn+lVO3QfXaotJsPIuQypmvnj/pD9ZYLxv7Rh/HloLqMXPabujCXUlykMP5TkP+p7Z8cWpnXIBK5MrpGM2PLh0tJxdNlfgPW7OpE97B67581ibVBJxk5oTZ5UF1vP+H3eRIZeLMG6TW35JzXDI0Pz0k29mFvjy33yNvBB18GHG2je5hgFR/enZ4Uc7ye2Qn3YNLwiizNv4Pd+BVPtOE8MDKJypCVhs99PbEWF6gkJU2Hrrvqse26kGqBU2JA+5jknVw5h1BYb+m9YSNbDg+j5w2oeembAQQMxoT6krzaYoQPa81VmG5J69pIKxQDdVRZ2mc6t7N8zYGBNsnymP9upcqzvsZFP6mzFlyc+8j3he33ceC2ju6XXo9PrCNNq+SwDMiL82di7LOMvWGPQhmH2/Rquji7zHrjfXiXm1AQazA2l9ahhNMhr//YKCcRWxc/hUdDnILY+iHTKX/I+t4pxE34m/eBfGVY6la8MukBuLRtJq1QWWzxaQd3q7y+27m4dwbgtvlQevoTW+VJmklpreO8eTPudHy62InxPMrVlR572uMDyWu/zbDa1Sv4XtnN/NXVaXKDqomF0KpLu8xRbf+FwZNV/D4FXYmtKTayS6rMXlUhsfexDj37OidnjGSJi6y+Rjnh5imkt2vO4+0VW1H7P6+AHiC2D1pf1Qyv8zWJLx7mFWiYtUNP8sB0NPf4Sqv/oynp8rmxm8oifyDB+J/0LhXJ+7ShW7LSi6cqJlFOec4ZdZGKntvzq1peFI1tR0PkjWYyGayzqNI2bIraMbTGh2DJOamwcr6UyTmys/GfMeI9bEmqkpPRSwrTBtz7/Vzlb56ZTfrCGmYf7oB2eh66alVwf86FiayIN5wTQeGB/mhdL+26xpVGh9X9CgNqDTM7xnZP0RAQ845l/NCqVBms7O2ysNMREa3B0d8TUuTGGEF9f/IIj0KsMGGw98PRweKeNrw/x4qFvpDH1X2VuiWuGTDgoTzffV2zFBOPt7U9YlN7UR9zencyu9phrlHcxBD5+RkCsqeukSm2Dh2c6bI3vlLFNwfgHxWLrYkXYE2/CVCrMrB1wdXfH3ujGRBP8MpAojR1OzraYx4TiHRCDbRpH4xgZ0xJF4FNvdE4ZcbHToIoN4YVXOHYZHYl46EWIMr2BmSUO7plwtdYTFerHtf1rWbr2MK6tZtKhpBMubh4mh8sQSYCPL/6h0ahVBvTmTmTM6Ip1CgMNIv3+5FmQabI5c5WBoCNz+WFLrgTOlp7IED9e+ASjU7JjrNKQ1t0V+3cNhIvw5bF3KDF6ZauWuBj207b2HurHOVvKgwrtywe8CFWjwoCZtR1uadNiq4klPPAlZzdOY9mxIEq0GUTdQm64u8Y5XHotPi9eEhoRa5r/ztKFLJmcEozVMBD24iE+4abTXG1mi1vGtNglwyBGG4Dvc38ijMfljP7MFAYejKFF59fOli7kOV7+4UTrlC1a4ZY1I45vPUE3oIsM5N7lQ6wcOxmfRqsYWckZR/cMOKtDCQqOxMLJnVfDCqJC8A2KxNzeCSebJKw7fRg+z0KxTu8Ovk94GaG0QRVmzhnJ4mSyafW6SIJf+hFt44RZoBfBantcPdLhYAExWn98ngcQqRyXmT3uad1wVM63UG98Lq2lfb+blB7enoZF8pItgzPWZmpiAh/zNCBGOZNAbU3arOmxNULWExMWgE+wGifHaLx8IrFN404GVxuICcffx4sA44402Lt54JbGNLZFeTLpE2WNq2UU/gGhRMToUakdSefpis0biUZR+P35DGMTNICZpT3uGdwwjwjEL0hPmvSuGE3C2AiC/L15GaJDpTJgZu9GWtc0Sd+UK2dW4FO89a5ksQnn4Ysg9Mqcico5nDWd6biMhxZLmO9DvMNM7dDcxgG3tO7YGH/XYwj1DyIaNcqT+uDAWBzTp8XV3ozQF8/x10YSa9yOA+mzuSU6pkSXSEM4vg+eE6L82cwKG3tH7AghwsIDD3szosMCCI00YJ3m9fg0Q2Qg3kE67JycXl8v4s8rnWmQcpoM2XBJtv+nnpgQXx75hClTpGAwtyGNqzuuxp4JBiKDXuL7Mpho42dpSJ/eFdtX4xRjCHr6nICoGIwTT6qcyJjNJe46nfjyr4yjCsI/xIC9iw3hz58RFKMCS3vc3N1JY2WCHRnkS5jeCvs0DljG3Tfpw1/yPFiDi1saYxs0iq3QyVwfVYwnPkZaqM3s8MjigY3xcplIbOmjCQ0IIgwb3F3tTA8ODFEE+PjEXQfBYOFI2rTO2FloINyXxz6hxBj5gbV7VtLbv3lxCH/5gOfBSmPUYEk493cuYtTZYqx95WzFEOrng3dgpOk6a+ZA2nRu2Mcf1Nu/jsa/RAc84mmg8SKCShPXDo3l1REdEoiv1gxnJx2+zwKIVamwtHPC1d0F62TvMfWEvvDCTxuF6dLkStaMaV6Ns32ns6WMdQsKJDDWEicHHQGP/QhXg7mtC+7uicbVRgfxwicAbZRyZTBgsE9Hdg/bV2OqIvyf4Ktyx13nxfNQFZaOjoTfP8KK0RN50XA1oyo74+iWAeVyEa0N5KWXPxEaZTC9FU7u7rg4WJi29V5iKxr/h88IMp3MoDHjwuxqzM+YwNnSRRPk85iX4SpUBg02Tq64u9q/Y/yxgeDHBnwiDBh/6Z3U+M8MplLEa2dLebju84eeoLi6tbRRkzmzCo3eQKh/LHsXRbBmi5pq862pmV1N2rQmhysmRI+Xt4HIuNEXDuk1pE/YYcJg4Pl9PSGmZoHGQYVnenWSZY0J0/P0mYFoZT1bFU42xqaDVRo19nE9d6KD9Hj5GoiK259jBg3p4p6NR/jpea5Skd1ZuWGOu/4ZDAS/MBBupyK9w9sPbmPD9Dx/ZiA87rjtXdW4u6qMv7fv2lcyp8DrP+v8uPzzfCZvz8WsTc1ITwgX1o1h6S9q6i+aRrV0plUD9w2m+eZYfug5ggb5VDz31+Ho4oCtefw5G0nAEx/0Lplxjb+oE8nLB88INp5oZlg5pCWja4KLpD6KEL8X+ATHGs9xB8cXbBqxlHvZGtH/lbOlM17jkzu3iPLnz2dBys8VBpUGS6d0ZHL6sCE6KbL6xCv8Lc5W4mNUmmJCZ0tJJtR/zs5W/AHodewfkp9+Vv+v2Ark+yGDaFrY9e3qT9iNUBmz1Scngx23cHdCaeMVIfzRWdZP68fkk1HYq2zJWyQ/rppovPWFGLKsF0U00QQ9O8biMQvYeuYxerNofLM2ZP7ILlQr6IGFUfy8ueiCn3JkQWf6bfXFAh3m1tZUHrSRflUy4WiecjdCnfYlT/bMZODKg/zha8CKYB7lGcyZuS3J5hKL96M9TKw3nbPmehQpZqbzoN6C+XQomgUny1Ae7ptOh0HXqDSsOg9Hz+WsWQwG92I0HjyPgZVdsNBdZX6H8VxI35gR4xuR/d4Kag57zPcDu9CyeNzVhIuMzlsX31GXmdXYFYvHi6n61Ua+WtWV0CFTOKxSrppm5Oq6mRVtXXi6bw7deq3lqUr5nbHEpURdeg4aS6McWnyvbmXcjDX8diuQNOaxBJp/yYCRvWlSKS8OFkkHIIT73OGnIbWZfy0N5ljh7liKatVD2HC4EGt/7UpOdEQE3WT3wlnM+PEisVYG/F1L0bF7P7pVzYVDUjcYEb5cXdGHzhvvEWP8gc5I447FOTzzEs2MYktPpN891gyuy4JL9ljotVi556LB6OV0KR3NhTUzGDpuGy/MLYz17l65B6P7d6GcRxDPT62m5/St3Hkejo06lkCbckye0YeqxTJjp1YT4X+aGW06s9PH0vhDZKbxpPvuTTR3T9x6DESHPeboytnMnHkQH2cVMTnrUCfdfa5GZKZN1+E0LORAbIgXR5d2Z/qOP3kZYY4hxJZvpy9iQLW8uL4hNmMIvr6CNs3mcycqEoOFHc6ehWg0eikto1cyY+FxCozeQLPspnLoLy+k1cRz5G09nGG1crx9PgX8TOOSC8gxfRQZdozhx5vhxBqiCCk0mP1TGpDF2ZLQF78zo3U7zpcZyJfnpnHYoTp9p8ymuvNDjq2cy5x5B/FKoyFclZvve/amd4MvCT80kiFzfub3B+bYKn01srZl1bKuFDL3YceUpsw+FkN0rBpNtBt1Fi6nR6l02OmDebBmIFVmQJ9+GuYt+JPyrUaxoFtBnp5cx5yZ0zj4zAlNOOSp25neA5rypastT1Z/T+MDGelaXM+BQ2e54x1G0KOc9Dk2ny750pq6hehCeXJvC6Nrz+WakznEGrC2L8iAbQvJd3QUXadp6X9oHlVsYgm/d4gFk8ay6mIUNgQSm7sRAwcOoUFRx1c37wlBXhxbgHr327O9ZiB95u8nPDIWfbgjjZatpbtyXGo9Ed43WTm4EYuvOWCpC8M6fUGajF5I+5LOWOnvsG7QJH59ZkPatBGc3hZOo8UT6flVDD/2HsGacw8Is1IR+tSTrjun075oVmyTuE4Z9CH8eWYVw5ou466bJThlI1uBAmR9uQ/vbzfwY6ss3Nw4hJXHdXw7bCrV4rrZxhwfRfVp/rQcMZTWX6aHCF+ubRhG7zVXCdEaUMUGUKT7biY0y4ubUYkkXPTEBPzBwfkj6bTpPmmtYvF3/IIGnScztXFmIgJusmfmbJZtPsdLewjRFKXHyL60q5zfKOx0ISeZ2XwM270CiDaDcJ+8DDg6m+aeLkmEUARzZ/sUuo97Qs2RtfFZOIZfvdWEOeajTruhjGxSECdrODWtOZtCK9KqdweKxY1fDdvdkdJz3Zi9YhCVMjlwbmwRWj3vzuYKD+k46wCxOgOqGHearlhOx6JpsY1OJLaCr7J22AzW6mqxblFj0sWE4Xt1GxNmrmbvTeU6GI23ujJzlg+lXkEHHm0cQtfFp/AN06OKCcCm7mI2DqhMOjvT70vok0usHtqApbddsDA4kDV9Ub78MpQDt0uzfEMbsuoiCPzjAAtnL2DFaV9cLfUEqr+gba8edKpbDGdb8ySDHaICHvLLhEbMO6kiVqfGXJeW+ouX0KV4Wmxj/bi2ZDCN1tnSb1Aato3YzgtCsc1Rmc7jZ9OsYFLBHDpCvU6wvOc0tt17TriFgVDbikxbNIBqeT2wUKl4p9jSPubQjJH0O5eFvh3sOTBoDVetolBnrUL7PqNpW8bN2H1bp/Xl0c5p9F99hAd+KqwMEfjkasP6Ea0okdcNC7WKIwMy08J/FLNdljDttCV5GzUkavVyrmojMFja45z1C+oPWUm/4mFc2TmbcUN+4aGTBVE+jpTp0JMhvWuRXXkKlaLYiiLg4RaGVJ/JZXs1BgsbrEu35PuweWzMtY7jfQtiiI3k+aWdLJgymJ1/OmMWCZ7lvqfb6I6US+uQRNs1EPwokkk1otjgB1FqFbE1zRgfHU1vJytTN0IVBD/U0qVELIfNldsZJQhMw8IjdlS00fHrXC2tJusJj1BhlQYK1rNiymRLCkbHsmN2BFN/0vEiWq08HSN/Gzum9jSncHoVGrUBv+NhNG+g45oiPlUGogqZcW2fHZkSnc3RwTHsnx1O77kQZg7ORdWUcdPjHaym0RhbWhdSoX0Ry5Zp4czYbMBXedih11G4oz1Tu5rxRToVl0YEUuKOBYEbbUkT97Aw3CuSAbUjCR9uy6r6bz70iwyM4beFEYyfquOptRp9uJ6Sna2ZMcWSjN6x/Dw1nBlbDLyM21ehTvZM72pG/rTK5LfvVgj6l7f4edEItmefxcbmmSEZsRV7bgbNZj2hSp8xtHfeRPkB3vSe1I26eeLvQc8wxLMB4bPuMrOOLRqVFq9rPzG60RIuO6jQq2xxKdKCBRNakMvVGpSHZtd2M3fmZNZdjcXakIay1YsRfd8H27JN6du3BllUOkK8fmd5j+lsf/CCcHM9oXYVmbFoAFXzeGCu/Gb9NJhvZ1/A0cxAjJkG66pzOTX6y08siz7O7pITW0k5WwlLkNi5Sko/veF0/bbjXFz0u/FB8qsIeKOEVdqvEv1ufCKqRL/r0OuUboThpm6E+T/PHt0GvY4D/6/YOj2ZJjP+pEzTVtTK72rkordwIWsWV2yUboNviK0o9gwpwijHtVwa8SW6oNtsHtiehVED2b6mDsrv7LMTc+ldbx6RLQczecYP5NUeY3qPFQR+1YuRPxQzPsW8M7shdY8VZdWcXpTK/PpJmqkSI7g4vi6dvPtydn5V4xPN2D+W0aTJAgouOseo0sqTkunvGLMVyc2V3eg1J5iGKxfTuZhy8j5m3coX1KhbHNvAJdT9bjnpR+1lZeM4J+/sFAq3XkTleXeY/q2ep0en0KD+z7g1mMDqZfVxw4f94wcw8XYuJiwfTlmrGyztPo3L6eoxcHhdPB+so9G4JzTo9QPfF4l3B68wqUQz/Ab/zsR6Llg8Xcl3FcfzxKMnG071RulBF7BrCN+Oe0j/nRtomlZFyM2fmTBxM+kHb6ZXAeOtO2FnFtJnyAbUzWYyo0NJ7JSnQvt70uCHW1T7aSXdv86MTeILYEwg6zsUYab9Uk7Nq4LycCz85gIa1FiCtkg3VmzvRI7IB+yZP5WNj75m4vwWKJdFv9/G02LuA6oPmESP8mkTpU1G82RFM+rMz8OMU+OpaOxBcpMZX7VkhZ8nQw79Qsv0kQQ92MWGxw3oUkl5bBvJ9SW9aPezLVN2zKSiHXjtn8r4LT5UGj6DhspOiSVg70hajz5HkTErGFUti7HOvTY2oHZPPT3OrqGVpw0HenjS22Mnd4YXMbYSv72LOF28C7XdEp36sX6cWjuWST9Cm7VzaaCEdjzby4SBfZkcUI+fZgzhu/wazk36ngEhTVg/pjkZFEBP11GxymK+WbGL4WWc334Cqb3K9FYdedb9LLMrmPb5+MQyVq89Q74hK2jkGSe2ri2n04yL5G46gP7Vkhh2H7iDH6oP5njAF4w8tJmWxl/fq0wr0YyFpWZxe14V9L5nmFKvETuc2rFs9xhKGJuCL8dXjWfNIQ+6rB1GcbP/sXcWYFVm69v/UdJ2d+vo2N2BHWOiCKjYighIgzRItygIiAUW2N2B3d0tio107r2//w4QEWfOzDnfnJk5e3ldcsHe77vWut+11rvu9TzP/YDwxjKm2R+mxRw/HMa1ROnNJiZMPMvQGHfmtqoIokwOLO6Pa80wztvJLN83gumku4cZ+w5h0iiblxvMae95j+EuCcTrS9nA+3PxeETtoPbcDdj3UAHhPUJnW3O0lgEhblNQ27mQWS4byJi0le1LBlJNCc4s6Y/BU0OSoo2op6VM1lVPhurtovPyE4QMFs96ISkHYrndxYDGZ32xCs1i0W5/Bqp/4vKVu3z81JphQ8QryCe22eqz9stoliw1oWsZ5z/XA/tjtPIlhXpruO0ujVX9tHMWOlYvmXvwAMaNcvn48ADbU8Yzp794cmRwMdQMs4PV8dvmQx+1J2x3t2JxnBpW0SGY9JP6B2Ucjyep9kB0WtSSWHrex42mb2QbVu1wopf4hV6yiApJfRLLgn3jap0AACAASURBVCHraboxCc9u4qH8luM+U5i8TR09+5WE6dbj3lY34s4KGGDlziDZOUzBWak3wWQba/Q7VeL1qjlMOtmbNbFzaCbeLBUcZ15nAwRO94mZWCq+UPSFuwneLApXJuDUUjpQyJNHV3lwtyYjhiuz3ceWQ58HYxEyTRKXmXPSjjHuyeh6+DKzZx3S90SS1GEWv9SRbsCehvdgQMIEDh+zpPl3hDKDpwd9mTQljsrjLAhcZYp4WXq5x52Zjtfp6hGG5+i6XA6bxdaMvkwxnk77SlKQsg6YMWhlVXzCzelXR5uLSztjtDYTNaN1XHWQbl6SN05lhMcXzA/tZGaND1yNLBGzlX6bje7L2CQcTkzQGDQvrMDcfgNMka6D4kP9i4mH0OrciVYN37EiMps5czojORgXHGNuu2koedxnxTgthJmvWT2vJ7G113PWXzpePpz3Z/LYeMoNtyZ6tQHV723D09abO51diHAehXhEZF/wxchoJw2cVuCg115sGPm2CNLZbdoHr8arOWfZUfrZRR/aTzuB8cG9zK2Txv015nT3eMhos3DWW3SG7NvEWtizS1GP4DADGpW2pGdfw8/Ais9jInAzai4Zh2/Wj0BnZXtW7XSmRxU1TvxazFb2a86uNGeYxwsmLPIi1G0Q5fnMySATbI5Ux9TXD4M2Im5GzcZseSEG6yOY3VYafX3ebTAGe9oTu8eNvjU0OO3UmllblJi18Sa2su6RfZPAqbN5ufAioTJ9joKXd7jx4DHlBo9BEl11N5ZZNolUNwzAU68VSr9BtgTpOzFu74ww7BTRo6QB0C/W6KIT8ISGc9ZwxOxn0u4ewd/HjyzDnQQPEfugvGKztSUx6X3wDV1Ex1JWYFFmHrYdc7hloE6ii6rEayV/dyYtphfwQk+NguXqKBaKeLoxmzu6mvwint4iIWvnpuGQq8q99RqUR8i9OJkb4RFNhopvkldAzLQs7F4rsylRg0E1xYMiD4/O2axprcahMHWaaOYwTyUXrZOVCJQMt0J2BRbQxVKdoqNY8V9F+UJOLktn8VplvE5rMVw81R/ls3haJqtVyrEqSpMJDQtZNiEL13xl9mzWpIfYekUeS37OZksvNU4Eq1PnaSZ12ggI+VwBXfH8E4h4HptOE29lHj/VRPZqkuAqyhWwwyMD291KeO7SZFJDRXiYz8m30LCLAvsmZrGkQJn9mzXpVklal0PrbBL6qHEyUJ3aUvefHxQRHx/uJsJuJQ0D9zJVUrHUshW9TZmJUb4MFr+vC9O4GmOO/e3GWFsvYVD+aka4fmChyxxGNi+SXbuEW9upZHtfxXukBrnv4lk4MJo+e04wU3Lfz2y10CEgzZ59qyah9ewggdb+XG/rxhrnXqhRwLU1jlgt3kV99zDcTQZTL+cKPlOsSZ8Qheu0ppJ90Zu1w9CJ6cTqXa50+xBJv8Gnsby/mTGS5f4GMStgtnG7X+v03+azb8mWIooKisWuhEU5tqTy7mJOJJL+lLgXimlBkfR72fyp5Of/SOn3/wjZuhCEkdNarr4vJ3V7EuSTU28qq1fOpX0V9R+QrfVcderI21vROBoeYND+HejVLhpzKRwJ9WPd7WbYRRtTZacDTscz6DLahN41CyWWJJU3O5mz6DG6mzyY0772ty4sBQcwaR5Ck/hwhlXIk3xfbKnaH2HMnjYJJFnU4vJ63x+TrZzTuM6MIn+EKbZTO/OtdoWQ0w5tMVNdwSXnvsWnNCKRkLOe3ZifE8wNr868OuLFAsebGCbuQF+msJd8Yjl+qy7QfPE6TDreJWqh7+8mW2OHhtFr03VsZOJKWe8vsGKeCU9mniBytCYpF9fhH7SDmuZbsOkufgu/ZbezDftSB2DiN4PWxfu9D2yZOoYj7QNxXdCD2qVOv4X3wxg08QaW51YxsigMT5DJszgnJm5oypaDC6l5cxdBy0NJH7yC2a0KxYYHlNIuEep8FMVJC1g6t+e3AijCK7h2M0bgspslw6t/dfH6EM+EvtsYW1IgQ/iJx3dTyFMs4PW1TWyKfonOqo0YNBHxcIcn/rs+0M8qBMNWiiB6yqppi7jV1gYb837ULj6Ee0XUkCFcMzhM8DQ19s8dzsrGPgSPb0uTFtUkC2VZRfjiBCHB4dxv40nUrJbFX/l8yJmZ29LRN/ZjUovjLBy6k/omkxjaujoqYtcV5VyO2U1mV7/t7FnUhmJvUNkdst6eJXS+Oa/nHmP5CDHlhZeno1n9B8iW0cAl1Pa7xNLB6tLTchEIz7jTfk4mK2770fnDWbxmLeKG7jZ2GjWQ1CV8dgz/iAhuNzTDaUAliRunosITNjjG8r7bHOxtR9LwyRrGGlxEZ5k9c7vUQ/XtOsb2P8+Y+Hl0UVdBQRyPygd2Ws7isv5Ztk/V5Pk6G0ZGqbPyRCC9xdgLXnIkbDlR5+pgunQwlcQqpYpKPN7qxuqXrVjo4UTbpFnorq+EQ4ATw5rJZtjtELqMf4LtWV/GVy3HAdPmuNTfxSWrn0s9pjTu7wzGflkR2ZJ9nPOBp4/fkq2kxJOtXqx7+zPzre0YXMY513X/HuhfmMrBTQuoJ4uuFvGe9VP6kDjoCLtmyc6PCz/y6N5b8pUKeHF2HYmb0xgeE4tug8dsXmJD4qeB2Pmb0KlkqGrhJ148f09GnhDlp5sxsEjFNsmLCTW1v4mBE+VnciHwFxa9d+Rc8MBicp7/6gIhPtbc7xVPrP5vkS0H9Dsm49XbiTxjC8Z0rIaqeCwqluP2ihFYq4TzMmjot/jlf+ZOvC/z48vhFDmbjvUbUFU2GQpvxmO1+hjlOs5hVmdtxF7SitxmufEaVGd5YDe1M9XEAy43hccvUskrFKF8K5axjoqE3/dF57uY3Awe7V2KmfczZiRsRrdop5h9k1i75RypMJpwj1E8D5vF5t8iWx4dmHbblDObZxSr2ArynrNq2kgO/3KSBH0RV8PdvgpkFJOt0awL6sM5F1N2furHQv+Z/PyDUKHUZ494m52PUDGDg/ZGHB+xm11zmpBzLZBRM5/icC6CQUXXFnzgcoQH5qc7k7hlMq9W2RO1vwJGsS70Kua3aRy0ncpWRQNM7Sbzc2khpORVjBhwDf3t8+kg8edUQFCYzHbbRdwxOs+WSXAn2pYpCdWIPryUbpLJnsWNze6siM9jdEQIo0qJCmUdsGL0zvLM0x1N25rlJC6yyjmnsNXbSu8t2zDvWJ6kXyVbrzgZ5oTtldZEJ1hLyLGkPN+JncdOFAbb4637EcdJK1CcZI3V5LYUd7cgCfM+7tQI3IRlrypccGrNnKfOnIufjIxDk/XuHGHzTHk15zgrRkrXQWkRkfHmIc8/F6KcfpVIr2MUjpiFp3FvKv0G2XqxcjjDz8/k9GpdyYGt5G55mWxf0pWg2gmctqjNtbhAnNdoYRkxlmpiv29FJZKPhhN7QYHRtmEY/vztieOXzZl03iIiapkWA2t//ey60xe6p5USyPgk4NpL8SGHkLubs7E7qsyx65oS74+LUdkExyiiu1OT8bUgLymH8eEFDDTVxLLXVzdVUVIWze0LCdpYntEaecxsn0cVf030+ynRoVbZ5qCspwX4LMni2jhN9kwqevEJebQ9G49EEcPdtJj0Nhed0AL07TSZ2+lrfYLjmTRaIiR2uzaDahQQ2CSLC0srskVPAUGukLWGaQQP1OSW8bdvyrTr+Tj45ZA7VZNVw79l+vlHshm0spBpDprM7vC1rsJjmTRyFLJmhzYDq0uie35Q8nh9czNBC64w9GgoQyQEOJ0r8R6Er/5MDycLelUVUXh7O4FrLlDHyBPrye2pfD+aER6ffki2vIarcTd0EONfmXJgXjNyC8Wepjm8PrOJoNW5WJ0Ko+5uV/wjMtDbGMygYnXo+8SY+HKj7kRs7UZS7YAFQ3dWxmTSSFrXKJpbJ7GZvJ2+23ZglhNJ79lPWJRoSt86LalXhoTBD7v+N/jgT3MjLG3ZKs3USlu2BAIBWf8Lli2JQEYmRq6OjG9ZxrFFWZatinFcdWzFi8MRWHtrsPTYgq/qdqIX7PUPYPPjVjhELUAUb49ryDYeKldDs2j+KiqgJOqNxVorRjQu5b7yLIZRQyL4WFsdZZm/s9japlilKR2muhGqW57L6/1+TLaeJTLX/x4d9IxY0Le00f4LGwz7cm/KKRyHVfy6oRbHBxz0pFdcS07HT+DL4UBM3d+y8FAYg2Uv5+dHQvFfe502VquZ364MsuX5iommM5lcbNm6gU+XKXwoYdkaN2w/E48mYCgjpplvkgg1tubtvGMsG67xPdkS3iJm8WZeNh3G4kW9i1944nn9OOYXHFJn4TN7DI2L3oSyCS887EDL2J85u1GfYsNA/ifurnZj2vaWbDlgjNblDXgutOO4QgOJyVxSxPF0gp+Z4mSO0fCfJFa04pK+gxkDLzJmhzWj6lYq3lwKn8cyYbgsZquWkLSU61w/thH3gJNka6tQmPEB1bp9MAsXW3/KIFsFSbhN3k+lOVOZNfwnWdyctNZbQd1wVFlG3LyuaD+IZuTiOD6/b8ncOFN6atSgQdOq38map93azcq4tajoJrK489fmFwtkmPmhq5mInulK7r7JpYKasvQAR3wIoKpKyznRhE5qRLlSp9i/RrZa269iYpFl69Yq5gVc/hXL1namD1hHpzWrWdBe7OIpLkLyHq1Cb8xBdE8mMkF4hqB5FqTMP07YMCmTTru7j1CnWWx43kwS41dURMJqDF3swDzdLtQoTbYuBdDVdCviqCVlpaIOiV1iqtFl0Sq8ByvzbL0jY2Mbs+WkmTQdQMYj9i5zYPbaJzSrpiGNdZA0UUj1ISY4metT88AMJp1qjo+1Ob0aySbIFX86T32DY9JSxlRJJWb8IN5a3MOpd6m3kCiN+7tkZGuPPwOVc/iUcoujm+OJX5VEShV1BB+TUehrQYCTGf1LT2Hgum939N9Zc9ZzLBVlyd1EhQUcdGyDVblYbrt148vrq1w+vJGlIUnkapejIO0dGk2HYRkWzph6D9loH8hRQV+sfQ1oIdk9FJL++iVPDy3HI/E8rz5BOeEXXib3IfRGAL9Uk8UNybojyEljt2MPdvW9SOyYrzMl6/FJggKced43jlUyshUvs2zpyMhK4TlvJoR8YrLdEvRbXcZ0pBcXMrJRVvnqqqasVh7t0a7sNvvehSXr/VXWmM5kdWpj+k60Z5ZOLWrXrYvoSgwenm4cet+ISqpFT07cuVqMd1vKLJ0GCJ8958E+Hxy3PSA7FxTz00j5PJyYh74MKB4jRc8snYd7QrALTmfRvgAGFIcuPGW7qy+7PnfDIWwmmeGz2JzWF70Slq3sg+boRFb5atlyb8+0TG9ueg2jnIwgC7LT2OncHa/KG7jsUJ+ry1y+J1uiX4gLbME287U8bjwEC9M+36yD4paKst7y9NVp1pjEcCoznUJlEdkf3lLX6ii7ZtUna58DXbZ04eI6XYlFTFJykjkd7o39le4kbhrKDb8Idr/viGPAaIlVq6i8TlyA84M2zDYypkdptdWzS2lrtksSMyY+JZYUkSLqVWvR0ywGt34F3I52ZcbOn9i0fwFST+N0rsS5szIRxkUEMLykqQN4Ej8bi+hzJOeK4y2L1mUlVFWbMysiFL1mGpz8VbL1khNhvrje6s76+Klf3dY+JrF00Xqe951L1ITXzHa6Ta8ZRszsXrJTOeyY3ZXTQ4/gObEGl5xbM0e0nPue/Yvx+J5sicjP+sjrc4eI2xjJ1huFaKlkk/KyDuM9XVgyoxsVf4NsnXZsRWjz/SRMbVAcc1SY8Z4tTgOIqJ9A0uJqXFy+mNFhd2lRveSaJKBy76mYL1zAwFJSc3eCM3DJUsbPWI3GEmuQtJyx/VIcs6WkIOTNFSGH12WyZKcCYrjF6oOVf1Zld5IGTcogW6+2ZuN5QcjYuRoMb1riJZGTw+z6+fQ7qc2UVoo8i85gop+AR51UOGmjhnodBX6uUfKlIuL9nVyWuxRQx6c8c4s9zoXc3pSN1y4RYzy0GHg1B9urIqbN16B/yT5mZjO1TgGjb2ozoYEi6dsyqLdZiXebNVBKycKwlZDZL7UZ9g1hEPHidA4rI4W09dJCT+JZ8rU8j8vC/Q4YLdCgb/0SlEpcV60CfrlTnnH1FX4lRi6PN7e2EGR8kUEHlyF9daVzfUsATmZxvGhYm/JK+WRntWVWoDPzB8oUc+9FM2LpZ0ycZzOi2LJ1Gfe2hmR5X8VrmCqHrBpjmVSfympfHdZEaNKo42isfQzJiV9O7PlmuKyaRPGIFtwgYkGARCDDwXYk+fEzMI26yJu8yqgVzy1lVFWbMTtyGZOb5nHAchJ+Fz9RYbAvS3XrUaluU+po/38S8Cj1avz//Wtpy9bXpMYK0oTFxUmNxedGUsuWVDjje8tWaf4kt2z9C0+vyKXlXxHI6C+SuRFKyFZrXh4Jw9wtjyXHnOlUfDDznD2+PsQ9a4dr1AIU1pkS9aQlhjbGdPhVE7SssW/j0Ot3hYUPgulTVvt/SyDjzW5MXc7QcOIczIY2KaXIlsn22T3YP3Afy/XqfU1GLCrkzeaFDDk8jAurRvDpcACL3FIwPhgudR0QHwz+Ktlax0THZ4y1notBx1qyk58ruHWZSppdEt4yN8Jxw/Yw/vA2psmsZd+TrbX4B+2k1uIErLspgfAB662juFN1COZ2Q6lZvP4VcsVnJIFK5njNHU7DUieuwsP2tAypyb7dZhS/D/I/cyvajhm720vIVvkL61gee4QWjuvQK2ND+x30GTuZOWAPfdf5YvBTZYrj7R9HMmz0YQyObkVf+xnRhh1ZKbQiavcSifvbh2vLcTdNovu6TRiIydZ2T/x3f6C/dQgGPylC4SV8p6xBpDuXBZPalbBEFnDKthvhDdcQO6stWrIDutS9xox2v0B6ai+Cr4ehU8qql357N8uiohCN24TjgK8D7vUOW+bszmeGhR+6FRPQtX6MgZs1Y5v9a4paWW/PEDJvsYQAhQ+X3vdlUhTRa87RymE1U2QxW4XXVjI/8DItDe1/4EYoJltr6LwuDuO2X60lWVf9GDf7EYuPRzMgV0q23sw9SrjMipZ5Zxcr1m1GaWI8lhK/wjLKozWMnVrCsnUzmB6OQlZutaRtWTL7Bek82+DE2NiGbDq5mJ/Et8x8yM6oGBLyxhBn36vMap7FGTHtdDO8bBbTp7HsAXxDtrKJ0+/J+SnXWT661AMqQbbMD/jT89Uh/KznsaeqFStDF9JWFZ6sX4z7pWoYWDgwpCzLloRs2XDeayzl1YoUGb6QMK8b4a23c3yWMuF63VmnZk/0VmvEjqdvTgfi7XybvmtXoyshW/4cKRSTram0lHgC3SZc35TIj/1YmeBEr+qK8CySnr88wOKwO+NKWbYkZMuhG/FtjpBQIsFc1uNj+Hm5kTw4jlVT6nEv0ZXVpwvRsfZkqGwXkJfkhm7YF/QcnNH/+TpmfRLpFh+AfpN/bSwWPZT0B1twHmfLwTpdme62BnO1dbglPKDtjCCmNC/j0eWcx3mACdtrz2LHlgU0ER9s3/Chtd4Xwm95MeA7y5aYbAVjF5yB6YEA+heNofy7xLsFc0wwGDefSbxfNpP1qX2YZjKDDrJT5Yw9CxgcUxPf5RZSN0IJ2fLlts/QYmEkQe4b4o0HEdd5J4cWVOJquOsPyFYb9lqFca3yIBbbDyuxDor7KOTthlmM9r+EjvdZfIaJ7TQFbDVsz/r+u9g+swFZ++zptKoxR7YtoF7RGpqTzMlQVxyv9yNx00juBgeR8Kgl1uGGNCreWwm4HzML/9e9mDdvDl1L60dd9aOzSzk27DanLLjJ/8TtWFeMvlGA/XWy9TLeCLung3GxMKDFD96Xvxqzlf2VbMXFT6Uo9aEw+QDOdolkDF5MyJiXLFx8itbT5rJgQKMS7uIprJo0msdT9+EyqrqUbBUu477313xeWe/OEjrXjNfzTrB8hCYIUrme6Ivx4usMDI/EU5zLIe8yfvNW8ayLId4Le/0m2Trj1AqPShvZbdGuOPaqMCuFeKtBxDRLIMm8KudjA/B4OIi9fkP+hV0N3AvJYNErJUId1GldpeihizhhnsYwoSpZoeoUpGQxok4+7+zUuOMt8SPk3op0dKKVSbqmKSVbK6WWrUm7NRlXE97vzsbqoIBRxppMEntmFJW3OYztno/eQW0mtigSwihk78JsFm4p5MUgNTI3apQ4TBTx4W4uAXYFaLtq49ixqI1Cbq7LxnO7iAmBWgy7k8Pcw0KmLdJkZLMSBCg5m+HdCph7Xptf6imi9D4b/cYF6L4uT4/d6bQ8rkLyKo1vD0wR8eZcLsHhhdR30GJR629tVG8TsjBNEjHDTJPhTb6ta1jXAuZfLM/ougq/onIrI1sLLjH4cBhDJctZOpfXuRKzSx39NUvp+80Jrgy8e1EMd3zHfG9jfmleRebtcQ6HdjMQyMhWkmtHQpscYbtR6bgB8T3ekBS1guhT9XFcO5fmRYf6BdcIW+DP3WYGONuORBQ/DaunI3C30uPXX/s3COw7nw0Z6dQ33kfiHGlow9+9/KmWLVmwloStiR1qSv4UioQSv8SS0u9iy1b7rs1p2aqk1+tfB/Ky3QiF5KWl8PJNDpUaNaWkWEtZLZeSrS9McbBFr10ZaYp/aNlqx9tzyzExi+Nn98M4D6skWbTzk08SZunB3mq6rAifR/0zgRhFXqKLgR8Ww+rLTkUyePdJkUrlNShXvGsvat0NfDuP5tH8iyyfXbPYxbDg8xvStWtTRfk3BDJE91m90JXTFUZitkSfthK5ugLepWRTuWoFnq0fxdij/Yn3N6VD7aId/EMCTX7hyIBd7J9dl+eHgzH7PWQrZQdzJiVSw9oB+19aSRbUtOvhTJ8aRH3XS/j/i2Tr3eUN+AZtoorJNpb0FO+EMrgUaU3kiUqMdHNkXAtpfJsw9Tiuui4UGkZgpd+ayqV86oQXg+kzfQfDY3fh2EPKxESfbhBjvZBV76cSv2ce9Z+ewM/fhRut/Vm9sKtMxS2XL2n5KKpoUV4q2/a1ZJ/FafxU7veIJ2xJd2pJPBCyeRFhyoCwVNyPbWWCyg7s+3lSN+EyVuKgNGE6VxOWEBDxmdGr45nSSMTT3d4s3Z5MX8sVTG8tvscnDjvMZF3qUOY5zaa37JkUvN+OxVA/anrvxWqINplvM6lcu5KMyJ7EpukcNNY9pHTGg5znJwhxduBiPQeiXUdRVSKv9InDAcZYXqiP61IPxv/8AO/RdjwfYoeLcT9qy1bS3DfJ5NesTXnF70+yst9dYtnCeTycdpJVv0iPC99fWo9fwDY0Z6zBbZgY52xub3BgUXQyYxwCMC/LBy51O0Y6EVS3CsJB/2epq2bhBw65TMAq1Z7zK4YjenuG0Pnfki0+XGKlnx8Hy00jynW0tF8I+ZKaiZKyOtpimczSZCvrKGb93FFxWoPnmEbFVsDs168Q1KmHdllki09cXBtAQEI+01b5MKqGdIctSPtCpoIimuXL8zrOCMNfIVu/VNHgRmhf9K4bsj9kLo1lhwEFqSlkaGryYX8QdsuysTjsx09nInGOOMVPthtYJA74KPjMkcCFhL1oj6mdLYOkXpTflOt+PTG4M5ZYDzO61ZeaW9KfrWBh/3h6HjrDdO3N2A0NpcnWs5iJd8GCL5xfb0tYvIAJsTFMKItsvdqMocER2nm5YNm7Lork826XGyOt0rFL8mJcjW/dCIX5mRz10sHyymQ2brSgtWQTUcCzIyGYeR6ktvFqIifV4+UBXzzWPaGDWQjG3TQkc+J8xFxMErWxCvZBr30e6yYM5cBP4fg696OebC6LPifzQbMO1VVLOe0ICyQKh+lqNaTug7l3iHF05kitJcQbpbHUPork1gsIXNQX6YFsIR8/ZKGppY36q5UMmHCT2fsCMKgnXqVyeL3OhkGeGqy4610m2Xq0Nwgzt5forw1gyk+VUUJE5uXV2IYep8JYD7wmNOTeahOcT1VlmoMjo8VBZwWfOOA1AYvTPVm5xoE+dbS4KHYjfDaTBG9j2tSQTrgPd4IwH72HAYePMbv+ux/EbI1kTdAwXqw0Y9mxCoxwd2R8Cy3JOpD54TOKFVQ5YTOI0Jq+bLHuSwXxrVMv4T11KufH7mXHzIbknPJjwMLj6MYlYtVB6jRX+Po0YZb27FGaT1z8FHJ2eRC48ikd3EOY0Ulmuc+4TOi8JTxra42F2SDql+bC6QdZ0GcpFXw34jmsTvGJf9brZIR16qL9B8iW4How4x3vMNDSEZMBDWWbvFzeJOdRs3Z5iUzzr5OtV5xc5o7F6eYsizGhZw1xo/N5tMURywNpTDANY3r750TPWcKFmrostteltWytz7gVwuRZ19FbE4p+qwqcE7sRliJb2e8vE248h/tTTxE7RhtyHrPHx4/wN4OIi54k8aTIfriNJf/3DisYb4zn/J6/SbZuhg9Cb0sXIrZ70q+KdGxkPErEepY7D8Zv5Lh5Ix7uDWGJ32PGx61gSj1pgJY47U1Gfj6qlSp/p6aZvDmTft4CzCK0MO0hW+A/5WE/JpuAdmrkhqmTszedmvoKnMvUlrpbZheSYJ2FxUVlTlySkq0rq7MJiFFgQoIWE8UeKffzmGaXi8JQdcLmlpOON3Fsl38mwy4qEr9cg94V4XWmAnWKLGpn01HqBcdF5emZIeDJY6jQUhGNt3k4zc/lcBc1znuoIRENzC1ks1UWvmeUsNuqyaSCPCYszqXaJA0CppVDSzKnhdxcmsnwW0rsitCgkyS2qpCdczJYO0Ab3a0ZJM3SZsUIqZtg3hcBz15A5RZKlE8pxNMzk7ON1EmwUaWKZA0RkZYLKq/yMLTNpaaeBv6G5dCU1XXDM5Pht5XYE6lBx4rZvLnzjJwazWhStbRKXz5v72wlZNFxem+PQhp+V7Ya4TcL+svN6E/YRWs/T6wGNJI8y9SLAehPj6B1wC18h6vx83wa+AAAIABJREFUJsGIoTHNidvqSEeZ36tQmMn7twrUrJXPjS2eOEU+Y4TveuZ3lZ5SZN3ehNWiSL6MsiPAchh1rgcx2uEuQ22dMe5XX3bIUDS3KqCY9Ya3yrWpKZvnT1eOZuQJPc5tNPjv5JT9/tX3b/1FTLYS44+gUZTUWFEatyUGQlH8n+RVI5XDKOJG0r9I+dKv8advPv9HSb/LIBeTrYPWzTBTX8cDzyJ/nQwe7XRA3+IqRrvOsFCyof1xKTizlAm+D+g0UZ8RP8nIlkiIau1WtKqjjfJpZ5pNzyLioT8DRXnstm6NY8UN3HLtjiDzPfuWGhB2qS1zvCbTQFTIx1v7ifHcgWicOR5Bs2iTfoNod2s2funLzClDaFEBBJ8ucSy1B9OHtaNOpe/PDK6vnIjZMlUMVptLTqUF2Rm8uXMN9SmWDK/0nktr/Vi6WR3LHR70KSN458v5UGwsdqKuP4/xXRujLrrJloP1sTIeQE3tS7hPNuNwYyt8JzVCRVFIbtJa7M9Vx2edK701Mnh2MJiFzm9YdCwSmRGDZ4eC8Fl9jba261nYXuxG6MPVmuOwdRxHI4WPHLGZjVdKD+ZNG0BDbSH3ti5lxabzdAm5T5CYbL2MZpTOLnRP7MZIZknKfH2SoLkWpBifImKkJjkvz7A8xJ0L5edhO6k99Rs0pvqXYwQ5enG64nCm6vWlroJAsqHb+KIbdq5z6Vbr++NPEanss9HH7UZH3D3HUlmhkIzHBwly2cmnpnNYt9eY5rlvOLvaBYf92QyfacbAOmIBuYdce1uVdp0H0LP593KnydtNmO/0kt6BFvSvrIkSz9ll68/W5zWxTdqFQcVHbLCZw656TtgM1EaY8YLDUZZs/9Af25h1TG4MGbc24rxiK4IWRkwf0Z4m9etSMXkLNpbLeN1tDtN0fqKygpC7211IzDIgzHcKjdTfETF3OXVmjaGWoliV/CJbfS7SNnB9Gbm6vnB7ZzAOEQ9opWfK+J8UUfp0gw0xIazKHs0afyfGttHm5ipzLNanMtZsKl3rVkBBJOTu1mM0czGnu4Z6KXEQKMxIYXeALv6pCwid1YHqDVvSQHiPjUvdiEtuy4LFg6ma94ojcSsIPVcbpyAPTAeXcUiTupOZw1y5mt2D+cun0lFdGeGrLdj6PGCAbzyuA7TJTEkieLYZrxecInJU0VHgZ64nBuAU+4KfJ5swrpUSIkEKZ29At8496dmpGjxcxcgpFxgc4ciCrvVRJZckn+lYH6iOhYc+jcQukwIhd3edpI2XDZ0K0nm63p6RMY3YetZKItoiLp/u7CHQKZwXTXUxmdgWJZGAN+fvoNDuZ/r170b6OkOJG6GvvRX9msgsV5d9aKf3GpfzvoytqoHi50NYT7Hnahd3fMZUR5idSfLlc2gaWdD09FLMgzKxOBJM3+Rj+C9fxpPKM5ijUwPl1MusWRbE0coLCF9qxcBSri7i9l0P6IdR3BcaTnDAZkhjVBSEnPWfwS4VOyI3TKPBlzustzfhUGMnLPtpIUx7zL4Ia/Zlj2JJ1ErG1X9AvLUPhwr7Yxc4HbGBFcEtYsRxmA2GMHpgCyqRyhlvD8KSWhBwL4xx1b91IwQBuc+2YjYnhPc6HtjraKOU94ErO4PxPlOOURYRLNNtAG9PE2wbzPkK/Zhl0JXymY9IiF7B6ocdiIx1YVL7GiTvMsd4yWO6+ixGp3p5xI6tb5P2kjfJmYl1S62P2Sk83h2EX4Yuc9qB8ONDjhy7QEEnE1z1qnAy0omlBxQZrD+N/o0UEApecOS8FhN+6U/LBrfwneTF2yGzGdexOmqi1xywdif26QBWPQ9A5zs3wgyeHPTDwHA31UbMZP6CblRTSOFMwnr2feyJjYclg8Vr2dPtWC9cR0b/8ej1b4Za6jUiwyLZnTqanVtt6V1bmwtubTFIUKajoRNWOnURFeSS5D+PI5WciYjVo1HeW65EuDLnQFuJ5b1p+i3inUOIF45gddgEarw5TojTUk6WH8ZUvX7UJY3Th5LpN12Xytcsmbm1BosNh1Czogo5N6OwCThIJfMT7J/fBKEwhe2LpxP0tBfuTiMor5AnHeOuhxH1NmVV3HQafrpBvI8Dce/bYzB/DC2UhLw+v46NNysz1dKCUT8VB4KUeJlmc8zdELvjDbD31qOukiLCgkLu7z9LWw9LOuR/5Fa0E4bbfiLhqKnM+iU+6XdmxWaYEB3CyOJYZ9ltBXeItbRm9RcdzA37UL+CAiLhPbYdbYTT4p5oqitx1KYJ8xRjeOwjU+op+XrPfs2ZSEvGLH/PmJlzmanTGJW0GySu28CjpgvwtppES21IPeOPheUBKs4wZlyH+qiJMjizMogjLS3ZYtYPTVVFTto1Y4Yggqf+g4prKMx4y+6AifilzidsVgdqNKpN2tFIwja8pqv5VNoqF/Dq6DqC/B7SOcAH99ndqfg0nsmGx2nnYctinWbfJzXOOMESfRvOtnbAb0IdFIR5JB8PxXHjfapMi+OkZTsyXp1mua0b57THYDOrG+VEAt7fekJutRr0GDOI0jCK1enCJuSwBhWWzC9HdU0F8q7msNCzkIfj1SiMUKfwaTYLhxZQ2V+T0dVEiBX8Viwq5HpjVY5e0KApIlLO5eAZVAAD1Jg5UIWmLUTc985mapyIyVaqDGkmTjuQS9QSIQ3stbAbp4hWcibT/RSZOr4cqmIh1vPZmO1VZuMJdWoczqDvECHjrlRkaQchN9dkoRssYrS9BmPqguBNAWuCczigVY7wME0mthKS5JjN1J0i5tqq0aeBImTksnyJkJ88tbEZpvA1BczNDCraChhwXRnfFC3peBMJebQpg9GGMPNWBWxaCbkdn8ViLyHNF6qh10aJ7Jv5PK+mxNBJyrx1zGbyThELbNXoJasr3EFIKy9tbIcpoKaYhEXNsVxxOM8J02bfxW+lPzvOShcXBAuPYNdNvDlL59JaJyK2KDIxOpgR3z0ocSPfss9kOj5ZI7Cc1oNaGvnc2OBB5Lab9Il4StBINUQpu7Aw8uJhTzfcR1ZBJMrlU9pz7j3viMWc1uS/ucpqRwsOFAxm5qLBVBfm8fxoPCtCkmjkEIT74qHUF94hxtyKtRmDsTDsTd3y0rm19WgjXCx6oXHKEsMHeph1F3vc5PLkSAw7mU6008BSFsJ/i/P81y7+r1q2SjK1sixbEjXCv7RlS8ilCH3CVJcQN7soFDaHN+fX4hf9mEEuAYwqY7NS8mkX3tmMV8RmTt5LL85pJizIoc60CJZPb0v5u6vQ98rFMn4BHUQFnI2YToyWM2tmyLZmOR/Z5zcB72OKKAhq0WfMcH6udo9Dp2tjttKE9uK9QtZNonyDiDvxnHLlRORkdsc6zpqRTauWIdkqbd2tiFFYJOQiUhAiUK9CU8MAovUagOgL9w9uYP2xckxeOrts9yjxFD8fgmvoNq68LYdCfg4D7TdhPkyWq6vgDM763pz7nIMQJdQqTGL5ttlIPZZySLm4meDYT0wItqSb7JQj5dIW4vc9pIm+I+Oa3SFqYQh36o3F0nYkEvfmjydxdY3g5J23CPLrMWeDFUL3ADIMw5nXrwLK7/dgt/gM/UO9GS6TK8/5eIPN/sv4PHYZFj3EFaXx4OAaXF3j+dxxLAvM7BjbXBFSjhHmH0rC5QxUFfLI7raYDU4TafirAZzp7LaYTMj1fITK2jToOQfnAS/x3F4Nt5CJUl/+wvecX+eLZexl1NUUyMlshq69OXPHtJbmvimjvN42j8WrHvExVzx7RhGQ2JoE4xP0DfNmWDUBOc+2YTZrOQ+FUK3FTwz+ZRyCA0k0sfdgiGShfc/Z9RH4h+8mf4AxSxbNoGcdBXi8CXuf9Zx9kouKKI/8gR4cdBogzcPEJ/baz2bZpQwKRSKUNSpjEJYgUzsqq5UZ3Nm1HFe/PbxXEFJZZzGz26Rx+WU2vUfOQqe5lKDeirHAe9s1UvKUUBDk0cQ4jhXjG6DyXa4t8bfz+XInESvjFbyo3YYxFqGYdClH6v2DrPTwZP9LIQU/TcRyZC0+PXmDZs/JGHwTDyFrZ+p2pg+Mo0+YIXf8YridnYtIRZPudlvw7C89sc35dJMtfmF8HLMMy54lj9PTubVjOW4B+/ikpkxhVgV0FtlirN8DyZB6tRdbt7t0tpzG2J9qFMeDnfYwwOfUe3JECigqKdPOKoGAwdpQmMWbQ1HY7qmFxwo92fiXtjP9/n7CXTzZ/14d5cIsKvSfj53JdLrXgJQDnrjdrMsCQz3a1ZbJgN2PZ4b7R2ZEzKN3BTUpWU07wGK9QG4WCBEqalF3oC1r7Try6lQcEYm5TPQ3obNqPq9ObyDQLobLCiKq6xgwskYOqYXV6TtxKl1LxbSIb3vdtxsGaZ6srrUCt73p5BYoolFJn5DEGbK4mEIyHmxh8byVPEaBGm3aoaMzmMKT12lp58jAGi85HBHPJUEHDIyHId5TSMqjjdj7xnP2STqCAh28/eoSuzKbaUGz6FdF4zsCLplCL7ZgPGMFD0WgXq89g8aMR/W0M1e7rCVWX2qWSzkfR3hAFKffCsjrNJeAofmcuFZA1wmTGdJSesCVsnMRFjF3eJctPmMUoDg6kEPm4qOmUpYtMUHeE8zMkOMoK0GuelOGGtnhpFsU9PGBkzFBBK89Q7qqEvmZlRnn7sXsIS0kLrqi68uY472Xpx9yEQpHEBhShQDfPKzi5tOpzJitMJxDXjFocSeOea3jjbICFTpOwNTaHJ0SG6enewIJjN7Jnc8C8vrYs7b/fZadqsZMM106VNPgbuw0PAqtsMuzx3pXLgKhMhVrTSckTl+6FhV85sGO1fhfbIKb/1jqZD3lcGwCh0XdsTXtJxXVeHuMZeJ18FIGSsIcakz0wHvGIBpV+MBuMxuib74gQySgmUkw428EcKKLP16j68iEkN6TaKJP+B0hqFajzYBpzG37ghVn6uPsOUqqEvflBptCPQg/8gk1xXwyf55G8JK59CghsPD9alPACWc9fM99keYeLKdBF5vNeA0Q56pL4+meVXicaoB78ARZ/FQW9w/EsuM49LNZRI8ynEngPjGW3my98oJ8ZUUEeQ2Yt3Y5uo01JNazK5FTCFSwYcM8qTLrN0XsRrgsCP+LtZg2JZWw4HOoKAlpMdIUKzNdmpVQ7Us744/Tsj3cfKeCgiCHBrNXs2pa82KXqRsr9fEWWrJpQacSVeTz5W4i1gsieF67NWOsIjFp/ZSDK5bgsT0ZkagFkyZ1B2EOgnr9mDuhLVpvDuPqeY0ms/SZ1Klu2Tndso9hM9mPq9kFKKqXp+OCSMa/siC2vBuR+tKxnZtyjpXW1iS+VkNFkINm54ksMl/MkB/ucfJZrp/H2rsi8kTQ0V4Dx5xcFuaocMBYepj4YVcWI10EkvxVDRspYWGhQGScIsui1KTxziIBh1fk4BgroO7/KT64OqnSRkPA9eA8nNcX8kIcV66gwPzVWizoIJurWXm4jM1n13tpfi8VTWV2ntWQxBLl3M3G3kZE9+WaiLczYivCrbhMDLxE5AtFNBuhwoRWIs4mCeljocnUdpKTIC565uKyTcAbSX2KmG7SZFbL0lIV+azsk8eWeWocNSzy+RXx6XwObgEweLkGoyUBiUKe7MjBzEPAK7HYRE1FFnqoM6erRMqTix65uGz/WpfZJi1mFmtN3SbawJPHk4Pw+aX2d2Sr4MMD1nvPYWPVYPY5dEIF8XhfxY7jivS3MaF7meNdvC04hM2SKC4//oiwsBHzt1iSY+tNzvxVzO+hJp3DH3ZhYhDKXSGICpWp3nQwNlFWdJKt34J3V1nrY0rsVWVEBc3RXzySCl8e8VGtB3qGvWTux/eItvBm27VX5CspSObW/HUrmNhIHeWrUYx1TCAzX4hQQY1qve3Y7FJmMMv38+5v8JeyLFvSuC3xW+b3W7a+t4LJrGL/RMvWX/P5vmSHuydbP/XCOXg6zf4ZsYXfQp1/lWXGm3jXeQyW83t9F7D913wu8lb9JRAQk60Bq+mwZhPm7X9Eaf8SLf3LNkIikJFiyflgXanrzV+oCF+cxMPLmZf91rFKRrb+Qs37nU2RxmzZBqVjdjiQ/v+EwIXficDf7uuSmC0fnG/1ZFO84fcWn79dh35/g1NTRdy7JyAnFzTLKxQLYRXmiMhRUEALEamybL7K6gqUl51nibP/5OSAupqIjDQx7ZCedahqKKCpKhZqFpGVJUkZSDlNBTRUJR5YUiKYKSInX6aWrQhaFRQoma4x/bMIcapdBRXQ1lKgnFBEO3H+ju+KkJsxWSw9rIChlwYtCkWShMeqWgqolytRX4aInAJZfSXuoVlZgXK5X/sn/kixnAJa4sTTGSJyZaJjKuoKaKrL7ieE3GwR2eKsyvDDupRVoGdPZZTLPIyUNaLgM3c3BmO6SQWPBGd6/Ctx+r//Ecuv+AMI/MmWrR+3sDheS5xnqmRS464t/rIxW38A7//oJcL8XFJTklFp0FQmHyvgy/nVOEYeQ3u0B94TZKoB/9Fa//s3K3i4BTvHo5SbYMqSya3/ESbm/z6q/yMtKCJbsetY2LFIjfB/pO//oW4Wka3TXuOpLFMj/A/d+t++TdbjEwT6u/DiH0W20jDZG4TO79Pv+LexlN/gDyAgI1suN7uxbsN0ygh5/AM3/XtdcvGiABeXHJKTv6q2/tV60LSpItsTNMlIFfJBVZHGslOjvJQ8vGbn8uQnNZYHqLJyaS7rN+V9b+H+L3SoQgUF9u/XQlv710+4Mt+cJtbVjRsdfFhq1Kk4Buq/0GR5lSUQkFq2DqOhpoGikhKKiooSFUIFRXFU1ldFwn8XNIWDOy+JpEYuidVXrCYuCwWT/i4UysQxJCIZQqTS71m0l5Ctv2ZS438XlH/3+rx3T9kbYMzVXrYMqqiAKOMpZ3bEc7LCJAJc5tGudF6Sf7fC/+r1haS/ecqD28+4dGYHN2nPjIXz6CZzCfyvNk1e+d8Hgc+J6PeKoeP6jZh1rvRDN9q/T4f+/JZeXdoB3Te2XPTXpcpfjWw9Ooav9xKeD9jIuql/9/dGOg92+WPh9wXzw8uK02D8+U9cXuO/jED2C44FebLkRg82Jsz8xjX4X76H/It/DgJZAs5vzsT1nipmA8VmYyG3tucRe0sRm1XqzGz1dzUl5/DydCwhca8Z6uRVrML654Aqr+VHCEgsW/FHUFfXQElJCYkLoZj8KCpIf0qF3r/hSOJ7lcWXSvOnb34X59n6tccgt2z9gUGa+4nrCc7Yxz9DWUUJQUEBdbqPY5H1PNr+48zHmdzfv5bwpRu53XEy9qZzGdr0exGJP4Ci/JL/JQQyz+BneYCmVrb80kzrV3KW/C+B8vv6+mTzIrw+6RIyqzfaqn8tP+XcNzdI2LKW921tsRxYMmPT7+vjX+Pb2SSf30p0YhZjl86ng3y5+2s8ll9rRd57bmzfxNqnLbF1GPJNzrC/fuP/11oo4vmRHOwcBTzMl25PlZspY+yqhpFEtUde5Aj85xD471i2ithbiZ/CItl38U+hEIFQbtn6zz1m+Z3kCMgRkCMgR0COgBwBOQJyBOQIyBH4sxEotmypySxbEul3mWVLkry4hGVLxo3EbSy2dpXBm74Kwpf4ntyy9Wc/Wnl9cgTkCMgRkCMgR0COgBwBOQJyBOQI/DcR+BMtW2I3wh9zNHGcVpEr4VeBjL+29Pt/88HJ65YjIEdAjoAcATkCcgTkCMgRkCMgR+CvjUBJ6fevAhmK4kwCEul3SdjWdxzp99u2FA7uuChOi1x2EYkFM8Q5kKUiGXI1wr/2oJG3To6AHAE5AnIE5AjIEZAjIEdAjoAcgd9G4DctWxJXwh9zpB9+Jr6kyJ9QTNekboRyy9ZvPxL5N+QIyBGQIyBHQI6AHAE5AnIE5AjIEfgnIPCnWbYO7Lj4Vfr9WyIm4WAS6XfxP/HPEgIZHcTS760b/ROwlvdBjsBfCoHclNtceZJJjeZtaVpdnuD3L/Vw5I2RIyBHQI6AHAE5AnIE/hEISMhW3GHUSwpkiHNsiYUxSku/l+RIpVNllcGf5NLv/4ghIu/EPxWB5K0mTPa9zyi3GOyH/xs5iQQ5fLh/mXPvK9J3QBsq/lMBk/dLjoAcATkCcgTkCMgRkCPwOxH4TTdCadDWv10UfmTZKnI1lEi/yy1bfwBoAVkfH3Hnynuq9upLY60/cAv5Jf+TCHy5nsDqI+/4ecQUBreq8scxyE/lwdZAzNa/YpRXMCbtK//xe8mvlCMgR0COgBwBOQJyBOQI/IMQ+JFlS6yMoSiXfv87PGkR764EY290mP779zOt7t+hzfI2/uMQKHjPyWhbAs91JTRqAY3U/3E9lHdIjoAcATkCcgTkCMgRkCPwuxH4Ey1bF2QCGUVt/CqfITaeCcXS72JfROG3aoQd/8ExW5lPz3L6nSptW7WndgWl4oeXcmEHN1S7079NTdSUQPTqKBuOvaJADJBSOSp0/IVxrbVAkMvn+8eJ3riRk3ue02DKNAa0aU7X/n1pyCuunUvi8vM8lBGi/VM/dLo0pZKKuBoByRcP8bjSz9R8dZGrLz9Tu7chfZqoo1TCkiksSOVeUhJpzYbS+vMeEi6noaSgRa3mPdDpXQ/JrSQlnUfnT3Hy9nuUlUQUarVEZ2h3GpWX9akgmbOHHlOtfU2en7nK64za9J/ah4blvvYZQQEfHyZxvqAdo9oWWVly+fj4NrdeKNN6QHuqK6bz7OpdPqpWRLvwM/cv3eOTogKV2wxEp31Dyn9tEO/O7eTYo8/kCcUKL8q0GWlIp6q/Pj8KUu9zYutpXikrIxKUo377XvTp1AC1H1z25e5BTuS0Zmy9T2w9douM3EIUVGrTd9IQGpVoC2RxZ/cWzn9SQFEoRLNGY3oM7k+9cjL0Xt7k3vtcVJQU+Hj7ElmNdejbuQVVVIsqLuT5mf08qdiVXi1rSMaEtKRyM/EgOd316FZHRMb93Ww59xklBRFK5WvQut8IOkr6nE3Kvbs8/yhEQzuHW2ffU7/fANpUTeba4zwatexAoyqyxuQ949D+C7xOzUVBQQjVezFlRAuKm0IBjw9sJOmtUCJXql65Kb2G96SuioB3V+PwXbKR6q7bsOsmjwH73aux/AI5AnIE5AjIEZAjIEfgH4eAmGwlxB1GQ00DRSVFFBXFsu/SxMaSdMbF0u/iros3++JSlOi4hNyg5O/f8iexV2CRlOFX6fcyUx5LSdY30u8CAZlZWfyTBTI+H17CxNDPTHF0YWb3mkj20Ok3cB5rzKtZKwib3I7Ce4msD1rLEbU61EEBgTCTpzlNWDh/FmO6VuT1iVgsw3fy6uEXKrRrT4dOvZk4ezLVnhxgw5o9PMgpRzlBMk+y6zNuhh1TBzWgvHIOuxcOwPtDV4Y2VuTjlzTaGoVi1LU8Kopfx3h++g0CRg9hT2t7ZjR9w7m7XyAji7QvmoxycmRK7/qo5aRw48BaInde57VieeqoCHj/LpsGHUZiNG8MrWtqo5Sxmxl9vMkaNIzGBR9Iy2rLnGVGdFBX+apmmZfG+XBdZqR5cs+9q7QRoveci/bEfbMG9gd96Kv8kE32Lqy8WI7ufVogevmEjxkPuFrQCwsnG3Q7VUGVLB7t20Zw7A4KK1ZGSUUZMu7wudZc5i6YiE7jsqhTAekvL7Bx1TqOnM2jYlN1RF9SydWoQVfDuej3+pmqMi5ScgW4HdiHcYcbM3dwK968TCYnr4Cs+zdRGuuC07yhNFEHoeANp6Jjidx9Ea16dVASZJCfm0X5bsbM0R/Mz5XhwTY3XJcfQamtDo0K7qPcbSFG4/vQQLOotjzOOw3C9PN84r0m06yCsuSDvGcrmDQ0kVHbjjKj2RMS3f058kEBFYU8MtNTyG9hzFLLX2iqlczRMHfc1r6j/bjOiO7k0GHOPHrlh2Mcl4bRYj+mdq4In66zd00kEdcKqKqpgrqCkNevMukzyYSp07pTA0VeX1iGk88RytWqDbl55GcoMXRlNHpVoODVecICnbjaMoT4+a3/cYulvENyBOQIyBGQIyBHQI6AHIHfi8B3li0FMdn6KpBRTLhKciQp3/rKrX7An4q5ltikdWBHacvWt02VJDX+H7NskXEOZ71gssdZYDujO9WUIOPgQrp51SBqmw29tVOInDKCxArurI7VpZ4Esi8csh2PxeVhJByw4ScV+HI7Euf5x+izfQu61cTfSeXWnRSUVVvxU1Px7wXssxtFdI4uTs6z6Vgll0N2YzDdp41TwgYMWpTBJID8zDuEjhtOpPJInAMjmN5KbBR7w/Ylhqy8PgjvXQ40vLwcV/ftKBgE4D21PWLvMeHD1cyfHIWWSRgORl2omnsQsxFmnKzrzK44feqXFQeYl87lGCMWpjtywb6jjGx94NK6QPy2q7M40YWeyk/Z6WWNYxTMiArFYkhdKLxPoJEpl9qb4b1oJI0+JTJvQgSpBt5sMumKhDsKbuDzy0S2dFjLGc+ekjaWLIKsF+xfYYr7uc54rXRikATDTxzxnYvj1brYePgzvvn3GN2L/IUZK5KpMjuCPabdJHNCeDOEsXrrabPqFEu7lePtJT8Mp1+md9QaXPtWkFSbdnEF8+22UmlBHCt0a/F0vz8WNnFUNY4keEEPtMuYxYJbvgwxfsXCVZ6MaV4RJfK57NqXmalLOR86EJX8u+w5WI1xo6tLrhY8WsPMaStpsewMDp3fc3qlPcahqRiERmE7WPqdt7vtmLs7F4MFHkzu8P/YOwuwtpYtCq8IEJxCqbtTd711d3e9bW/dnbq7u7uXlrq7u7u7YsWJvm9PEhooUNpH0X3ux02THJnzzxBmZe29R4YH8/5FvwPJ0XH+TLTMpafkeaIbGjR/jXaX96Jj5kBsapMLSyvcxcWu+nN8v30Ez7NWRxFqtNc9bJ05DZs0rbBpWi3Y/e6nEe/PBJgAE2ACTIAJMIFERiCssyUzOFsGsUVCCNIqAAAgAElEQVQOVhhnK/zNh3e2In+fna0IB44/bs3oimleNTGkXysUThmAoz0aYmkOV6zoVhlO7xaiXOtnGHV8HqqGzlx1CHm3FwNbLkWBjYfwX6ZgvLm8FFMHnEOpDTvRLuuPC/k/v4CDB2/im7k5Pp3dhCvOLTF+aHeUShOCIwNrYIysF3aObIi0diZ2lkk7lf73Mb9VS5xqeBQH/k1teEeLj9dWYtqo4yg4fzlcjo/H2utZ0XtpT+QJ1SPBOD+uBdZoWmHAwGbIY34EPSqPgYPrLoysnQZWEV0uWmLrBdxGjcRO73JwndUd+Q2xbVenNsFUr5oYM6IT0h1ojkYXamLltHbIbvPjQsHnhqD8cGesOTcYpBlNN98Xp7Bw/Cj4tD+C6ZVC7SSoHu3AkEXH4FRzJEbWzvBTDz5aVB0tLtTCzmU9kc1W7zaRsN3fNQ+m5diJc30y4+zkqhglXYwzowr9OD7oDQ4tmoI172tjzdy6+Lp3Mlw3v0bFwfPQtUgkyU6aJ1jQ4j+8bLUSE+rlgI3mFsZUGAzdnB0YXyKZ4dxfcWrxDjySyKD0eY4rZ28jw6BDmFbZC6cXjcb8MynRf9V4lDWouU/7XdF1bxBa95iK5gWeYnKNkVB3noUBTbLDJlQQe2Bjg1I41ewCljWT4MzwZhjmWRc9q1RG05YF8IMWWW1vcWL+Aix6UABz1rZBxkT2Ycm3wwSYABNgAkyACTCB3yUQy86WsXk/+2J6Z0u/zhatuaXV6sMIE3POlqDxZi3ajHmP+n17oWmOW+hebyfKzR6LxgWSw/zcGORalBlHN7ZFBvmP/KZg34dY16UVPPvfxvASEYitgI+4eW4H3A8/hacXIE9uDq87J/Eub09MH9YFJVKH4NCA6ljhPBzzelVD+oisFHK2/O5jUdtWuN/hHFY10LsytH29tRWzZmyD038TUOSaO/b7FsfIidVhWs/uw45OGP68JHr/+x+K2h9G90rLkXnqfPQqnw4RZvMYxZb/aFwZWtBwJQ9c3zAbM3ZaoK9wtp5jx6iZOBxYGoNntkMuIQjUODexOeYG1MW44R0gXVURE83HYnb78khlqgQ+b0OzsrfQ49lUVAj3W/L1oTtWTVyLDJP2oLXpkm6eFzFtxmF452+CKa3y/7SA96MF1dDiWQvsHdMGGY05TwAujnNBW/8FeDGpBNyHFcO+ijewuq5pY77h+vq1WH7YGaM2d4B6zyRM3fMZ5QbPR2uXyMt/eu5ohUbXmmLD2IZI9WQcyg92xubjPZBZp4Pvo73YdPwYbp+WQpFJDrXvOzx75Ytio/ZjUgVPnFo4HSuupMOgdQNQ2KBBQ8VWr2lonvc8+lc7iYLTuqJFkQwmOVrArWn5Mcp+K/b8lxuy1wcxfPFRfHnwCba1qqJkxlKoWT8P9KPjMy6uWYsNZ9Nj2JrWLLZ+99OY92cCTIAJMAEmwAQSHQG9s3XUkLNldLakwtES9QjDTP2MGokwmP7b9Hl4HaVHxqXfIx06r7Cs1Wh4NxuDtlZL0G5/Xswc2QqFUlgAD+agVNevmH54CsqGlnTXIeTjUYxsNQ2ZV5xEj+zBeH1pMaYOuIh/NruhTWbA++paTJg0H18rzsbMfhWQCsCT5V0x4WledB/QG2XS6MXWUqdhWNinRtRiq11r3O98FatqG0skKPHm9ApMmncblWZPRLp9M7H5QS70W9QJOYzmDpS4NrUlFgc1xoB+rZBPQWJrCTJOXoQ+FSMXW1cXt0aPb664Nrm0XthovuHamokYccAJ43aMRikhtqbjUACJrQ5wEaLhh9gaO7wDnN0boc3dplg+tgWy/LBnoLo2FhV6mmHx1REoEK4vvj8/jkXjJyKk6xGMK/OjFITmuTuGzj8Gm8qDMKZ+lgjEVlU0f9EeRye0RCpboxj2wubmxbGx3BEc7JISJydUxFT79Tg60OXHVUPe4diSmVj1rAKWLWoIzz2TMGX3J5QbNB9t80TsMoqDv+xC48bn0Gn7ODivqAHX5KtwrLuL4HRwQGUM/9oA85eOR3kyur5fw4zOA/G1+wnMqERiaxqWX06LgWsHoaihn0LFVs+paJ7/IcZXnwbzXpPQu142E8fqO3a2Kgr3mmewtk0ayA0fCN8vzcXwFWfw+JoTBpxaidpUiEP1DqcWLsaSO3kwg52tRPfHgm+ICTABJsAEmAAT+H0CsVb6/UfOVsQZXknW2QLwektvTPQuiRwn9iK47VD0rFlYX4ku8C6mNWqLWyXmYf64CtBnyfjh/PT26HehAtZv74PcFmp8uL4GU4bsRb5l+9A1O/Dx6AwM3/gQ/wxfg865aOJ9Dytcu2ODtA1mjOgW6mz9Umz5P8CCpvVwIOdgzJrQDYXIAQt6iLVDh2KbX2OsWtMBkhMzMGnWeTj3mA3XOlkhIgnfuKF/9xWwaTIZ/dsVgWPIIXSvsjRqsaUJwNMdvdFqRXIs3TsdRa0B1eeTmNnKFbtS1sfCDcNR4hdia/TgDsjvvQat2+9Dij7jMadZXr1A0j3DijaNsC3nGuweXRThlyJTf38B9/m9MO91AyyY3RWFhE3jg4sLhmPCbRt0GzkO9SOoZf5ocW203WuF1sMWo38FkegFr2tD0ar2dTS9egKdMijx7tRotBriifbr5qJzXr275Xd7HUaM2wqztksxq1FGPN8zCdOiI7bwDUe7dsXJqi2hXOOGErM2oVkuOXTKj1jZuhR2NbyPw62ok3R4uWcYes+9gQJjDmGycLaiEFvdJ6J5IS0uT2iDSfeKovt0V9TKpC+n6Ht1BJp3fIDW23agZe4gPL78FXlKiURAQHUQ/XIORsodD+BahFIFH2DHjGlYE9wUm2bXhTG48fc/lvgIJsAEmAATYAJMgAkkDgI/crYsIZVF5mxF5Fb9XoUMyWH3qzqJRAedjhLBfn7UammKSK9TKKEGGo0WAQH+KFQiF3LlMY3tShzgw9yFz1kMdJ2CI6cLY+mhISiVyV5fmZDMjLOzMXLoLkga1kMOiQQajSdevJUjX5v+6F1aH7gX+OEyNk4aibUBZdCuegmULZYK59bPwplX6ZE/jx1sHXS4v28TbqTtjnnjeqN0mhDs614G85zHYtWgOsgYSSUDKpCxsGkdbLOvglq5ssDCUgp/jzd48ESCBoNd0b5sOsDvJU6tmYbFF3yRukAhZJCq8fHLa2icy6Njx4YokMoK8NuHDqXnIfPs1RhUNUPYPJ9QEBoEvzuJ6T364GyGDqia3hwW8MeLc8fxQFYe43eNxz/yp9g8eAL2+ZfFyEVdoDeB1Dg1qi6m+zfExKFdUCSVL24sn4ghG76gbNVcsLaSA17P8TgoI1oPGI5K+ioj4bYQeD7ch1lT1+OuvBjK5TaHxvM7PnsDWeu3RPua+QxhcmEPe7S4DjrsliFf/lzImdJJFHh5sWc31HXGYuywqqKgiUb9DDtHjsO8q8lQr1ZGQB0M/y/vEZKxIv7t3AIuNsATt9GYsOMDKo5YgU75o3C2RK2P8Wg8+DA+ZxqNQ0urIZlUCmg0eLi/G3rON0ON6plgZiZBkMcdHDv+CkUmncasKh44NnscFp5Pj+HbR6CEwdn64N4f7XYF4t++09CGqhF+PIVF46bgqLwwCmd0grVOg+evHiJl8Z4Y2LE4bDSvMK/ZIHiULA0HnRpq1Vt898mHugO7o0wqQP3+ChbOGoOr2aZjU8+fwy4T4W8u3xITYAJMgAkwASbABKIkoHe2jsJSYQ2ZTKYv+y6me1T+Xf8YXhvRq1Hppgj11GH3K7qoShj+XPpdC/8AfxROCmILfri/aRMOyAqhY92icLY2WX+KcqTOzMSyE9+hpLKOZlbI08IVzXOY9KsmAB+v78fCXdeQLFsp1G3fGCmfHoPbphN4odMhWbEaKGXlBS9ZWhQqWRIZ7dR4enAtrliVQ71SOWD/I3IuzGChnK3F7VvjZvOt+O/bOhz8JIPEIgXyVmyOVmUpONGwBb7G2b3bcOiOL+QSNUKyVEeP5pWQyZgLpnyKPauvwKFaPZTOYm+yPle4sanT4tuVVVi4/zVUWhtkyFEa5SvJcP9MCIq3royMUk/cP3YWT1QZUa5mYTiLAarF61NbcEHpgkplCiO1sK38cX35Shx66wGlCIhNj0YjuqBQJPepb4UWPk+PYs2a0/CQS6FRpkTROo3RuGy6n8IHja1+tKAqWr3tipX/vMGJu97wVQJmivLoMqIqjOVE9Ps+x54xa3FFK4FEI4dz9jJo8W8VEd5Jm+ej0zj70A+Z/qmDQikjz9kSOyufwm2hO/z/6Yx2RZ0Mv6z0xjscGr8C55UamNklR47ytZDt7Tl4Fv4XNbMG4uWls7j2zg7/NCmLtAY95/f4CHY/UqNAicrIn8ZQEv/jCazceh6vPNWQQg0U+w8TGmQxIPLBlfULceBFiPhSxNw2Jap2642SwgnUwuPOdkwbvQrWA3dibDmuRch/e5gAE2ACTIAJMAEmEHHOln6NLYnpWlv/f+n3q8ZVuiKkLhyt0AIZ2qRTICMej0FjgYy77S9gTcNIqmjE4/b/7aaJAhmPm2LftP+QIXxs4t++eHw7v8YTl9aPwIyDWTB+9RDk5eES33qI28MEmAATYAJMgAnEAYFfl37/xRft0WyzKJAR1b4stqJJMhZ3M4qtO+3OYG0jzsAJj16IrSfNsHtcO2Q2qUYYi10UPy6l8sXbYysxbOU1uPSZhVEV0sSPdnErmAATYAJMgAkwASYQxwRiTWwd2n1VJyH3iuyyCB61Iq1fB53GkLOl0yLAP6mEEcbxKIjk8krfO5jduD5udr6J7c0d42cj47BV92eWRt2HbXB8emdkTR7xwtBx2LzYu7TaD28vHcaeNynQvE15QyGX2Ls8X4kJMAEmwASYABNgAvGVgFqlL/3+U84W5W6RFSWV/qSN6F6i0k0R6il9zpYE0FHi0c+POq1hnS2dYZ0tjQb+/gEoXDJn4i+QEU9Hh0b5DTf27sHXfG1QJ6chpyeetjUumuV5fSt2e7mgcdm8cLAMm2cXF+3hazIBJsAEmAATYAJMgAnELwKRViMURTCk+toA4bVRRK9FoaNIX0kOuV/RRVrAUAKxkLExZ4uEl0ZrcLZKJoFqhPFrTHBrmAATYAJMgAkwASbABJgAE4gBAj+cLSuTaoRUwE0saSwe///C77SocWTOFhXM1kkQus6WqbMVEIDCJdjZioF+5lMwASbABJgAE2ACTIAJMAEmEMsEfrnOVoQulngx0ohASr4K/75wtqK6t58LZOhLvxdJEqXfY7nX+XJMgAkwASbABJgAE2ACTIAJ/HUCps7Wj0WNf5R9p/LvMbHpna3INhJuJmGEWi2VftfCnwpkcBhhTPDnczABJsAEmAATYAJMgAkwASYQywSMYstKYYWfxJZxna2I2mSMLYxCPwmDy7D9mbPl748iLLZieUjw5ZgAE2ACTIAJMAEmwASYABOICQLxw9mCSc6WlqoRsrMVE53L52ACTIAJMAEmwASYABNgAkwg7ghE7mxReQwKJ4ymdfXTbmGtL8mhXZcNpd/1+Vw/SsAb8rtE6Xd62SC2qPR7QIA+Zytv5rgjxFdmAkyACTABJsAEmAATYAJMgAn8AYGfnS0JJLS2lhBa+kqE+tLvYnEt/aOoUvizXgqvn0yfR136HYCWFjqm/yh3i0u//0FX8iFMgAkwASbABJgAE2ACTIAJxCcCsVb6/dAuWtSYFJrR2TI8Eg0ScUaxFepsaeEfyNUI49Ng4bYwASbABJgAE2ACTIAJMAEmEH0Cv8zZCnWxItZIkeong4Yyvs/OVvT7hPdkAkyACTABJsAEmAATYAJMIBEQiEVn67LOEHwYTrbRyxIROmgMI9SKIhka+PsH6KsRcs5WIhhqfAtMgAkwASbABJgAE2ACTCBpERBia8NRWCosIZXJIZUacrYoLUtCuVu0hQ//M+ZxhQ8JNHku8rx+POfS70lrXPHdMgEmwASYABNgAkyACTCBJE/gl2GEMbWosahGGGHQoV6R6XTsbCX50cgAmAATYAJMgAkwASbABJhAIiIQpbMFqaH0ewTOVhS66eciGDqws5WIBg3fChNgAkyACTABJsAEmAATYAK/JhBrztbBXZd1ERUjNEYa/lz6XYMA/wAULukCF87Z+nVP8h5MgAkwASbABJgAE2ACTIAJxCsCRmdLobCETCYTa2xR3hZZWiJjy7DWlml2Ft1AVLopwkyuSEu/G/YW62vRf7yocbwaINwYJsAEmAATYAJMgAkwASbABP6MQKTOVuiixsYFjE0U1h+oLQk7W3/WQXwUE2ACTIAJMAEmwASYABNgAgmTQDx2trTwDzAsasxhhAlzdHGrmQATYAJMgAkwASbABJhAEiYQq85WVJwpfPDHOltak3W2OGcrCY9PvnUmwASYABNgAkyACTABJpBgCZDY2h66zpYMUqkUElprS+Rq6R9jYpNw6XdTjBq8OnQY627LUadleRTNpAjD+MPuDZj/OQ+Gty8Ie0up4T1/HB+9Ah8a90f7Ar/fJSEPzmLrc1uUKF0AuZyN5/z980Drh+dXbuPMi9T4t01y3Dx8Fy9VGdGwbkaY/cHp+BAmwASYABNgAkyACTABJpBYCcRa6XfK2WJny0hAhTtrd2Lhxg8oN6UlmhZLg1C5FfIYs4ZsxXmUx5pJZeFgIxcHfT6wBGu8qqF1vazIYP/7wzHoghum3E6G2vUqoER6WcQn8LyGmUs0aD28BFJTlZSINq0Xbh04hR23smLi6DQ4vvos7obkRu/uuWHx+83iI5gAE2ACTIAJMAEmwASYQKIlwM5WnHStCnfW7cfhw1fwvlpj9KhXFC5OenETdGU9Ft6Q4v6H7JjvWgT2BrHl+fopzDPlgO0ftld3YzcmXrVHjbrlUCxdJGLL9yS69lJjwvpqSBHZdbTeuH3oNHbdyYKxw9Pg5LpzuBfigh5dXFhs/WHf8GFMgAkwASbABJgAE2ACiZNA7DlbOy/roioYH2np90S5zpYKN1ftxQOvD7jglQNNmpdAlYLJAHzCrraHYVZbgtXPcmJVv+JwtH2OlY334GSACpZWlsg5sCuGlLGGMuAj9g1dA7dnOjhkyoD6w9uhRkbTQRqMZ/uPYc3c63guzYzKFX3xKn0hNCn/D4qml+D20jVYfegDPIOAUuOGolf2W5jQ5RAuvVPDMY0NKo4egva5bmNhowO4IZfCzNEZ/wzphI75vuP2gXBiKzgX+nbNjaA7F7Bs4TFcfS6BU4N6GNyhEDLZe+L4iJ3YefMrvqutUXfOf2iS14ZDDhPn5wnfFRNgAkyACTABJsAEmIAJgUidrb9R+t143YgW6UpaixqrcHP5TtyzywJrn8fwdiqMmvXyIt3XYxjulgI98jxC/yvpsaRfCSS3VeLzEz+ozCVQhdzHpiFBaL63GhxO7MawS2kwokFaqOQWcM6UGk6hsYg6fDx3FCt3voVzmcr4J1sgHpCTJi2GQWPLQLNtHx6lz42COZLDUvcC7sM8UXpJKSR/cAYTFqjQZkRJuGTLhNRW/vj01B9qhRre7+7j8BpLtF5TBN4HjmGHibP1QFcIzYp+woVbvnDKXxBZrJW443YeIWUqorjsIlZfTYHqJTLAQSGBU460SGEtE7qbNybABJgAE2ACTIAJMAEmkJgJmIqtyBY1Dq+R6LlRL0Wln0xztCQH2dkyGUcq3Fzmhpv2eVE7xyfMPiVHmw7FIF29AaeKNkJXm8tod9AZiwaQ2JIj4NQa9Jn3BWpVIL5/dULXo71Q4t5GtBvugbqLBqLrTwUzfHFt1yXc/+iMut0LI7lMC4/D2zDnYRq0/C8bXrtuwMZbQZA5WsJcEoh3N9RoenQ0ujpfRI8hKgxfWx3pDK396L4Ig5Z/h0QVBJ1ldvTb1hQ2Zw5j6y1jGOF5PJblQqW0z7By4lm8kiWHg0ILr+dvkbbHQIwt8gwjJl5Aum7DMKbunwZBJuZfQb43JsAEmAATYAJMgAkwgcRKIE6dLVOlFpGz5e8fgCKJNYxwmRtuWGZH/RYuuDptJzSFHXHhlgLt2pVDHu8DaLo7BZYNKg3J5Q0YcjEVBjVyATTeODX9CFLOHoz6tt/x/vEH3Djgjj0vM6HDpNaomNpAVP0O+9fdwAfz/OjSNotQxuqbezDtpiPqNUuNB90vIrhxIRRxSQYLHSCVyZEsQwo4+ZxA92FqDF1dA5mgxsv96zD1YXYMrJcVQd/e4Ny2B8g/tS2cL4YXW1lRyvYNrjzQIVeDIkgHfcSoZYoUSGOjwucP3nh8cDc2H1aj+qwuaJjLCvqyH7wxASbABJgAE2ACTIAJMIHESyAiZ4tKv0sNpd9hUvrd1M2KzNkK73SFPhfOVhRbpOtslUqM62zpna0biqyo0b447I9uxugFl+BXpQ8md8uOlI92osmeVFg+pAxezhmK+Wn7Y337VIDHafRpcB0V3QehobMBptcLHHM7hT0W1bCwfQb9i7oQ3N22CweeJEM91xrIY+6PS5NXYeXnvBgwtRi+jlmK3VlrY0K3PLAz7ZMPh/HfcBkmr6sKZ20Ijo0eiV1FxmJJQ2v4394L15Ff0HxLGzieNxVb5/BIWhC1Mz/CIvevqNarPapnjqC0vNofz9YtwhxZE0xtmQV2FhxImHg/VvjOmAATYAJMgAkwASbABIiAEFvrj8JSYQmp7C+us8VhhKYDToVrCzbjqiIHanYshSyqB5jX7xaydaiOqiWdYX5tK2ruSo31I8rC5t1udO98B0EKGSSZUiOL1zcUXjgYle9sRocpL2AutYBztrxoO7MmSiUzD72IyvcJds85gE37PaGzSIPiBb3wNkcZdG5cEfkU97Cq1yFceBsAtQWgTl8ckxZWh4vlFyxrtQjHfKxQZcJwNNVsRreeTyBJaQnzlMmQ1VyKijPawensfmy4ng1Tx6fD0RWncFtZAAM7pcfVDTuwcfNjfJWYQ+2fCs2XtEI12VnMmHILL79ooXLKgp4zG6FSJlvIWGvxJxATYAJMgAkwASbABJhAIicQe2GE7GyFHUpaNdSQQ24wgbRKHaTmRgWixvcQOewNC1cFePgiSKsDLBSwM9PCzMoSEl0Qvn4JgUQihbmVDextI3CTVEHw8gyBGuawc5BAZ6GApcGq1PkFwDtQBS0ZYeZWcDYINV2AH7wCtLBOYQ8FtPD96gclJJAqLGBrLoGZggSdGsFKOcQ/tWoodXKYi2ryavh5+CNYA+i0ZnBIbQ1zKOHrGYQQlQ5Q2MDZgQMIE/lnCt8eE2ACTIAJMAEmwASYgIFA3Dtb1BAdEBpGqNNBq9VCq9HAPyBx5mxtWXUCG5cdg7WNAvqS94BUKhEMBAuJRDg/+jw2CWRGG8jwHFqtfh/DwsN0nFajP4/pRuekmFCScKTVJLQfnUPkaUlFiKiQdzodNNQOk9d1Gq24tlSmP17fPySi6P8UZ0r9BHF+arSOVBvFnxquR6fVGs9Br+lPItqxctcQ2DlY8S8hE2ACTIAJMAEmwASYABNI1AR+uagxzbQjKtVu0EiRvhfufcmBnZd0NG3Xy4efH7U6mtzTpF3/o9FqEEAFMkrlgkveLImqE3x9AvDdO0AIk6S4pU7vBKk0AicuKcLge2YCTIAJMAEmwASYABNItASMzpZCoYBMJhdGhZgHSwAp9I/htRHBiEo3RainuEBGoh1DfGNMgAkwASbABJgAE2ACTIAJREAg1sII2dni8ccEmAATYAJMgAkwASbABJhAUiLAzlZS6m2+VybABJgAE2ACTIAJMAEmwARijUDsOVtul/Qr3errK/z0qC8UQUUawhbIKFoyN1zyZY41IHwhJsAEmAATYAJMgAkwASbABJhATBAgsbVt/ZGf19mirKzQhY3DaSO6cBS6KSI9JTmw87IuqnIQVCVPX9XOILa0GviLAhmJcVHjmOg6PgcTYAJMgAkwASbABJgAE2AC8ZnAr5wtKtkdmUYyelSR3Z/p+5IDUTpbEuionDk7W/F5rHDbmAATYAJMgAkwASbABJgAE/gNApE7W7QMk0FohXexhLMlEcsmRe5whX3/J2crvFIL72z9KP3OztZv9CfvygSYABNgAkyACTABJsAEmEA8IRDe2ZJIpfp1aUNDCH84W8Y1c41OV3i9FNVzvbMVxRa6qHG4MMKipThnK56MFW4GE2ACTIAJMAEmwASYABNgAr9BQDhb6yLI2TKILRJdMbEZwggjzvSS6CQQixpLjDlblLelz9kqmggXNY4JoHwOJsAEmAATYAJMgAkwASbABOI3AX0Y4VFYKhSQyuR6V4vcLbGYsVTfeCG4TKsIGhY1FmGEkegnSERhQeP77GzF73HArWMCTIAJMAEmwASYABNgAkwghgnEnbNlqtR0pMzCOVsaDfwD2NmK4f7m0zEBJsAEmAATYAJMgAkwASYQSwQic7bIsCJnSwQRGt0rUbvdUBSD3gnvbEXxnJ2tWOpQvgwTYAJMgAkwASbABJgAE2AC8YNA7Dpbxns2hh6aPI9wUWORs8UFMuLHUOFWMAEmwASYABNgAkyACTABJvA7BELFlqUlpDIZpBIpJMZqhMaKhBFppAj0kkjrikRPsbP1O73C+zIBJsAEmAATYAJMgAkwASaQ4AnEkbMVfpGu8Isa66DVqPU5WyXZ2Urwo4xvgAkwASbABJgAE2ACTIAJJEECYZ0tYzVCWlvLZFHjULfKoJHouXFR4/DvhRYnNNmXdt+/45JOnwFmWAjZZFUuiQ6gRY2Npd91Wi00oQUyciN3vsxJsGv4lpkAE2ACTIAJMAEmwASYABNIyARIbG01rLMlk8lE2XcKI5SGhhCKShl6jaTTF4Cn50JTmeqlXz3nRY0T8jDhtjMBJsAEmAATYAJMgAkwASbwuwRiLYyQna3f7RrenwkwASbABJgAE2ACTIAJMIGETICdrYTce9x2JsAEmAATYAJMgA5qT38AACAASURBVAkwASbABOItgVh0ti4aVuiiB2NCl3HhrogKZGjgT6XfS7sgd74s8RYgN4wJMAEmwASYABNgAkyACTABJhARAeFsrT0CS0sFpDK5PleL8rYoL4vKwIuDfmgifaKWaYGM8O9F/Fyy3+2ScU1k4+mMuWDifKJABv2npR8tNFoNAnidLR61TIAJMAEmwASYABNgAkyACSRQAkZnS6GwhLFAhtS4zpaohEGVCfWFMUwf6XbDv2ZSL0PQCPP+/h3sbCXQMcLNZgJMgAkwASbABJgAE2ACTOAPCPzkbJHQImdLmFd/4GwZIwTDRQpG6mwZFVlkzlaRUlz6/Q/6lQ9hAkyACTABJsAEmAATYAJMII4JROZskaMlpFYEzhY1OSK3KzKnS7yud7Yi33QmYYRarRZarTFni8RW4s7ZIqGp1uqgpRBKA0WK55RJJZBLDYX343ig8OWZABNgAkyACTABJsAEmAAT+D0CapVan7OlsIRUJoPUsM6WxLDOFj3GxPZjUeNIJJnI1aL/dCQ6tNAmkUWNlWotLr3wxPYb73DppSe+fA+GlbkMudPao2beVGhVPANsLPTJdLwxASbABJgAE2ACf5GASUKE+IbY8Jz/Av9F5nxqJpDICZiWfg8jtiCBUXD9ZGMRk9+0ttjZimAgffENweyjT+B28z1CVBrIZMa4TX3BEI0WyJnKBpMa5EOJLI4suBL5LyPfHhNgAkyACfw9AuJLXUOMDX2xK7SUDtCotVArtdCqtVApNbC2N4e5pRneeAUgRK2FmUwKc5lEPNKPpbkcMilE+A99Dyoqi7Ea+3sdx2dmAgmcADtbcdSB3gFKDNt1D/vufISZ/IfICt8c+kNATte6jsVRPLPjb7VWowyBWieB3MIcst86Mq531kGjCkFwiAQKG4sE1vbosNNCrVJBpZHBUiGPzgGGfdQI9AuESkuTBB3MrRxgafYbh/9fu+qg9PdFkEZ/EomFDewUsTuqyPEODAyEWq0W1XysrKzEI20ajQZBQUHiPQsLCygUCvFtEW9MgAkkXQIiUkaj/wn0DYHXh0AEBagQ7KdESJAawQEqKIPUQmxpVFr9o1qHYnUyIYOLE4a738X9j756kSWXwkwiEY/2lmZIZa9AKlsFUjkokNpB/28bhZkI/ZfLJPzlaNIddnznTOAnArHmbO3bcVGUfjdu4UsXkpNDE0j65okmVaGl30snvpwtutflZ19i1tGnCFFrfvmhTGRyp7bD3l5lxId+9DY1bq6ejRMeTqjRvxPyRTEpVwd9h0puC4VZ5KIveteMqb2+48mB1Zi60hrD3bsge0yd9m+dRx2E70o57CzNovftpvYjzu3Ygm1382HWpGqwiE671IH4/n4/BrabiUtffKGBFnWmX8GUeslg9huaQqMMhkojgZnlb4hYnRL+359hXacWWPhQBZ3cCslbLMAJ1zKwiO5wjM49/mKfly9fol+/frh//z4yZMiAkSNHonLlyuKoc+fOYcKECeK9li1bYujQoUiZMmUMXJVPwQSYQIIgoIPIe9aLKy1CAlTw/hKIj8988P6xD3y+BorXaR/QfvSg0acuGD9CaRoik0tQrVMeZCuaEq1WXMH5599+zFtMlr6hnGohwqRS4XJZmMuQydEKJTInR8ksjsiV2hZW5nKYySj3Wr+eDm9MgAkkTQLhnS2qRBhR6XeiYyxwEfq5ZIgmjEw/meopQxhhZFXkycrXhq6zJT4wwxTIyJyoeufxZ1+4ut/DpeeeUJhF3x2Y2DAv2pTIGE0WatxePx+nPJxQrXd75IlCbF0ZmwduhU5jQh1nxLJZEc17iee7XZ4AF7cCuDC+NhytotGf2k+4sGs73O7nxdSxlaMhtjTwcOuFeuNkGHRiJhqlUAgg17ZtRKqmLZFeGo1riiO0uL9tEQ49kaCyay8UjqYrpn6xBE3qLUXh5Xcwuoy+L3QXtmJblhZokTp2+oa+gPn8+bOYGKVNmxZnz57Fjh07MG7cOPHlzLJly5AzZ040adJEvJYlSxa0adOG3a3Y6R6+ChOIEwIiBFClQUiAGoG+Snh9CsDHZ95498hb/FtMZsRaNlTsi/4XdTOF2JJJULVjbiG2Wq+8ggvPPaI8KDSvy7BeKH2ZSkLO0docxTInwz9Zk6NwhmRI7WApHDELuWGSFSfE+KJMgAnEBYHQ0u8Kw6LGxtLvoQUyqFX//0pbEna2fnTvzhvvMW7/Q3gFKKNdbZC6oGxOZ6z/t3g0x0lYseWi8UOIVAZNoBIhSiU0Cjs42SqgC/LC6UmVcSD3ZgyolhFpnK0g0wbB29Mfaup6mTWSOdJrGoQEfYcSFlAHB0FrpoCZ3AJ2VjRj10IZEAw15LC0NocmyBd+AcFQaQELW0fYWsohCfGDHyxgFuyHAKUWOjNbODkooDdGtAjy9oSfGpBKZbCyc4SFLgiBSilsbCwggQbKAD/4BChBUfIW1rawsbaATKdCYCA5gyoEh4RAqZLC2sFehF0SL3WAJ3wCScQDZrZOcFDQ1VTw/+aDQDqT1AK2jnawMP0DrFUh0P87/IO1dBQsbWxgY2UGbbA/lBIpNMEqhIQEG/hZQqYJhNepqah4MBe296uK9GmTw0oOBHl7wF+tXz/BKpkTwmgwE7E1bWwlSIL84ecXJHjLFDawtbGCualjpL6BiVX3ofDqvqieOVmEYZUqv2/wCdb/ssoUdnC0NQe0aiiVgQhSS6ELUUFnJsUL92U4/EyCUr27orSjHSzlSvh990OQUgPIreBgby1yE35sKpwcWATnGt3BmDIRzVR00Ab7wcOXLi6FmYUVbO2t8DvBkdEc0GF2e/z4MbZt24YOHTqI0ME9e/agXLlyKFq0KNasWSPCC0l4Uaghb0yACSQuAuRIqZUa+HmH4N0DT7y+74Fvb/0R5KvUiyuDwPrdu/4TsRXZNehcotKwRgtrhRz50trjn2zOyJ/OHtlT2iCFrUIIL3LIeGMCTCBxE4gDZ8sINGwgod7ZQmgYYWJ2thaeeoaJBx7BQib7rdCC5LYWuD6iSjRH5A+xVWtAe1ht7oo1vs7wO/EWN64fw+2Cg3BqeT+Y72yIzovv4EuIFczy9sWBTW1g93gjurZbjKc6M9ja1ceko8Pxj/8L7JpaFwcs2iHwwl58zV8FmVNVwNJR1WCpfYc947fiqVURdOxVHE9XDcWU9Ufx0CsIRTutx9SBFeB4qBM6vqqE0jdWYNu9z/ji1B579w5DfhsZAj0uYU6bDtjwRgbblJnQdd5uVPRYiLE7s2LZ4jqQfbyJrfMmYviOB7DS2aBQ034YNqY1CptfxcThV2Bp/gTXHl7DpQs6NFiyAWMb5IVtsCcuL2yGwdu/wl+pQeZOm7G1d35IvHeib7HROGdpDsd0FTDKbR5q2Jkg/XQVa6b3x/gDHpAHpUPVfkMxtl81hOzohbVeNvA9+wW3rhzCjfwDcXhRfxT3XY1aXRfh0acgWMpd0H/PFrRyfoH13dpiySMNzKyt0WjcCQytbo1QIylUbBXEnLElcHvrVIwbthEPLdSwKtYFE0YMQi0Xc4MQBXQ3ZqHSvsxY2qM2cqb4OegwxOc9dgyvgEmnFZDIrZCyVB+sm9MSGfwfY/+2EVj0OBuSP3oPdbECSH95Cba/BtQFWmDKmOGo73QOY0bMw/6rr6BOWRvTFrqiUf7UkBvFnuYshhU8hVrXXVHWwjzcF8M6aHze4NLqkWi+6CpspQpkKNoYg+cNReUURiEdzeEajd3I1aKcLT8/P9y4cQMkuAYOHAgfHx+sXbsW1tbWIqyQhBeJrrJly0bjrLwLE2ACCYGA0cUKDlDjwxNvvLnvie+eQfj22g8ajVZf0ev/1C0xKbZMmdLcRkTs6HRIYWuBbCnsUCC9HUpkdkShDI5IZmXGoishDEJuIxP4QwI/nC1j6XfDosY/OVt0gT8PJJTs235RHxgd3dLvWg0C/ANQlBY1zp+41tmaefQJJh98BDtFNOO4DNiszGR4NKFGNLs6rNhKtq8/Oo14hgqLVmFgWRk21O+G9x0nom/9XHg5vSi2FzyN8dVsgBdLUa1nMOZu74h06kB8PjIFjR+2wp0hybGiX33sSbccB8eVhteVXdi86xZyjZuAyh7HMMXtIRwrNEGpMwuwR5MPdTvURVb5Uyyttxkppw1Fdb+paDzwMZpucEe//BLs/rcgTje6jlk1gX29i8G99jWsq2NtuDcvPDq+CbMO5sDymdmwd+QUrAxuhM2za8EOb7HDdSluJKuCkQNTYW2nnthu0wkrZrdBzjujUG5jeiwe1QlBiwpjfZYtcK2VDjZmn7C+RS9g9n7UONscA2SzsbtTllAx8zNQDYJ9/BH4aBvmnvmKXI1GotYbV3QYdAcl56zEsEoW2Ny4O161Go3ujfPC8c4MFHYriAvjq8JS8haLa3SGavoO/JtJC3+PE5hW+wZaPJiCUkYBE0EYoUbpD/+gd9g/Yhu+uVRE657l4WxoWMDBfuj+si7GtamEzA5hZxM6rRIH+ubD+Ew7cXVgXgABuLa8MwZ+HowTQ2zh7toHK/27YNOKhuJ8T/euxDEKIxzcCbnebEfnZa9QtEpTtCqaHIHHhqDX85oY37EucjsbGvtlC1p0/44JWzoju0U4v0rphcerh6HVgdLYv68D0sAPtzYuxpIjDhi0pityxLC9FRISgi1btmDy5Mlo0KABRowYAVtbWxFG+OTJE8yYMQO3bt0SAqx58+YwNzfnMMJoflrwbkwg3hLQATRR+fbWDy9vfcPrex7w9wmBKlhfrYdcrJja/pbYCiO8DI4XFdKwNJehUPpkaFc6I4plchR5v7y2Zkz1Jp+HCcQfAuRsbVl7BAqFpYi8CV1n6++WfjeqLiMISQQ5W2r4k9hKhAUylp19IZwtY9nY6A6H9I5WODekYjR3Dyu2rLd2xYagamjQuDFc7ICHi6pik+N0DGheCK+nFsHOfIcwqlYKWJ4Zgax9DsBergP9KdOZJUPWKq5YOiwLzs/ogq+tTqF7bgAfL2CT+x68zz8WHVTuOPJGg3L/NsSzMf0xZe0ZfE1mBZlIQE6DNovXoJXHOIzw6YK5LQvB0RL4srU5ugVMwrYWzzCsxB20vz8MBYx3pvXGo5MbMftQTswc4Ygre93hVX4SWhhS974cn4SND61Qvk4VnFl9Ghmr10eTshmAgMPo1esZWk+ugw8TO2PGxS8I0skg0UlhZmWJptPOoq96CiqMPIp6Y7agQ0FrOKZIBkXo32odVEGfcW3bQkwbux3PrHXwyVAHEybNQP33Q7DyW3HUadwSeR2AR0trYpPtOPRsWhyp70xBoV35cHxkTThZX4Rr9p44aCuFAAg5nDKWw+B1s1EzmeEGjWLrQT5MG1UGwff3YvasmdhwJQCyIHNUHDgZw3vXQEZjux4tQ+XlVpg9pDEKpA4bFqfTvMbK5utRxG00CovTq+D56igWtn2Cusfr4dvqWTibex4mVTCnmn144LYMR59KUGl4dxS4uxJ9xy/C/gdaUNQhtBooyw7G7rEtkCPUQbuJSQXWocDZmahjH/bLAZ3/R9zcOgznS65HX9J5APweHYDbzs0wa7YJbXJEc6j+wW5nzpzBihUrMGbMGHh6emLXrl3o0qULsmXLhjlz5ogPsk6dOsHGxuYPzs6HMAEmENcEqFiWKkSD79+C8OzqF9w7815UD5RR9d5o5F/9SftjQ2yFF15qsbaoDv9kc0KH0pmRP709kttYQCH/vciXP7lfPoYJMIHYIRA2jFBukk8qlEA4V95UI/2sl344X9T2sO+zs2XSn4fuf8LYvQ/x3jtIVCqKzkZ71SuUBvOaF4rO7pSxFFogg8IIrbd1w1qfCqjfrAXyJQPuzauGbSmno3+zgng1pTDcCx7DmFpOML8wFvl2l8G9mVXDXCf40yPsXdgdX5qdRm9SRbqPOLX9IK488oJ9emsEmVfFgLbJsGfgcrzPVw0dOhSD0aeiE/nu/g/dPnXCnHYlkNJago8bm6K3cio2V7iI9sN8MHZdb+SyNFxS541HJ/Ria85oZ5zfuhUvC41F9+KWIn/rpfsk7HiTArWblMGRJceRunIDtKiUGVLfA+jR7xXaTaqHD+MG4U2nZRhQzKhwTG9Hi6OD82H4+cLot2sd2qQ2Wk4+uLF5MdbvskAXt4HI43MWE1dchu0/vdH623As+1AItZu1Q0En4P7CWtjmOA49mhRD6tuTUXB3QZweXRMOiisYk88NZe/NRKQBnwaxtfNJcUz81wdTFuyBrOocjK1kiRuLx+O0NB/qd26IbEZnKPgMXGtsReqJA9Dpn+wGrjoEePvD3M4Xm1rPgMOyGWggxJAKn+5uxcyhQejsXgmvV87AmZxzMLUqiTQN7u9YhmPPZaji2hX5bi7E0BPmqNy8C6pliGxY+WB31wo4Umo3prXNBDtDLQ5NgDcC1Uq82D4EuzIuwthqNsIp9Ljhhq27jyFdp4Wo4hAApdwajlYaePsEQ2ZpCzuzYHgE6GBjZSWqX0Z3oxBCys0yM9MLvu/fv2P79u0iJ8vOzg7Pnj1D3759xTdGFy9exKVLl9CwYUNRKIM3JsAEEhABHURZds/3/njzwAOPL32Gr2cw5BTbHL0/l398s7EttkwbqhaFwXQonTU5auZLiTLZkiNzchuR18UbE2ACCZsAO1tx0H/vvQMxas8DHL7/CRby6FWSM5fLsLh1IVRxiW45azVurZuLk9+So/agDrDZ2gWrfSqiQfOWyJ8MuDunMrammimcrc9zy2J5srnoUSUrsspPoE/99cgwZx5apqWaBzJYOaWFnd8T7JnXBZ+bn0Pfgnpovg/OY+e8fjifowc6tOuIsil0uL9pEGZetEONlu1QMh2gldkiVWonqPZ3RtcPnTGvQ0m92NrQGD2VM7CjvQJuPepjW85FmNM4BSQyMzgkt8anC+swfX8OrJpbACenzMKcJxnhOqYu0mifYs+8iwgs0BBDOqkxffAZZKzRCC0rk9jaj259XqDNhB5wOt4cbS9Xwsq+NeEgqlPYIGVGJ8h9P+GDtwoyKPHswBTszzwHs2vZ629I9xkXVq3FhgvW+Hd0HTjc3IBRB1+jXNflaPFpIJa8L4w6LdqjkBNwb351bHWagF5NiiP1k7kos9IBi7pVQuZsChwbUBcb0s7CvJbp9AUrrJyQNoVejIhN+wnnd27FriclMLT5V6xd7Q6UHYtm+V5h+6gVeJurJQYNrYfMJhOLN1vb4N/NKdFzdCcUSU7CyROH1z1G7RHN8WZ2OfR63w+7BxQHAr1wdfdMbE8/GW71grB33WyczzUP06vpxRaFEe697oHs/3VBRel9zBm0Hd7l6qBTjTywgRaWjmnhbGeBMN8B3F2CSl0OofrUOWieSQadKgSfzrrja42+KHZhClosBUau6ogcuq+45X4Qp7+WwaRJTljtuhZ3s3XBqmbv0XvwcSRv0Bdj8p5EnSVB6Nm+JWrmNnCPxu+gUqkUZd3lcrkIHbx37x4uXLiA/v374/nz50J41ahRAy4uLsLlIhHWqlUr2NtH/xrRaAbvwgSYwF8kQAsK+3wKxOMrn/D6nid8vwUJAUJVBWNji0uxZbw/WkfRxlyG3Gns0bhIOlTK5YzUdpb/dz5abPDjazABJhAxgdh1tqLoBfrmWvwnkki10GoMOVsURpjIcrYIw+5bHzB+30N89Q8Wa3BEthlT3KrmToUV7Yr8xjjW4JH7Olz2dkD5jo1gdWAUdvqWQJVadZDTHniytgMOJB+K9jVc4PRsHer1Woy3zp3hvvE/ZL4zG6W6b4ZKo4XU2hFlh+/GrJLfcHDVSHjU3oR2uQzN8H8MtzlbcEpREZMGV4CDePk7zk4fjenrTuK9uQ7BKZtiyUpXFH0+AaM/NsaIhgWQ3FKCr3t6Y5xqCBY0Tg+p5ComFusGN40ONskzotMsN1QN3IzFx9Jh9MhKUPg8xK45/TFi5yfINQ4o180Vrn1rIp3yJhbPvYN0ZauiTql0kPqfwpiJ71C7ewMUz2iDU671MPrERwRqJZBK62PuxWFItaE9Gs9/AomZLTJUHYudkyqGqZwX/Po8Vk7qggUXzFCiUF7o8jVG7Vq1UP3bLGz5khsVazWEiwPwdEMnHLDvi9ZV8yOF5TOsadgDS1/aoavbFnTM/gQzSnfGVqUaOqklnMsMwfY59RA67dd+xY2jB3H4aW6M6JMdF9dOw+ip7vicuQxKpLRD6UYNUK1WBaQPl/OkuzgW9UcexDsfNSTa7BiwbwvapBd+ErZ1qImpd7WA3BaZqo+D+4TygOdTnDy4HjeyjMDgMgbb8ONZLJ7iiqmvy2L6lClo4bATrq5zse9OIKRqf5QetB3jWxWEobr8j/Hmuxeda0zE7RANJAoblBxxAAtq2QCq77i5ogPaLnlFtSiRs2J7jJnfDXl8bmPD2mN4mb4RxlT9gulzr8C+Yit0zXoVfd1C0KxODZTJEv0QP8rLorW0hg0bJopkZM2aVYQQFiigDz7du3evyNmikMJatWph8ODBvM7Wb3xa8K5MIC4J0N//AB8lHl34iIcXPsHfK1gvsqIZ+RFTbY8PYovuRRQD0elgYyFHkUzJ0KdiduRJayee88YEmEDCIyCcrTVHoLA05GxJpIaqqSKIMMbyy0UYIYVZR1gfw5AwqpPoxZYukS9qTMNEpdZi5tGnWH/pNQKo7DZ0YRY3pg9b+gNEq9VnS2GDFe2KIoMjl7FOeL9i3GImwASYABOIiAD9jQsJ0sDjzXfcPP4Or257iKp8klgWWca2xRexZdoetVYLW4UZ2pbKiLYlMiKFvT6fizcmwAQSDgFjGKGloUCGcVFjsqwpa4uioMJrJLo7kZGlo2WEIq0vGPZ9UY0wii2pOVuEQqnWYu3F19hy9S0++waLtY4obpsiJii80NZCjuJZHDG8lgsLrYTzO8UtZQJMgAkwgV8Q0Kh18HjvhyeXPuPxpU8IClBB/ht5nH8DcHwTW+FFV4H0Dvi3dCZUypUSTjZU1Yg3JsAEEgKBuHO2TJVaEnS2TAfHi2/+2HfnE66/8cJXvxBYmkmRM5UdKrukQPXcqRLCOOI2MgEmwASYABOIFgFlsBqv73rg7qn3+PzSV3wzG0U0fbTOGRM7xVexZbw3Ci2kSoWNCqVFs6LpkTWFDZeKj4mO53Mwgb9M4LecLYpso/ZIInG2wjtdps/3bb9ATyNdaEu/qLExZ0uX6HO2/nK/8umZABNgAkyACcQ7AoF+lJv1CVf2vIBWqw+PiS9bfBdbxIkWRpZJJMiTxh79q+ZAqaxOsDLnsML4Moa4HUwgIgI/nC0FZDK5SBuiUEL9Khb6x581UkSvRbFgMXTQl36PYkuKYYQ8JJkAE2ACTIAJJAUCWo0OPl8Dcffke9w5+Q5ymRRRrCwfJ0gSgtgiMDSZogJWqewU6FEhGxoWSsthhXEyYviiTCB6BGIxjJCdreh1Ce/FBJgAE2ACTCDxEKDFiT8+98GtI2/w4Yn3j/iYeHaLCUVsGbFptDrYWcrRqFB6/FsmIzIltxE537wxASYQvwjED2eLqmxQFcIkVPo9fg0Dbg0TYAJMgAkwgZgnEOSnxPPrX3H39HtREENuFn9D3hKa2KLeIsFlJpegep7U6FY+K/KmsRMVHXljAkwg/hCI0tmikMLIVmw3Rg1Gdivh3pfs3XYhbOl3Q0KXOD6SAhmB/gEoWjpPolxnK/4MAW4JE2ACTIAJMIGYJ+DvHYJbR9/g0cXPCAlUxfq6Wb97RwlRbAnBpdOJqdo/2ZKjb5XsKJwhGcwoTJM3JsAE4gUBvdg6HLrOFuVp0TqCklChZVL63VAgw5jP+lPpd1P9FL40POdsxYv+5kYwASbABJgAE/jrBAJ9lbh74h1un3gHtUoTY4t2/s2GJ1SxJb6zpoWQtToUyZgMfStnQ5nsycUSMrwxASYQ9wRiLWcramdLAi1VIwy3qDE7W3E/QLgFTIAJMAEmwAR+h0DA9xDcP/1BFMJQBpPQ+p2j427fhCy2hOCiwhlqLfKmtUefytlQ2SUlLONx2Gbc9TRfmQnELoHInS1a0lj/ARm6cHEYZ0sCKiAYZlHjMM5WuPfZ2YrdjuWrMQEmwASYABOIbQIBPiGi4uC9Mx+gDFYlCEfLyCihiy1TwZU7tR16V86G6nlSQcGCK7Z/Dfh6TCAMgVh1tqJiH1np92JlOGeLxywTYAJMgAkwgfhOIMhfhdvH3uL+mQ8ICUpYQksIFR0gk0lQtWNuZCuaEq1XXsGF5x7xHftP7SOHS63RIU8aOwyomgOVXVJwDleC60VucGIiQGJr8+ofOVtSiRQSqUSst0Xra1HuVkxsEl7UOCYw8jmYABNgAkyACcQ/ArRY8b2T70XVQSqGEVOTh9i808QitkwdrmKZHDGoun7xY7mUi2bE5njiazEBI4FYK/1OOVuRYSc9R6uiR1T6nZ0tHqxMgAkwASbABOIvAQodvHX8HW4feyPcIWkCLT2emMRWqODSaFE6qxMGVcuJ4pkdDd+kx9+xxC1jAomRQFTOlsjZisTZ+s3K72BnKzGOHr4nJsAEmAATSNIEQgLVuLrvJe6cei8qNMRQNEycME1sYssouELUWlRzSYERtXMjZyrbOGHLF2UCSZlAvHC2xAcCO1tJeRzyvTMBJsAEmEACI6DV6vDo/Cdc3v0ClK8lSeBRaolRbBnnV5QX0qJ4evSrkgOp7RUJbKRxc5lAwiYQazlboaXfxTdfJqUKDc+1Wq0+jJBEl1YHjVaNAP8AFONFjRP2COPWMwEmwASYQKIk8OXld5zb9hRf3vjp647HTI53nLFKrGKLgNIaXFbmcvSulA3tSmeCnUIeZ5z5wkwgqREILf2usIRMLhc6iMKtaXFjY36rKO9uopGIUUR6KbQUfER6KqqcLXa2ktqw4/tlAkyACTCBhEyA8rQuuD3HA2DK/wAAIABJREFU85tfoNXQOjAJXGklomqEkY0rlUaHNPYKDK2ZCw0KpoVclvD7LCH/DnHbkw4BdrbiQV/rQvyh+fYMWt9P0IUEQCIzg8TaEVLHzJAlSx8PWshNYAJMgAkwASagJ6BWanDz6FvcOvIGyhBNgi2IEb4/E7OzZbzXELUGuVPbY0rDfCiexZGHNBNgArFAgJ2tWIAc1SXUH+9BeXsXlI8OQP3hHnQBwYAZIEueEfLMZWBZrDXk2SpAYm4Vxy3lyzMBJsAEmAATAJ5d+4ILO5/Dzys40Qgt6tekILboPpUaLSrnSompjfMhrYMlD2kmwAT+MoFYdbaiupekWCBD+fQEAg+Nh/r5WX2cplwGkWFMT7Qa6NQ6SB2cYVmhPywr9IHE3PovDwc+PRNgAkyACTCByAl8e+OH05sf4/MLX0gpDC0RRaIlFbFF6XWUGz+wek50KZsFluYyHvJMgAn8RQIstv4i3F85Wv5b/4Pq+RVILChRNZK/WFqNeM+66QJY/tP9t1r7+vVrhISEIEuWLDAzM/utY+NyZyqW8ubNG7x79w7//PMPpIlsIUaNRoP3798jMDAQLi4u/xfqmzdvIk2aNEiVKtVP5yGOJ0+exNu3b2FlZYVChQohZ86c/9f1onPwt2/f8OzZM2TNmhUpU6aMziHR2ofG8sWLF/Hq1SvY2tqiRIkSyJAhQ5hjacx7eHiI+6R9eGMCTCDmCPj7hOCK+ws8uUZ5WtpEkadlSiepiC26Z6okmcnJGlMa50PprMkTdMn+mBvhfCYm8HcIsNj6O1yjPKsu2A8BB0cj+MwCvcb6Vb1cnQ5Su9Sw73cWMsdM0W7x5s2b8eXLF3Tq1Al2dnaRHnf79m04OTkhXbp08eKPJ4kREhF37tzBv//+C5ksfn/rRuKCxGHBggUhl/+6wlNwcDDc3d2FmBwyZEi0+zOiHQcOHIgaNWqgatWqYd729PTEgQMHBEdfX19YWlqidOnSqFu3bpRj4f9qjOHgly9f4vz58yhVqhSyZ88eE6cUVUpJoM6fPx9eXl5CgOfKlQutW7cOFZpKpRKTJ08WQm/cuHHIli1bjFybT8IEmICewN2T73Dt4GsE+akS5eQ8KYkt6k+qhVY1dwpMbJAPKewseJgzASbwlwjEmtjas/W87kcJQ2Pp9x+P9C081Y7VhpZ+1xhKv+dGngJZ/9Ltx81pVS/PI2B7T6je34Ukuo6TVgurGiNhVXNstBvt5uYGEgI0IY1KbNHEtFixYqhVq1a0z807/iBAgmbLli2YPn16tMQqOTT79+/Hhw8f0KdPn/8L5ciRI1GlShVUqFAh9DwqlQoHDx4UP0OHDhXOJm0k7iwsLJAiRYr/65pxcTCJLXKsAgICkClTJjGuSXiVK1cuVGg+fPgQM2bMgEKhwODBg0PvOy7ay9dkAomNgMd7f5ze9Bgfn/pAZpbAF9SKpHOSmtiicEKZRIIhNXKiW/nENc9KbL9/fD8Jm0Co2FIoTEq/S/V+i8FwCa+RxBcioUtl/ayb9CXgw73Opd9/DJSgC0sRuHswdKpAQBJd10YCswxFYN//YrRHnFFsdejQAR8/fgQ5RjThfv78uZiIVqpUSbhHs2bNQvLkycVzElxBQUHCeSEHhtyu2rVri9fu3r0rHAYK46KwNWdnZ+TNm1e05/Hjx+I9Coujf1++fFk4KnRO2oeOIZFBAoOcD5ow03vkWtFxhw8fBoWAWVtbo1q1alCr1fj69SsKFy4szn/9+nVcunRJhEMWKVJEiEM639OnT8V9PXnyBH5+fuLY9OnTiwF448YN4ezQ+yRGyAmhe9q3bx/I+SE3j1wh03AzOgeFqpE7QqF3JUuWRO7cuUWbScRQ++m9zJkzi3PSPS5btgzXrl1DzZo1Ub9+fcHm0KFDwu2iiT+9lixZstB+Cy+2SCTQNaltFP5GDhRxMN3o2iTQyKl0cHAQ5yS3KiKxRfusWLFCtIdYRbRRe4kPnZccKON+9Dq19cqVK4In9T2F6lF/GK9PvGicUDs+ffokXjf2fdmyZYUQonFGzlJUIj/aAzmCHcnlIoFL16M++v79u2gHjTN7e3tUr14dOXLk+H8uwccyASZgIKBWaXF17yvcPPJaRGMkhjLvEXVuUhNbxECrg3C1NnUqgZypOPSaf+mZwN8gwM7W36D6i3MGHh6PgD1jIFH8Th6VDhKFA5ymfIt2i41iq2vXrqB/U/4OCQyaRNMkefz48WJSPG/ePDFxJ/HQqFEjEQJG4oVEAQkVmthTOJirq6sQICTMKFyO3iPnhCbiS5YsEeKLJr50POUJ+fj4wNHREf/99594jUROxowZxev0PjlBdN7jx49j586dQkjRRLl9+/ZCRJFgGz16tJj4b9++HRQmRn/kaQJPbh2JgAkTJojX6bh79+6hYsWK6NKli2j/1atXRegZvU8CoVu3bmKf9evXC6FAoqhz586ijcbN29tbtJP2o5wqmrCTWKU2Hjt2LAy/UaNGiWOnTJmC+/fvo3jx4iDWJLLoeBIdxJDEZps2bUJDDI1iiwRw7969xX2SC0Vii95r0aKFEEDGjdycc+fOgcI9qe9I+NJ9khAiPuGdLRK7y5cvx5gxYwQX0436jITdnj17xHnIUSZh165dOyFG+/btK44h8USinEQtvUZCe9WqVYI9vU99SvscOXIkVEjTeZo1aya47dq1S3CjvK2/sZ04cQKnTp1Cv379xHikdpBYT5s2rXgk0c1i62+Q53MmRQLkZp3d+gRf3/hCZhbdLwgTHqmkKLaol2jB48aF02FKo3xcLCPhDVtucQIgwM5WHHRS4KFxCNg79vfFloUdnKZ6RrvFRrFF4oMEBH3zT5NTmvzTJD1//vxo0qQJZs6cKRwkcprI2Rg2bJiY8JOgIueL8mPIQaFwQxIUJHQePXokJuz0b3JHyMkhAXD69GncunVL7EfiifLGBg0aJCbg1J6xY8cKx4OEHk3uyX2h9zt27CgKHohv2rRaHD16VFybxNCaNWuEkCMRRhtN+ul8JAznzJkjJtj9+/cXjhqJDMpjWrx4Mfz9/UUeFZ1vw4YNov0kIMjRWbBgQaS5YOQM0USeBN/nz5/Rs2dPIQ5JEJI4KlCggGg/uVDNmzfHgwcPsGPHDnFv1C4SLnRdEoN0LhK569atCw3fC+9sGQUQXe/MmTOiKAjxMOZ/katGuV1FixYVxTBISJKgIEdt6tSpP4ktcsqIEbUnfJEIyndauXIlUqdOjbZt2wqexIwEM42FSZMmCZ50PXIWSUzTa9SvJHAWLVok3DraaEwtXLhQjAESbsSVxlblypXF2GjZsqVwAGNyM441crCM16J+P3v2rBBY9D6J4jp16vxUPCMm28HnYgJJhUBIgAqX977Cg7MfRAW7xFR9MHwfJlWxRRwcrMwxvUl+VMsdc0WNksrvCN8nE/gVgVh1tqJqTGSl34uXyYPciSxnK+jcIgTsHgxolL8ujmECTZ4mPxwGX/9Vn4a+byq26N80IW7cuLGYgNOkmVwuciJowk7Ci4QPTapJfJFYIBFAE2sSTjTRp2NatWolQgUpf4bOSe6Qubm5CMsj4UEihhwYEgXUp+R20CSeBACFetEEn/KGSISRGCpfvrzIvaEfYyEMmjDTxJ7cFJqwk6tEBSAopJE2Ei8kcMiJI0eDxAk5aiRs5s6dKxwVEmh0PRsbGyEWyZGjc5Hw2rhxo6iSRwLOGI5nhEbCZvfu3cL5I14knnr06CGek1NF90LuztKlS8UjPSdRSGGXJEhpf3K3SGTQdemeSHQRG6ODZhRbdE4SkCTsyG2i18mJI9FL90BuI23kklHhB2ov9Qedk4Rq06ZNxevhnS06x+zZs4VgM4Z5Gu+P3DQSdCQYKTySNnLW6IecsrVr14oxQe/TvZBwNRbxoPdozFCYIe1L/bJ69epQQUvjioQWtZvCQok3hYvG1EbOHwkpEqXU5yTOqY9pvFIfUOggiWLqQ8rloi8MiBlvTIAJ/BkBnRZ4c99DrKnl9TFAX+o9EW9JWWxRz9bImwqTG+VHMqvfibpJxAOCb40JxBABElubVh2CwtJSzOGkEikkUgmkEpG1FWOh2ZK9Wy/oxDdilJEZwSN9Yyb+0+nEhFirNRbIILGlT/BPLJvq6Un4u/WC+tMjSOTR/FDTaWFZaSCs602LNgZTsUWuDIXv0QSdJsskbkhw0POJEyeKPCGatNOkm5wP+jHdSMiQkKKJOAkzEmIkEkj4kEtCZcVpAkxOEwkcCjMz3SisjMQFiQgSYBTKR+F9JCzIOaEJvbEsuamzRZUUyZWiPCwSNrTRsTTJpsp627ZtEyF3NLkmIUFtpGuT2CKhQSInoo0EFf2Qc0btpo3cHRJiNJknEUMCks5HeV0ktChfi+6fRBMJT3ok8Up5YeQaEkcK+SNxNmLEiEjD2IxiiwQrcSfXi9ww4kpuFd2/qdii9pB4IjeSRKzpFlHOFolYCuuk85ObZ3SiyA0i5iSEyL0y8qTr0zHkFNK4aNiwoRDYFLJI/UI/RoeKxA7xJ9FNGz2ntplulF9HrxMbymkjMU59S+GgNFboHsj9pNeiK4aICTl6e/fuxYABA0KXMiDe9BqJbxqTxn4qU6aMEJvheUX7l4d3ZAJMQFQdvLL3BR6c+6hf/1FMDBLvlpTFFvVqchsLjKuXB7Xzp068ncx3xgTigMCPMEJLyOQmYkufBCsqg/6kjaidUeimiPSUhKoR/rg/49HGV6iahlYvtrT6ioRajVpUI0yMzpYu0BsBe4ch+OJKgNaQ+tUfMKo4Yu0E+14nIE+dJ9rDhAoIUChYr169sHXrVlA+Ek2SSSRQ1Taa+NK3//Qe5VSRYKGCAyQkSBAYXSsKz6JJMeVYUcgYCSvaKN9r2rRpwu2gCTmJKApDpOvSBJ+cDqp816BBA+FUkeNCIY0kxkjM0cSfxA5N9knkUf4WvVevXj2RA0U5VyRaSBz8j73zAIyqaLvw2b6bCqGFpnSkg9I7KmAXC4oVewUrUlSkKYgggsInCqKIigVBKRasoIhSpYP0mt57suX/z2xusglJ2IQkJJt3/PhS9t65M2cmyTx73nmHsMbwQy666biwTu7J4X4ztpvQxvrpcjDUj2BHJ4aQwHA8tpHgxXoZckYA4EKd4WZ08TTYYvgi9SAI0NkiwLHN/Mj62X/WRcDgXiHWydcYske4I4zRHeQeK/aH7hYdJCaU0DaVU1s6YQxRJOAwjI+ww/1NTAJCx4bP1JwttpNOGmGJ8MA6OU6ETOpOGCQoexYCGl0nXstx4EfWz3sIOoRDwjZDPQnhGkQzbFDbM0ZQYrZEQh7nDsGauvFzuqCcE9Sf39McL/aToYoMK6X7RcinA0h45Fiy3XQkCbNM619YAo/8k5xuJ+GYMMzxJhjTISVUcV+ZVugCcq4RGLk/UIooIAqUXIGjO6Kwbul/SIhOg9HomxkIPdWp6rDFRRrDCGcObY9gm7nkE0fuFAVEgTwK5HW2jMrRcjtb/L1KZ8vzck9GOpuX3K5VLj95fp3P2XIBLk+KI2Txcs3ZcqhFNWGrS0/fc7YoUdbRjUj+4jE4Tu4EzOc61Bjwu2Yi/AaPL9b05bv9XKgzBJBhfIQHAgEX8VzUE2wIAnRwCCZcPBMmCGhcqGsLWgIJwWbDhg3qfu0AXe2QWTaK+7W0wjA1Ag3DvjSgo+PAxTtBjYtzLvjpRLBtrId7jAhIXJgTYLi4JtwwzJD1MFyQQEY44GKdcMXv0y3hoprhanRi2C/uPyMIccFPYONz2De6Rww3o+vCerhIJzR4FoIEnRLuSWPGRtbNPrNutr9du3ZKPz6XH6kfQYaAxhA2wiyBiPqx/bSLeQ8X/xpsUVcteyLDH9lm9o9QRG35PNbreRA1n80xoo4s7D+1IQARograG8Vx5D10AQlD7CtDQLXMgtSGP2cMv9NSxxM227Rpo0I2OS5sF+GG+6IIvSwMMWR/WDjHGBJKDQjx/D61IswRiAlehCL2iQDKeulSciypi7eHHnMMGZ7KfWIq5NjlUkDPtmnOJNtD95EJSjhfOQekiAKiQMkVOLQlQoUQErb4J19v8G3gquqwxZlSzWbC1Fva45q2oSWfOHKnKCAKnAVbny36AVYrnS099DqDG7ayHS1+lutiZTMSa9CdzUv5+cnz63zO1tmjUNierS692vjcOVuq9y4XMv79Cqlrp8JxaofbDeThvYpyXYDTAZfdBX1ANVi63AP/aydDZ6sm01cUqPAKcP8ZIZDhlJ6ZHit8w6WBooAokEeB9HTg9L5oHN8VheN7YpAUnQ5wgaDP/06sbwgnsOUex15Na+KTh7qW2j4S35gd0gtRoOQKlNuerbxhhN7Dli+GEXr2PuvQOmRsWYqsI+vhiDoMV1omYAQM1UJhqNcelk5D1T+dNW8K75IPudwpCpSNAnSVmJWRGR8ZLljYfrmyebrUKgqIAqWlgDMxEekHDsBUqyZMjRohI1OngOvI1nBEHElESmIGHFku9d6gL525JbDFc7dc8Dcb8dEDXdGtce6xKKU1t6QeUaAqKlCusMUNYAwVzPvR7Zw5GUcIJsdwhwgxbEiFESpny7cSZOSfaM7UWDhOboE96ghcaQkqaYY+uD4M9drBGOrOGCdFFKjoCnDvGvdVMbyPyUu8TX5R0fsl7RMFqpoCqf/8jYjX34CxVk0E9OkLv07tYWneHMl2K07viUT4oTicPpiAhIhUZGU6VHjhubYeVwYNBbbco2TU63BDh3p4Y2gH9bkUUUAUOD8FVIKMD36A1caM0kb1JhW3X/CjlhwjPyOpvVyKjPJzk/a1Fnno8fq3S/90sVKCFH8puxMb8Wt+dEOWgi3ux3A64eCeraQUdOnt+7B1fkMod4sCooAoIAqIAqWjgDMtDTHvv4/It+ZAZ9DDVLu2crf8u3ZBYN/eMLfrgAyXGWH7oxFxOAFh/HcoHg6HU+1FqMxFYCt39BrV8MfcOzuhbX2JqqnMc1raXjEUyAtbBuh0ejdscQuRR/p3T0ZyJ86gAaXxUsH8lOd1yUZYMQZcWiEKiAKigCggChSmQPrOnQh/9TWkbtsGndEIl92u3h01BAbC1Ohi+HfpiuDrroG1Q0dkOYC4Myk4tS8G//0TjoijierNVL2x9M6NKc+REthyq823vgMsRjzSpzGeHNAMRh9PjFKec0yeVTUVKLdshHS2in3OVlIKuvb2vUONq+ZUk16LAqKAKCAKVGQFXJmZSPj6a0TMmAlncrL7aBKtOJ0KvAhg1jatEXjFFQi8/HJYLmlBusKZw4k4viMSx3bHICEyDZnpdncijUoUhiawlTvcTE3du1kNvH5LB9SrZq3I01baJgpUeAUK3bOVnYWwjM/Zyj2t6+xzttx7trr2ao3WHZpWeCGlgaKAKCAKiAKiQGVWwBEbi6i58xD70UfQmQs5Z4nnYGZkwODnB1vHjvDv2wf+3brB1qEtnHoTzvyXoJyu4zujkRiThvSULOjU3oSKr4zAVu4YMZzpohA/TL25Pfo0l2M0Kv7slRZWZAUKdraYAp6tzv/70ZtztvKfduzuve4b7tnKtqcL+si9WmobmDrUmHu2HGrPFp2tNgJbFXkOSdtEAVFAFBAFfECB9H37ETZhAtK2bCkctjydLocDhpAQlTzDv3t3BPTsDlvHDsjSmRFxMB7hh+Nx5mAcTv8Xj8x0Bwymig1dAlu5k5jb6AMtBjwxoDmeGNBUBSZJEQVEgZIpoGBr4few+tlg0Gt7ttzh1m5XS0uGkXvcloKnIrhJHRmV/3VJ/V6yAZK7RAFRQBQQBUSB8lAgef16nHz0McDpVH/8vSoOh7pMHxQE88UXw9y0KWoMuw3WyzrDDiD+TBpO7o7CiT0xOHMwHpkZdhiYvbAChhcKbJ094v1b1sai+zqDYYVSRAFRoGQKlFvqd3G2SjZAcpcoIAqIAqKAKFDWCjhTUt1ZCGfNgt7fv/iP454uhxNwOmDr0EHt6wro3Rv+vXsBAUGIj8zAiZ0ROLwtEtGnU5CVbldZtvSGirOIF9jKO+x2pwvMSvje3ZehTf2g4s8JuUMUEAWUAuJsyUQQBUQBUUAUEAWquAJZJ0/hxIMPIvPIEcBoPC81mGiD7pipcWP4d+uKoIFXwtamDXR16iI2LA0Rh+NwfE80Io8mIikuQ6W/qwjQJbCVd9gZSuhvNuCx/s3w9BXNzmtOyM2iQFVWoBydrT+YKb7Q6EMmyNAONeb+Lafs2arK81L6LgqIAqKAKFBeCjidSF63DsfvfwB6a+llnlPZC00mFV5obdUKAX16I2hAP+iq10BcZDoij8Th5L5YnNgTi/ioNJit3Mtw4Zwuga2zJ5zD6ULflrXw0X1dYJIU8OX1EynP8TEFCFufqD1bVhj0RhWW6z7UmB3VPhaU9KJ4u7ZyEmQo/bRDjbPFZOYMJsZQCTIUaLkTZKRK6ncfm27SHVFAFBAFRIGKpgDTvEe9MxfR774LvZ9f6TbP5YLL4YDeYoGhVi3lcAUNHIigG66DS29AckIWIo/E4+DmcBzbGY30ZDuM5guzp0tg6+yhz3I40aJOIObffSlahkooYen+cEhtVUWBPGGEBgN00MPAozFIW9qhxh5MRLdfcVg+XjrX17pvloqzVVUmlfRTFBAFRAFRoPIoYI+MxMlHH0farp3qHK0yKYSu7MQbpjp1VPbCwCsuh3/PHtAHBSM5yYETO6NwZFsEwo4mIiM5S735yrO6yisVnsBWAc6Wy4VaARaMu/oSDO3csEymhlQqCvi6AuJs+foIS/9EAVFAFBAFRIEiFEjfvx/H774HzsTEvAcZl4Vq2U4X39FleKFf167w69IFfh3bw9ioMRLiHAg7EI0Tu6MRfiQRiTHpYCaN8tjTJbB19oBTE7NRh7u7X4wJ17cpixkhdYoCPq9AOTtbmp6eB3a5fbKz92zZs8/ZaivnbPn8NJQOigKigCggClwIBbivKmHVKoSNfwXIyvI+5fv5NpareKcTOqsVxpAQmJs1hV+Xzgjs3x/mS1ohIc6O6COxiDqZhMNboxBzOgl6g75MoUtgqwDY4rdcwMDWtTF7WCcEWMrI+Tzf+ST3iwIVWAG3s/Vd9jlb2p4thhHqFQPl3arqzaHGBfOU2rNVOGoBcqhxBZ4l0jRRQBQQBUQBn1TAmZyi0r3HffJJ2btaBSmoOV1GI/RBgTA3aKgyGAYPGQJzy5bIygSiTyTg1N5Y7N1wBvGRqepwZHXuUynn0hDYKniKc3122cUhmHZzO1wSGuiTPwfSKVGgLBXQwghtRRxqXBAjnW1Nqfc+cspZr7v3bBWOW+JsleUwS92igCggCogCosDZCjgSEnFm7FgkrV2rMgdesELSyd7XpbfZYG3eHIFXDUbw1VfB2PAi2B1AxJEEnNgTjf1/hSE1MYNHepWq0yWwVfDoMyNh45r+ePm6VhjUOvSCTRF5sChQWRUoV2erqASGVdnZCksJw7qT67AnZg9i02NhMVrQOKgxuoV2Q9e6XSvr3JJ2iwKigCggClRwBexhYTg9egxSNm4su+QYxdWAByQ7nTAEV4O1dSsEDBiAwL69YW7WDFkOHcIOxOL4rmic2h+H6NPJ7nO6SiGRhsBW4bBVI9CCZ69sjuE9GhV3NOV6UaDKK1Buhxp/85mHs1UAdWmp391nbDnd52wlp6Brr7Zo07GpTw6U0+XEysMrsfzgchxNOIr4jHhkODKg1+kRZA5CLVst9KrfCw+3f1h9LkUUEAVEAVFAFCg1BVwupO/bh7AXX0Tanr3QGQylVnWpVORwqD1khpAQWFu2hF/PHgjo3QvWNm2RluZC9PF4HN8ZjZMHYhF9MlkdIWMwcg9EyYrAVsG6cV0WZDXhod5NMPLyZjAYSjl+s2TDJXeJApVGAeVsLcjes2UwqHU+3yDif/wdpz5qxZstWwUdycXdX4WnfnfXXtUONXa4HFi8ezEW712MyLRI6FzZB5xlC04Q4zV+Rj90qt0J0/pMQ22/2pVmYklDRQFRQBQQBSq2AnSPUv78E+GvTETWmdMXZs+WNxIRuoxG5XSZ6obC3LQJaj36CMzNWyA93YX4sGSc2heNI//GIOxQvAot1KkzbLypPPcaga3CYcvPbMSwrg0xalBLSZJRvGklV4sCKDz1O39Jab+rCor/U4TkPnDrrI+asLmv6wp0tjworkBnSx1q7JvO1m8nfsNr/7yGk0knYTKY8lKtx8TkOSMsNzW/CVN6TSnWlF2/fj3i4+Nx5ZVXwi/7oMrY2Fi8++67uPrqq3HppZcWq77CLmYbv//+e3Ua9uDBg92HtFWysnPnTmzduhX33HMPjEWcM7N8+XLUqlUL3bt3h+kc+xuoy/79+7FhwwbcfvvtWLFihbrnjjvuKDN16Apv3rwZa9euxejRo2GxWErtWQcPHsQHH3yAcePGITg4uNTq9baisLAwvP7669i7dy+aNm2K5557Di1atFC3Hzp0CG+//TZ27NiBu+66C8OHDy/VvnvbRrlOFKhMCjATYfzy5YiY8hpcmRnll4mwJCJl7+lSt+r1sDRtCkvz5qj5xGOwNG6MLJ0ZyTFp+G9TGI5uj0ZcWArsdkc2dHn3N0lgq+CBoS4mow7XtauLl65tjVqBpfd3pSRTQe4RBSqbAmc5W8h2trIPNS62s+XBT54ZMzycrfwk5v7a7WwxE6wLdHVUGKGCrTY+l/o9MjUSr296HWuOroFZb/ZqztiMNsy9fG6x9nB98cUXiIqKUgvPwEB3BqHMzEy1MK1bty6qV69+1rPT09OxcOFCXHfddWjUyLvYbELF+++/D4PBgAcffLBSwtbvv/+OH3/8EZMnTy4Sot58801cdNFFuOGGG865mCf4/PPPP1i2bBmmTZuGM2fOKCDl/WVVOBYE6vDwcLRq1Uo9r7RKUlISjhw5gtatW58TNEvrmVo91PIPMLZsAAAgAElEQVTEiRP4999/Ua1aNezatUv1c9SoUerg08WLF6s3Fjp27Ih169bhiiuuUOAvRRQQBQpXwJWZibilSxE+dWp2CuJKohYTadjt0BlNsDRtAlv79gi+/jpY27aBPbAaEsNScGpfDI7+G4WoU8lIS8iEwaw/598mga3c8acWDm7rUP/UIg0DLqmNaTe1Q6Oa/pVkokgzRYGKoUCus2WDQc8wwuxoNmVOeDpbioiyG629SaQ5VwXzU67jBehWfPaHqyQJMrr5oLO17tQ6vPb3aziReEK5Wt6WW5rfgok9J3p7uVrkE7buvvvuHNjy5uZnn30WzzzzDC6++GJvLlfXfPjhh+rjfffdd84/aF5XWo4X0gX86aef8MorrxQJEnPnzkW9evVw7bXXegVbdJnohtGRqYyOXzkOQZGPIlBlZWUpeKTzSHfrk08+wSOPPKJg6+uvv0afPn3QrVs3vPfee2oM77zzTlit1orSBWmHKFDhFHBlZSFu8cdu2DJ798ZfhepEdtp4Zi80NWwIW7t2COzfD4FXXgGHyYy408kIPxSP43ticHp/PFKTM2EyF74vrarAFpdudodTQZR7n7xLLe+UeQgXdC4g0GZEwxA/1Am0IdBqRJDNhNb1AnFTp/qoHSi/VyvUz4E0psIrkMfZUrDldrZy9mupfVt5AwXZqaK4qcDgQhVGmHOXzv1TTaLL/sjYcT5G+8HPTZDRxucSZCzesxgzt8x0/1IrxkEhjYIaYdVNq7yeVAXBFt0Afn/QoEFqQTpmzBicOnUKnTp1UuFhDMVauXIlQkJCcNttt+H6669X4WgM4SJkvPDCC+raxMREzJ8/X4XGdenSRcEcnRSCncPhwIwZMxS8ZGRkqGcQTvK7LHTRGArG8LRmzZqhb9++qF27tnIlIiIiMH78eOzZswddu3bFpEmTQGdl06ZNCiB/+eUXBTt0Ntq3b680obvx1VdfISEhARMnTlT10K2Kjo5WbgcdmWHDhqk+nD59WvWRfWP9hcFWamoqZs+ejVWrVql+UrP+/fsr18RsNuN///ufei0tLU0BFcMLtaKF9H3zzTd48cUXVVvq1KmjoCAyMhJvvPEG/vrrL+XGPP/88yo0jjBHcGCYHseD8KB9zdDAbdu2qRDQp59+WkEHQWPChAkqVDEgIEA5cywMiSRsUA+GjTKM9JprrsGIESNUuwmADAlkux999FHcfPPNOZDJ/nbo0AG9e/dW3+M4UnvqvGbNGjzxxBPq+59//rnqf2hoKAYOHKjaQ9jm+C9YsECNR+PGjTFy5Ej07NnT63nrzYWcB+wD+87x5vMYFst5xvbzjQK6j3RbpYgCokDBCjiSkhA1523ELlpUOWFL61Z2iKE6ILlWLVhbt0a1W29GQL/+cLiAlJh0hB9JwN4/T+PozmgYeDiykU5XXl0qC2xl7y5Qa4j8RTlSTpfblcqGKK6rcu5xAX5mPS5rFILQICtqB1pQK9CKEH8z/M1G+FkMMDBM06RXSTH4PZNJD6vRAJvJiACrHkbvojLlx04UEAWyFchJ/W6zwWDQDjXWuwlAp33UaCubjdRrGifle82Dn9wc5X5dnC2PKTd3+1y8ueVNBJgDijURGUq46a5NXt9TEGwxvGzOnDlqIf7rr7+iZs2aaM7zTAID1WL/wIEDCgK4UOVCn/Bz7Ngx5cpw/xEdhSeffFIBGxe8DFGMi4tTC29CBPfLENgIGoQSLry//PJLtU+JIKIBF8MZGVpHWOACmUA0b948VR+ha+nSpao+QsL27dtV+GOvXr0U0AQFBan2Ewrr16+v7uHnhK+WLVsqwCNkEAp+++03VRfdOgIdwyfZHxaGxP3999946aWXVLgfYcbT2WI9DI88efKkgk62gW288cYbFVQuWbJE7d+ibsnJyQqK6AgSqFg8YYvAqcHH5Zdfru4lJPTr10/1hzoTCFnatWunAJj7yKjb6tWrQWC7//77UaNGDdUmwlvbtm0V7LAegiXBgm2hXoRRghfBlP9SUlJUHwlRDA9lfQQS6tegQQMFTJrz9t133ylYI9CxbYQ+whThlIDG+cGxpxaENxbqT734zD/++EPBGaGcWlM/wj3B63wK9We7Ob+o4VNPPaXmLwvDC9966y0cP35cAR91K839aufTbrlXFKioCjji4xD5xgzEffHlhT1jq7QE0vZ1GY0w1qkD/x49EHLnHSp9vFNvQEpshjqn679NEYg4moCsTId6w5PJNFguNGwpd0lzmVR73DClgRI/5/tHRr0BTLqo0+nBxIDa+c78HR5gNaJJzQA0qx2AWoFm1AqwINjPDH+rCUxyQZAyGvQItplgNhlgMRpgNgImHWCAS9UHOPgHLNvqsrvfbnfa4cpIgUtvgj5QsiOX1pSVeqqGAuXsbJ3taFVFZ2v+jvkKtnieVnGcreqW6lg/bL3XM7Mg2KJj9M477yhAoTPARTMdKkIDCxe0Y8eOxWOPPZaTfOCzzz5TC3yGcRFY6AZt3LgRl1xyiXI/+H06MlyME5To9PAjHRuWjz/+WDkoBCRt7xj31xCACA2EPb7OxTLrJ0Q8/PDDCh64YI6JiUGPHj3UIpouC50oJv0gSHGRfdNNN6l9Zj///LNyd/gHis4VwYBAxc/pgGmJL9hvtpd9JeSw///9959ynjxhi2D67bffKseO/SE8TZ06VQEdXSLqQKfJ399fvcbr2dfLLrtMgUt+2Pr0008V6DCpA2Hr3nvvVf1loeNIN459IhAS3th3tpOuFfUhbBF+CIeENDpthDi2Q6uHz6RLx3roBrLvrHffvn2q/48//riCYN5D+OFr+QvHhjoQHG02m3LG6AYSnBguynoJ0HT96FqxEND+/PNPVf+sWbPUONEJJYhzXvA5HMPzKewbwZF7twj+/Mdx5fc45ziPCI98E4F6cN/huZKYnE975F5RoLIrYI+KRsSUKUj47ruKc8ZWaYiqHY5ssajwQr/OnVXKeP+uXaCrHoL4qAyc2BGhwgvVnq7ErJwoG6Y1H/hAazTrXAd3LfwHGw5Fl0aL1FLHvf/J7TK5zxbVQvfc8UJWo14ln/C3GGE26OFHGDIZYGJ2RZ0ORr0eNQPMuKiGTYXyBViMqOZnVhBlMZtgMrpBymY2wc+iVxBlVhAF6JyZQFYq4MgCMpIAhx2uzBSVGMWZlQZnchScSRFwZSTDlRYPZ0oMXFlpcKVEA5lpcKbGQhdcH7YBz8Lc6qpS0UQqEQWqigI5e7Zs1iKcrXyMRHHOcrAK5yj+YlHOVlGiut/BcdveWoKM5KQUdPfBPVvLDy3HG5veQFJGktcJDAhlXUK74IPBH3g9N4uCLb7zTweGrgMX9HRMGLZHwCEAMbSMC1aCCUGE7hPdFjpBdDkIaaxDS/ZA14b3EgD4GmFAe+2HH35QjhkBj8kNWFgnnRE6VVzQ2+12BSD8vE2bNgoICXz8A0M3jO0jBNCxIfjQNSHw8VlXXXWVcq/YXrpCnEtcZNO5oRPCcMUHHnhA1cWwRzpGdO7ophESGMJHRyQ/bDEJg5ZsgcDFQvAgRLB/dHEIm02aNFGvMTyPzyR8sRQEW3SRCHjUhACiuUlMnvHRRx8p0GLfWOjqUUOCJO9hm7kH6dVXX1VAx9e4P4lJOzSooJNIZ4ntpstITekoEqaZBIQf6cpx3HkdHamhQ4filltuyQm500IT6R7RJWOb+TpDOglbBLGZM2cqh4/jzbJlyxblwLFuOnzUSBsL6sE6tIyYXk/gIi5kGCbfBOBzCPB0XOl0UQfOEWYlvPXWW8s0GUlp9EPqEAUupAL28HCceXk8kn//3bdgSxM1f3hhu3awdWiPwD59oW/WFIkRaYg9mYgjO6JwfFcsUhMzYbIYMOjB4sGWMn4YuqfWL+6EEvw9qu2DYnOCbEbUr25ToXt0lRQkmYywmnUwcw+HXgd/swH1qtsQbDPDYtQpmPKzmGE2m2DgHg+DHiYjYDFpTpQbpOByAEmRQGYSkJ4IZ3oiHIkRcCZHK5CiI+VMi4crPQmwZ6jPCVvOjHgFUq7MZMCeBRdBzElXy+52spi4jN/jxywH9LUbwX/Im7B0uPlCTlt5tihQ6RTI8jxny2PPlnsN6H4zpTSKhBF6qLg3Zi8m/TUJ26O2w2LwLoUqf22P7jwa97a51+vxIGwxxIwZArVCF4BhhExFzsUwCxeuXPjTTaI7wLAxOh9cINPRoCPBxTYdEwIB4YQhd8xmSLdJu59OFvf+vPbaa+oe7vliYR10o7g4J5CwsF0MU6O7xdA2gg+THXCxzr1BBBk+h69phe4MIYWwRdjgfifCFp0twh73ObFOz8IkCnRgqAH/+BEk2U66bAyVIzTw39GjR8+CLTpqDNOjg0cgIezRyWHIHkGGDiAh7KGHHipwTPLDFttCN4n1TZ8+XelDh46FThZds4YNGyp3yLMQhhkuR/0Io1OmTEHnzp1VmCfdJ44lYVgrhCo6W4RiOm0ERLqPfCZhjjprhTDKPXPcy8Zna4WQRXiiBnSPOBcIn4sWLVLPJ7QePnxYzRvqytBCAiP1JRyyndyPpxWGMfL7HFvqzzbRHWT4IkGZ4M7PCytsP2FfC0VkmwmaTNXP7xOU6fLR2WJ9hGc6gVpIp9c/NHKhKFCFFMg6fQZnxo5FysaNvglb2lhmu0hMAqKz2WBp0ACB11yDarffBn1gIFISMpEYkYqDWyKwb2MY+t/VEpd0r4s7F/yDPw9FufdAKZByQ5T6SJRy/w82kwFNavmjRZ1ANKxuQ3V/hu9Z4W8xqPA9o16nnKoAtQfKkB2+x2Q/dK0IWmrbhvpoZKhg9sZ4tfxKjYMz7jiQmQpnwkk3QCXHwJFwGq6sVDhTYuGyZynXykkwcmQC9ky4MlPhykp3gxNhzOlww5MCUPceeQVWOV9nv4ueM/+zF3/uTSUKuvS1msF/yAxY2g2pQj8l0lVR4PwVKLcwQnG2cgcry5mFBTsXYP7O+XA4HSorSVGFv9SZHOPzaz8v1j4v7ltiaB4XqnQ8GFZFaOJilLBBB4BhcnR+uFgnqDAMj/cwbTwX8QQDOhkMX+NiWHPAtPA0hnQx7I8hb0yCwAUuF+rcj0WAIXCwHoIc78392+dSTgsX63S1uNDnfiPCFeGJ53YRDth2umG8nwt1wsGAAQNykloQuFg/3Y2XX35ZhRXyjyHbxPsZXkaQ4f4tOmTaviy2l8+k28L+ERyY/IHAo7lErIf1MyyOr/P5bA/bN2TIEAWZBFO+xn4yQQP7rZ1Bxe/RfeM4MJEDQYWwQIeKYXZ0pAgzdLIIbiwEVboybCvHi9BLSGEoHp0atpdhhIRXvk4A4jXcI0UN6BQSZNlPgiHrIyTTBSN40K3iXjhqw7bRGeIePEKfBsJsB/vJ/VjUiLBMvagtQy4J63wGYZihfARBjht1Yz8JxUyQsnv3bjUW1IsQzb1WhHCGMRLgCMB0Aglq7H9R2S85RxgmSleP4Z98Jt1XzlvOX4aM0unia2wL5zLHSxJknP8fCanBdxVQsDVmDFL+/tu3YcsTuggXej10/v6wNm6EajffjKBrroW+WjAy0p0qg6FfkAlBtWx44KPN2H4iDi3rBKJFaJAK8asbbFUwFWAxqf1R/PvN0D2ryQArw/lUKB/3VXlCk9MNNsSWbPAhwDBEzxl7FA4CU0oUnHGnVWifI/aYgidHQhhc9gz1T+2hcmRmu092N1ARmghTeUp2EJH64BlQ5PHOec6nxXg33WmHvnpD+F07BdYu3r/p67s/PdIzUcB7BcTZ8l6rUr0yPCUcEzZMwC8nfoHVZC1075bD5YBJb8KcAXPQv2H/YrWBC3ACARegXPQSAgg8/D7hiU4N99QQCghSXNCz8Pvc20XI4T0EKl7DhT4dC17Hr5mhkHUxTIzfZ4gbr+drdBsIOXwu3QYtfNCzA1zQ04HgRy6KuaeJrhGdKyZbYKgb2869RlxcEwRZJ9vBZ9Gx4l4m9oULfe6ZYtu1ttKNoaPCr7UzxVgv+0P41Orha2wD62aYnaedy+979pPQQahhn3kdoZMasJ+sj8/0XOCzfXyduhNQ2E7ez3bQCWIfeB+hh7DDZ7EPLNSSThTvY528j8+kO0m9tf1p3EtF4OA1fD4L+81n0jHk9Ww328x7+Dmfw/5SRz6b9eUv1JNtoj58LtvM+aK5RXydXxMMCV0MMyQIUlvOH/aDuvB+jh+/5nPYX85L9o96cL8a59S59lexvZxXHE+t3Vpqd2bHZJ8IZZxrbGNRh1MX6wdJLhYFfFSBKgdbnuNIeNHpYPj/N6ms7dsjaPBgBPTpDWOdULgIYzogPCENmU49rBYTrCZ3CJ87kQSgIwDZU1Q4HjJT3OF5maluB0olk8jeB5USpcL3XKkxcKUlwZkUrvZHKdfJkeWGqeywPQIUXScFV1oIX3aYkZvUcv5P+yLf98pwohK2qjWA3zWTYO12fxk+SKoWBXxPgfJztj5d7ypqo1dBqd+Tk7lni6nf3UkEfK0cTTiKd7a/gx+O/QC7064OOOailk4W961lObLQKLgRRnUehSsuugJGPQMMfLMwLIyuCPdqeTpgvtlb3+oVgZKOIMMD6ZxKEQVEgcqhQJWGLW2ICF0GAwzBwfC79FLUGTMaJs8zJqMOwB59VO1rIiQ5kqPc+5sY3peeoJwmV1oCoPZGJcOlkk8QojJzIUpzoJzOvN/TCCo/ROX5uoLMpRzYmgxrt/sqSKOkGaJA5VAgx9kqzwQZBR3S5c7M41JpTwkaDK9LSUqBLx5q7Dk14jPi8efpP7H68Gpsi9yGqNQo2Ew2tKjWQjlZt7S4BXX96/okaDHkjnt/6H7Q2eA+LYbHldZGwcrxI1j5Wsnx4mHNDCOkg0anipDFsL7STIJR+ZSRFosClUsBga3s8XI44DIYUPvpp1HjvvuQZLQjw5GGGtZaQOwJJH52P5xRh+FyZAB0pNRmLYbwObP3bml7oTz2Q6kQPs8wvXx7oCrXVFFhkLrA2vAb9DJsfZ+sbK2X9ooCF1QBDbZsfjYYCjnUWGugxkj82vNzz68LOgBZvb5CnK1CB5p7uJIzk5HuSFcOF2PAzQYz/I3+8DP5XdAJUpYPZ4ibFoLHcDWGzMkem7JUvPTqppvFUEGG9HHMCMtaWv/Se4rUJAqIAmWpQNYZ7tmqAgkyihIxO2Nh8G23oc7IkTDUqY2FuxZiX8w+jOg0Ao2DGiFj8ydIWTkGzuTIfACV/8ti7IEqy4Eti7oJWwE14TfwRdj6501EVRaPkzpFAV9S4II6W54UV5Cz5aup331pAklfRAFRQBQQBSqnAvaISIRPnIjEn36qGgky8g+TAi0gcNBA1HnuOZiaNMbyg8vx7r/vIiwlDIMbD8YLnV9AqDEAqevfQeraaYCdzlYVLCqM8CJ3goyu91RBAaTLokDJFcjvbPFAch73wEgudd6uR+p3b5wtT37KkwZn+afrXZ7v+Xga7O6zKFzMzZNzzhbDCFOTU9CtT1u06eCbe7ZKPmxypyggCogCooAocH4KOGJjETF1KuJXfAOdyXR+lVW2u7MPPvbv0ROhzz0LS8cOWH5oBd7bMR+nkk6pBRCjTK5vcj2e7fwsajiB1J/fQNovMwGD7+6fLnQYVer3pvC/YTosHWRvbmWb7tLeC6uAG7bWwGq1qWgg/m7RYEsFCyrochcNnjy/LoyftOu11+VQ4ws7zvJ0UUAUEAVEAVEgjwKOuDhEzpiJuC++qHKw5UxNhX/37qgzdgxsnS7Fzyd/wdvb5uBI/BH32odv/7pcsBqtGN56OB5q9xAsWalIXfUi0v9aCOjVccJVpziyYKjTCv63zIH5koFVp9/SU1GgFBQot9Tv4myVwmhJFaKAKCAKiAKiQCkp4EhORvTcuYh5fwF44G9VKa7MTFjbtkWdF0bBv3cfbI3aiumbpmN39G4YdHkhitmBQ6whGNNlDK5ucg0QdxJJi+9G1rGNeUJ/fF07Zl00NbwUAcPeh7HhZb7eXemfKFCqCpSfs/XpH4wTzC354gj5DhJ02WGETiecTgfcqd/bok3HpqXaaalMFBAFRAFRQBSo6gq40tIQPX8+ot5+BzqLpUrI4bLbYWneHLWfegqBgwdjb/x+TP/ndWwK36SyhOUG83guV1xoHNQYL3V/Cd3rdof90Hokr3gO9tM7qg5wOR0wNemNgNv/B0NomyoxV6STokBpKXCWswU99Ab3ni23j67sdHc5jzhCHZ0trdEFpTIsMEEGYatPW7SVPVulNd5SjyggCogCooAo4P6bnpWF+C++QPjUaYDD4fPgQEfL3Lgx6ox6HoGDBmNH7G7M2PQGtkdtz92oXsTcaFG9BV7u/jI61WyPzL3fI+nLx+BKDAPyuWG+N73ciUTMLS6H/9B3YKjVwve6KD0SBcpQAcLWkgVrYMves1VmCTJU6ncN2xRteVhbOh5Z4VTdJHQxnXSOs6USZIizVYZzQKoWBUQBUUAUqIIK0OVJWLkSEZOnwJmW5tOwRdCyNG2KOi+OQ0DfftgdvxczN8/E5vDNXoEWpwffhW5VvRUm95mMloGNkfHvMiR9/qj77C2PbGI+N5W4XjMYYWl7PfxvmgV9tQY+10XpkChQlgrkpn7PTpDBBDx6vdvZykmOoZ3F535zI3vz6Fm8lJ+fPL9WzlZBhxlryFXgocbZ2QjF2SrLKSB1iwKigCggClRJBZxOpPy1EWGvvIKskycBg48mfXA4YKxTBzVHjED1oUNxIvU0Zm6ZgZ+O/VRo6GBh84GLo971euOVnq8g1FwNaRsXIeWrJ7MzFProOVsuJ3QmKyyX3Qm/66dC71+zSv64SKdFgZIqUNieLTdo5QKXxkSekYSe3yuKo9R14myVdIjkPlFAFBAFRAFRoGwUyDhwAGEvvojUHTt986wtlwuGkBCE3DccNYc/gGgk4q0ts7Di4Ar3O8t5NpN7p7FJb8JNzW/CM5c9i8DMTKT8Pgvpv78NV5aPuoOELbM/LF2Hw/+6KdBZg70TSq4SBUQBpUD5OVufrM+bIMNzAOiYeSbIcOUNIxRnS2arKCAKiAKigChQ+gpkHjuGM2PHInXLVt+DLacTOpsV1W+9FXWefg4RphTM3voWVh1epYQsCWhpIxBoDsTdre/GEx2egDPmKJJXv4TMbZ8Deh88g8vpgM6/BvwGjoVtwLPu8CYpooAo4LUC2p6tws7ZypMgI3+tngkFC3qi566svGGEPL7YzV7ua3RwurhnywWX06X2bTmcdqRIGKHXAykXigKigCggCogCxVWAZ22FT5iIhO+/h86XwghdLpXOPvjGGxH64otINjvw4a5F+GjXR8h0ZZ4XaGkaV7dUx2MdH8Odl9wJ+6l/kfzl47Af/Rsw+tgB0U4H9NUbwv+612DpfFdxp5hcLwpUeQXyhhEaoddxzxbDB7Pd9exkhBoTkZG0N4Ty81KRXy/P72x5k/o9RbIRVvkZKgKIAqKAKCAKlJkCzpQURL01G7FLlvhUkgeCY0D//qg/YwYyLHp8/d8yzNsxDwnpCdDr9KWiJxc99fzrYXSX0bjy4isVcCV9dBscUYd8y+FyOWFs1AOBTPtet12paCeViAJVSYEcZ8tmU/tE9WWZ+t3TyRJnqypNM+mrKCAKiAKiQEVUgOnfE1Z8i/DJk1QqeF/IqqczmeDfpw9Cx44FLqqH1YdW4Z3tbyM8JfysQ4vPd0y4aGpdszWe7zwKnetchqwDPyN52Ug4og6qd60rf1H7PGBq1g+Bd7wPfQ3JDl35x1R6UN4KlK+zpfWugIO2GD7IMMKCUr+37disvHWR54kCooAoIAqIAlVCgdRNm3DioYfhysio/LCl08Gve3fUHT8eusYX4bvDq/H2trcRlhpW6qDFycE3jo06I7rU7YKxXcahaUBDpG/6CKnfvQJnUiSgr+QZHrPTvlu73IOA29+r/POjSvxESycrmgLK2Xp/Dax0tgzZzpY++1BjLSNhQYxU0MHEOacWZ2+f9PhaDjWuaCMv7REFRAFRQBQQBZgp6/RpnBr5FNJ2VvKMhDodbB07osE7bwM1quHHoz9ixuYZiEqLKrXQwcImDPeed6/XHdP6vI4aMCH1t7eQ+uMU9+WV+QwuZiK0BsPvyjGwXTlafl5EAVGgBAqU26HGas+WOFslGCK5RRQQBUQBUUAUKDsFnMnJiJo9B9ELF0JvtZbdg8qyZr0efh06oMH8d+EKCsCG0xswbdNUnEw8Weag5elwDWw0EJN6ToEfzzBb+yrSfpwGGJmhsJJm8HPaoa/RBAG3z4e55ZVlOYJStyjgswpcEGcrv5r8FaQdauxU2QirVur31K1bEb/sa6T+8w+yIiKgt9lgbdMGgYMGovptt4Hx51JEAVFAFBAFRIEyUcDpROLq1Tj5xAjoA/zL5BFlWqlOB+sll6DupImwtG+PfyO247V/XsPe2L1lEjpYWF94hE2INQR3tb4Lw9s9CGtiJJLWjEfG5o+zUy9XQuBy2mFq0gtBj66W87XKdBJL5b6sQFGp37VDjQvqf/4owoL4KU9U4defrHOxQndijNyP7ohnHVxnpX53qNTv3fu0ha/u2XLEJyB63jzEL1sGZoSC/uzNtNbWrRE6cSJs7SUDkC//IErfRAFRQBS4kAowhPDEvcPhTE0t8G/RhWzbuZ5tatAAoRMmwL9Pb+yJ3o1X/34VO6N3litoaW3kiqZhYEM83uEJ3ND0ethPbkHK6peR9d+vOYfdnKs/Feb17MOMbf2egt+12SGRFaZx0hBRoPIokONsWa0wGLTU7/rsCGO9Mr7PZiT272xu0jhKOzwrD1flpH7XUr7n+1jVEmQ4k5IRPmkSEr791v2HrYiYbkNQEC5atAjWtm2KNbP4Lps6LDq76LgJ7xyx49r1BV3n+VpR1xWrkfzzk93G/M/k98/V3nM9qyTtzK+bXq8vtI3nen5xXy9KC/Vjd4FnzjIAACAASURBVJ6x/yXRg891OnkOnrt4M4+K229vry+sHZ5jdiHb520/5DpRoKIp4EhIQOSsWYhd/HGlCiU0hISg7ivjETBwII4kHcPo9aOxP3Z/uYQOFjaGjM5pXr05nu38HPrV74vMfT8iZfWLcJzaXrlSwjOEMORiBN75IUzN+1e0KSvtEQUqjQKFOluKsohZeQ7acnOUm7U0pvLqo64wZ0sjsrMPNfZtZytuyRJEvjnL63cRbR06oNHnS4u10fbbb7/F1KlTER4eDpPJhBdeeAH33XcfLBZLoRP0o48+UgvrBx54IM818fHxWLJkCZo1a4auXbvi3XffRdOmTXHHHXec12TnsxYuXKja+Morr+TUtWvXLsyfPx8jRoxAq1atSvyMDRs2YPXq1ZgyZQqMKm6+6HL69Gl17apVq9T1LVu2xIwZM8Dvb968Wel38cUXn6uaEr/Otm7ZsgX33nsvmjRpoupJT0/Hc889hyFDhuCKK65QmWxKUv777z+sWbMGvXv3RpcuXbyqghBz4MABPPTQQznz6P3330efPn28ur80Lzp69ChGjhyJf//9V83DyZMno2/fvkqfuXPnYt68eQoEn3zySTzxxBOw2Wyl+XipSxTwaQWY9j3+yy9xZtyL0Pv5VY6+Go2o//o0BF17LcJTIzB+w3j8deavCwpamnCZjky0rdkWL3V7CZ3qXIrMTYuRsmocnIkRlSdDIVO+t+iPoEdWQWespHv5KsdMllb6uAKFOVtuxirY2XKzVuHOVv5IQfW1OFu5Mynj8GGET5iIlA0boCsCfPLMPb0e9V6dguCbb/Z6Si5btgzR0dEKELL+//yUiRMnYsCAAbjuuutKDFuNGjXC9ddf73UbSnJhXFwcvv76awV17du3L0kVOfcQtggYXJh7A1tc0BNSu3Xrhh49epzXs0vr5g8++ECBLSHJmz4U9tySwNZnn32mIJtAXL9+fQXiK1asUHOoKGgvrb5r9fC5YWFhyMjIUBD6888/KyCeRHc4IQFnzpxR84Xg9frrrytAv/POO0u7GVKfKODTCjAF/OlRLyArLAw8FLjCFpcL+uBg1B7xJKrdfjtiXcmYvmk6vjv6nfsd4gpQuPDhm1U96vXAc52fR+vqLZG+YT5Sf3wNzsSwiu9wMYTQEgjbgOfhN/ilYr3RWwHklyaIAhVKgXJ1trSe55Ka5orpVFIMtX9LJchwweG0Z+/Zaudze7YSV61CxGtTkRUT4/0fNJ0Ogf37o8G7//N6AhG2oqKicM899yAgIEC9+1+nTh21UDabzWB4HJ0A/kFwOBxqIa85W7xHC+OjK6Y5W4Qt3s/FL+/VQuzsdrv6Hl0X/uPnrJOF1/B72rN4rVY3n+lZF69PTU1FREQEGjRokHMvr9dCyLR6eS/rzl/4unbNP//8g++//z4HtlgHn6+1Kz+8aLBF56dXr145VfM+tkFzlbRn8HvUR2uH57PVWQp6fY62rKygetgeaqO1hXVqY5OWlqa0DwoKUnCjXcPn8B5+1NpVkOPl2d/Dhw/jhx9+yHG2tDHSxi2/FomJiRgzZgzGjRuHiy66qMB5p407X9TG3usJeh4X7t+/H1988YUCqubNm+cZp7ffflvNnVtuueW8wy7Po4lyqyhQ6RTIPH4c4VOnIXntWu/fCCzvXvL3o9WKmiNHotqw25FmAaZsnII1R9dUGNDSJOHvZqPBiKsaXYUnO41EQ0sNpP72JtJ+nwNXSkzFdrhcThiqN4T/rXNhbnNteY+yPE8U8CkFCFsfv78aNivP2dL2bNHW0ueGEGb3WGMkfun5uefXudGFbucrh6/ypH4vQEL3XhIuqAvIRuhjhxrHzH8PEdOnQ2c2F+vdImPt2mi+fp3XE1CDLYak+fn5KdjiopkLUboTjz/+uHIr/v77b3zzzTfKJVi6dKlyw3bu3ImNGzeiY8eOoLPC8fn4449V+Fbnzp2V29GpUyf0799fXTdhwgQw9I8gxnp+/PFH9TzWxVCvmTNnIjQ0FHRXHnvsMZw4cULVtWjRIuVQWK1WDB8+XMEhF/i//PILgoODVTjds88+i2PHjmHlypXq9T/++EM5GHSrrrrqqjwLasIHwxHZP8LJbbfdBkIDQwMJJ9999x2efvpp9RodumnTpuUJyyNsUQv2m84WoYcw9dVXX6m+MGwyMDBQ9YeuT2xsrKrj9ttvV/VQB17LZ7344ovKYfnyyy/xxhtvKMj76aefVBgcX6ODN2vWLDAsr3Hjxqo/mZmZqq/Dhg1DtWrV8NZbbymt6d5cfvnl6rk1atRQz6HD8/nnn4MQxefzfs89XRwzOkDPP/+8grLLLrsM7dq1U/Vw7NauXatcIIYJDh06VLWJY6QVjivDGl9++eUCQ/Kox+jRo3PG6u6771bPKmmYozcTmxryH+cAQZog6Pm8mJgYfPjhh2r8rrxS0hR7o6lcIwpoCjAFfMzixYj+37sA35Q6zz2iZaKsw4E6L72E6kOHIsOix6h1o7Du5LoKm1mdbyRbDBYMbzMcD3d4FH7pyUj+fhIyNi2BKzNZLbYqXnEBOgNMLQYgcOi70NdoVPGaKC0SBSqRArlhhNmHGuv00GuHGhOpSul3rdqzpe30yiU1N5vx64L2bCUnp6CHD2Yj5HkmkTNmQB8YWKypwnfzWv673et7CFsMveIiODIyUoWCET7ochEUCD2ELS5aGTrHBTxhi4v/xYsXKxh67733FBQQUAhdGmx9+umnat9PvXr11PcZnsj9RJ6FC3y6Jq+++qpyiQhpzzzzjNp3o+0ZIhCwXdxfc9NNN2Hs2LFqnxT3ahFk+HzCIaGKEFazZk0FN4SMkydP4sEHH0StWrVyHktXg8BE4KMb9NRTTykXj1BBgPv9998VeKWkpCgXr27dukoTrXBvFttLACRocW/S9OnTsXXrVrVniRC0YMECBTpsExf+BA7uqfrrr79w8OBBvPbaazn1Udvly5er5/Nawg9BlgBJiOL4EGa0QtBjSBwdG+rCdrIP1atXx5w5c1Qd1I/w9ueffyoAZuE17DO108qOHTvUPdSI+lMzAivDSQl0hGP2h24noY99IoBq4YGERI7B/ffff1bIYFJSEl566SU1H/hsum/cY8fx4f6usigMIfzkk09UPzlmHCe2VfslxVBZ6sH5yj2HISEhZdEMqVMU8GkFUjb9g/BJk5Fx4D/ovNjnWq5iELTGj0fIHcOQaXBhwoYJ+O7Id3AiN4FPubbHy4dpwDW6y2gMbXkbcGY3kpc/h6wj2punFSP0Mac7TE5lssLS7T74D5kh+7W8HGe5TBQoTAG3s7UGtuxshFpkGBlL27N1NiN5Olu5vOR2sgr5Wpyt3CGIeX+B29niH7Ji0Kyxbl00/43pY70rBCiCCSGBi3VCwDXXXIM9e/aohXdhsMVJQJeJ5dChQ5g9e7aCIIIA9w4Rmghrl156qXJiCA9c0BNuWAhQhA4m5OBrvIbtYAginR26EXTaWAhjhDXC1uDBg1XiDd6nJTf49ddflXN28803q3vpNhHUmKyCsHHttdeiRYsWOYIQQtjHtm3bqu/RtSNgcIFOF43OkBb6SOh85JFHlA5aIajx+u7du6t9W1qhW8VFPIHwzTffVHCqhSrS6SKs0E0jmHCfGTVk39jO/LC1e/du5ZARhvOHK1JjAtiNN96o9O7Zs6dyaVgIl3S6qN///vc/FQ5IwCWAEZSvvvpq9T1tDPhs9p8wpI0lnT06jXQWOR/oTjF8kE7hqFGj1DhqY8P7uXdu/Pjx8PfPe/YOwzw5VgRN7fp169YpoOX1dAPLshBa6WCx3xx/On/UhvOGQF+e+8nKsp9StyhQ3gpkHj+BqJkzkfDDD96HuZd1I7NDB6vdfhtqPfYYMqv5Y/6/72LJniXIdGaW9dNLpX670466/nXxzGXP4Nqm1wNH/kTSt6NhP7G1VOov1Uqod1Ao/G+cDstlsve1VLWVyqqkAuXnbC1ZRwur0NSFhaV+79HXB/dsff89Il59DVmRkd7/MdPpEDR4MOrPfsvricrFPJ0JgpPn4pOwRVhiGCFdIzoyDBfTnC06BA8//LB6zt69e5VjQdgiNHjCFqGCDgfD2OhEaQtsAto777yDu+66SyUt4OcNGzZEcnKyckDoOhQEW3SKGHpIF41wyMJwxG3btinY4n4jDYI2bdoEJr/whC06H3SJGBLH57LQyWK4HGGLThJBiwlDCivani3eT9DJD1uEIEIGIcczIx91ICTyHzViIWwxsyBBje4Y4Yz9Ydgewy3pHLGtl1xySc5zNNhi5kHqTRjT+kKd+WyOBTPvETwHDhyYA1vUQttnxjEkkGzfvl3BGeFv3759KoySbWc/CVoM0ywMTI4fP65CC+lgtW7dOqeNhGeCJ4GPY6U5SHwex4TtY+F8IHgTBvm5tl+NcFcSy5z3a3vjCFfUlfOILheBna4a92lJEQVEgZIr4LLbEf/VMoRPmQJw320x3hAs+VOLuJNHmOh0qDZkCGqNHAHUrYOFOxfgw90fItWRWuH2aRWlgcPlQKuQVhjZaQT6NBwA13+/IfnbUbCf2VUm0pW4Up0OpuYDEDj8U+j9apS4GrlRFBAF3Apoe7asas+WQWVMVWGEkvq97KaI2oQ8aTKSf/vN+03ITHE74w0EXX211w0jbDF8kMku6L5ohd+j+8B9PtzHQ8DhXhe6TwwjXL9+vQp748KWgMKJQfhi+ByTEdDZYjgXwYduFu8fNGiQ2gvERTX3JBEauAhmWBtTcXP/DF0XOiGsi64RF93cq0XHiY7ErbfeqvZbcfHO1N3cn8X2cN8TwYIJEQgTvJewRWeL0OLpbDEEkoDJPtON0Vw0wg6vpyvF9nI/FPvHxbrnnh9CCCGHzhj7x2vYNrpWrJeOFNtLvbRQNfaD9TBFPF0paqv1jWGJ/JoAQoCkhnyNe5sYInnq1CkFiGwDtWDmRN5DUGWoJj/ncxgqSbhhu6kfQ+gIgxpsUTdq4ZnUgw4a9SBQUSPCCZ0nQjVBi2PLMeIcIPywD/mTZNAtIrDxeXw2oZKuHnXgHOH4E7SpBwGe4NimTRvVTz6X++UI8gR7gifHlKGLxQ3xI+AxKQbbwL18DOukVtSRYZcM1yQIsz0EPIaOUs+SQJ3XP2ByoSjgowqk7dqFsDFjkX7gAHRl7FKfS0LCX0CfPqjz4oswNm+Cedvn4ZO9S5Bqr1ygxX5qGQo7h3bG851HoV3Ndsja/hVS1rwMR/SRCw+2qpEu6KyBCBgyE5bueY+AOddYyeuigChQsALllvr9a3G28oxAwrJliJj+Bhzx8Uzjds756d+zJy5a9ME5r/O8gOFwXFRr+7Q8X+NCnvub+Dohh+4GHQyGjXFxTYeC7gH38HBRzc8JO9zXw7A2ghyBhAD122+/qeQMdLTortANoWvDMC+6DUz+QKeGdXHBTHigw8X9PtyXxPBAPp/wx/A0uiUMYSOc8FqC15EjR5QrRJeHcEC3iwtsQp7mJLF/dI94P8MPCVuELj6LbSJIsE3sDwsBhk4Rk0ZohbDEUEQCBQGICSO4x4t1sG3Uku0iPBEi6KYxnJJ7o3gt927RgSOk8ZnsE51BhhkysUW/fv2UHuwToZeASy2ZuIR7qQgKDBdkuCKBhKBGcGWGRoYJEhrZL36kFkxQQueIfaIWnqGPdII4B9gO6kuXjIkxCK4cQ0IlwyrZLz6L/ebeu/yF1xHQ+Bz2kS4S5wHBiSGKHCtCDseK4MW9YJxHdO0IZ3S8CF4MKSWUEYoITcUpHFe6lNzrRi045gRA9onhixwjhkZyzLjPjeGQDCckmEkRBUSB4inAM7diPliEiGnToL+A59W5HA74d+6MetNfh/6ihvj5+FrM2DQD4anhlcrRyq9+alYqrmt6HV7oMhr1A+oj7YfJSFv3Dlxp8RUCuMxNeiFo5G/FmzRytSggChSqwAVwtrRtXe7EGNo2L3eCDGSnfnfC4fTtQ41d6Rlq3xYPkeQ7d6rkD9dghkaDAabQUFy0YAHMTd2H3EopfwUImgQuDbbKvwXyRFFAFBAFyk+B9D17cOall5G+a9eFcbd0Olhbt0bo+PGwdGyPP0//gTlb5+C/uP/KT4QyfFJyVjLuanUXnuw4AnUt1ZG8ehzSN34IZDBD4YVKmOGCzhKAgNvfg6VTbuKoMpRBqhYFqoQCZ+/Zch+dxJ91dyihlgyDH7Vk7u5TA3MPLy6Yn/K8rpytIkphqd99cc+WJoMzLQ2xCz9A3JdfwhEX54Yup9MtPve1mM2wdeyo0txamrn3AUkpXwXoXDEUjm4Ow+PK+kDn8u2dPE0UEAVEgYIVcGZkIPbDjxD99tvuv00FnGlYZto5nbC1b4+aTz8Nv969sTliE2ZvfQu7o3fnLDzK7NnlVLE6H1FvwH1t7sPwtg8gRG9C0lcjkLH9K8CeUU6tyP8YHUxNeyPo0ZXQmfImRbpADZLHigI+oYBytt5bjbP2bKk3Vkoz9bsKIywkQ4aLB+sSMrRztvjRAV9N/Z5/5qTv34+Eb75F2ubNKmkGU7xbWrVC4JVXIPiGG3xiolXWTjAMj+FqDNljmCVTxUsRBUQBUaAqKJC6fTsiXpuKtG3b3OdClkMh2FlatECdF0bBf8AAbIncgpn/zMCemD057/6WQzPK5RGM6KluqY5nLn0GNzQfAlNSJBKXPoKsg78ATke5tCHPQ4xmBFw/DZY+T0JXIc//Kn9J5ImiQGkooKV+517y3EON9dkmNg821qLbctO6u5+rU/soC+WnfK/rxNkqjeGSOkQBUUAUEAVEgfJRwJmUhKj33kfc4sVwZWaWeXiby+mEqUED1Js8GX69e2FP9G68+ver2BG1A0a9sXw6Xc5PsbvsCLWFYlrfaehStxtcp3cheelDsJ/Z4V5klWMx1G6BwDsXwXixO5uvFFFAFCgdBS6cs+VJavmdLWe2s5Xim4cal87QSS2igCggCogCokDZKpDy11+IeGMm0nfvhs547mROJW0Nw+osjRsrRyvgiiuwN3Yf5m57BxvObFB7uH05s2iWMwvNqzfHhB4TcGmdznDsWY3kb1+AI/JQmQNuzniZbLBd/gL8BvOokLIb55LOD7lPFKjMCuQ4WzYrDHoj6GXpDYU4W67sKEC33XW2s5Xf6fL4WrdsyTrt9gKP23Kqd3BcZyfI6NsO7To2q8waS9tFAVFAFBAFRIFKqQD3Fke/Ox+xHyyCKyuzTPZu0dEy16+PGo89iuq33objaScxd+vbWHv8J/AwYJ5J4+sl05GJTrU7YUzXMehYuyMyNy9B8orn4UotjwyFLhgv7o6g+z+HPri+r0st/RMFyl2Bwpyt3AQZWjIMLQmGu4lFHE+ck2DQM/BQwgjLfWjlgaKAKCAKiAKiwPkrkHH4MCJefRXJ69aX/t4thwP66tVR8777UOPhRxDmiMbsTbOw5ugadRRGVQAtbYR46HGver0wtutYNAlqjIyNC5Cyahxc6Ull6HC5AL0JQQ99DXMr78/xPP9ZJTWIAlVHgXILIxRnq+pMKumpKCAKiAKigG8pEP/VMkTNng17RCRQWuGETid0/n6ofvvtqPPMs0gw2jFr0xtYemApzDqzT4cOFjY76OQNazkMT3d+GtVMQUj7ZTpSf3wNLntm2UwonR7mNtch6MFlZVO/1CoKiAIQZ0smgSggCogCooAoIAoUqYAjIQFRb85C/LKv4bJnnX84ocsFnZ8N1W64AXWeex6JAXp8tOMDfLr3UyTbk2GowvuGmAxkZKeRuOOSO2BLT0LSyrHI2PYF4CBwleIZXC4XjKGtETTyF+j9a8pPgCggCpSRAuXnbH38eyGp31XGd6hDjQtK/S57tspo6KVaUUAUEAVEAVHAewVSN21C5Mw3kfrvv9Cdz7lbTif0NhuCrrsOtZ8ciYzQ6vh87xIs2LUQcelxMOlN3jfKB6/kIaX+Jn883/l53Nj0Jhgj9yP5mxeQdeCX0g0nNFrgN/hl2Po9BZ3J5oNKSpdEgYqhAGFrsTpnK3/q9+xDjdnMAo7HUnu2Ck39nr2nyzNBhqR+rxgDLq0QBUQBUUAUEAVKogDPwIr7bCmi58+HIyoKMJQga53TCRiNCBo0CKFjxiIrtDq+3LsUb22bjXR7us+meC+u3lxg1fSriVGdR+HqJtdBF74PiZ/dD/vxzYC+BLrnb4DLAVOLKxEwdB4MtSQJWXHHR64XBYqjwAVwtrKbl0NiKglh9qHGgFOlfXe6DzVm6ndxtooznnKtKCAKiAKigChQZgpwz1bE1KlIWrsWzCKYfSqnd8/j3329Hv49e6Lh7NnICDBj+f5lmLxxMvR6fZUOHSxIQEb8NA5ujPHdX0HXul3hDN+DxPeugyPuVPF0LwC0dIF1EXTH+zC1vsa7sZOrRAFRoMQK5DhbNhsMeoNH6nd6V+5MhDm/S7Xz9ZTTpaytvD/vRXwt2QhLPERyoyggCogCooAoUHEUSN34NyKmT0fanj3ucEJtUXCOJupMJvj36oX6kyfDUSsE3x5agdlbZyMmLUYcrUK0Y0jhpbUvxdiu49C6WlNk7FiOlNUvwRlzFCjJQc/cK2cNhN+gl2Dr/0zpuGQVZ2pKS0SBCqlA+TpbORJomeO1b+jczhboarnAM7ecTjuSk7OdrU7NK6R40ihRQBQQBUQBUaAqKhD/zQpEvzMPWadOubt/LuAyGBDQvRtqPfsczG3bYO2xHzFry5s4kXgCJkPV3qN1rvlDh6tP/T4Y230cGplrIO2v95H683S4kqOLB0suB3TWYFh7PAL/618r3r3naqS8LgqIAoUqoJyt+atgtdpgMBih1+mg1+ugU2cI8qPnrZ6MdDYvqXDAQnhKDjWWSSgKiAKigCggCviKAk4n4pYsQfSChbBHRhaenTA7JMbSsiVCX3oJ1m5d8eep9Zj410ScSTlT5ZNheDMd6G7pXDpc1eQqjO46DrV0FqStfwcpayYCsAPeHPqsxsEFS+e74Hf96zAE1/Xm0XKNKCAKlIIC5Zb6fRmzERZCYqQ6cbZKYTSlClFAFBAFRAFRoJwUcCYnI2rmTMSv+AbO9PSC3S2XC6b69VD7uecReN212BH5L0b+OhJRqVHiaBVjnAhcVqMV91xyDx7p+ChsaclIWjYCGTu/AZyOczuLTjuM9Tsh4NY5MDbpVbop5IvRD7lUFKiKCoizVRVHXfosCogCooAoIAqUggJpO3Yg8q3ZYFp4OM5e9JsaNECtp0Yi+IYbsDdmL+Zun4vfT/0OvU6vbQsvhVZUjSqYobC2X2080fEJ3NB8CEwxJ5G4/ClkHfgZcNDhKuQMLqcD+uC68Lt6Eqxd7gWMErZZNWaM9LKiKHCBnK2zu6/yyOfs2crORih7tirKPJF2iAKigCggCogCBSqQunkzoubMQeq27bnApRyt+qjx0EOofucdOJxwGPO2z8PPJ35W52pm598SRYupgBNONApqhJGdnsKVjQYBR/9G8qpxsB/+IzuUMx9wcZ+WXw349X8G1v7PQmeW87SKKblcLgqctwJ5nS2DerPJvWcrOxvhufa8etkCnQojZGVkKvcpXe53YbK/VilkwcONPVK/58CWb58BYc9yIiU+A+nJWXDYndDpdTBbDfALMsMWaPZSYrlMFBAFRAFRQBS4MAqk7dyJiOlvIG3bNvA8LmPNmqj55JMIGTYMpzPCMWvLLPx07CcQFgS0Sj5GDCfk8ThNqzXF811HoV/9frDvWYOUb0cj6/Re6MwerpXDDl1ADdh6Pw5r/2eg9wsp+YPlTlFAFCixArmHGjNBBmGLCTKy3X2dR+p3xUQ8D4uP0hXIS/n5yfNrN2wVUaqqs5UYnYajO6JxeFskIo4lIjUpE0aTASGhfmjYOgStetZDzQYBMJiYsUSKKCAKiAKigChQMRVI3bIFkVOnIfPMGYQMH46ajz+G8NQIzNk6G8sOLoPFYBHQKoWhI3A5nA60rtEaE3pNQrsabZGx6WOkrBgHV1qE+41spxM6/5qw9nwYtn5PQR9YuxSeLFWIAqJASRQoR2drncvtaGnOVt6PLmd2GGEVcrbCjyZi08ojOLYrRiUIMRj1bkvR5T7cmS5XYA0rul3fWEGXAFdJprjcIwqIAqKAKFBeCiT/8iuywsJQ/e67cCr5ND7cvQif7/9chc1IKT0FGIpp0BnQt0FfPNf1BTQJuAjpf76L1LWvwhkfBl1QLdj6joSNoYOWgNJ7sNQkCogCxVbgbGcrO4xQuVd0tjQXy4ON+JQiuKkgntJ99fHvrqLuYfggKYPQxV8ifNcmxYf3bMVHpOGXj/fi5N5YmMwGt6AFFAWhOmDgfW3QskdosQY4IiICmZmZqFu3LoxGo7o3IyMD+/fvR4MGDVCjRo1i1VfUxadOnVKgWL9+/RLVybCI06dPw2QyITS0eP1kf/z8/FSfaMsWVhISEvDff/+hY8eO6jnlURwOB/bt24eQkBDUq1ev2I+kLrt37wbHUlnOOh3sdjtsNhs6d+6sPlK3xMREtGrVqtj1x8bGIiwsDA0bNkRQUFCx7y/PG7KysrBnzx6Eh4erfl9yySWoU6eOakJcXJx6jTo0a9ZM/StqLpRnu+VZokBVVCAxMxHzd8zHlwe+RLojXRytMpgEXCv5Gf0wpPkQPN5xBEIcLqT8/Doyd66ApfMdbtCyBpfBk6VKUUAUKI4ChTlbuaDlDiX09KNKwFrIF0Z4NnadnfrdgeTkZPTo2w7tfOxQY3umE5tWH8G2H08oad0b5Aov5NCgECtuHddZ7ePytnz22Wdqkf7ggw/mLKS5KF2wYAEGDhyITp06nVUV4eDAgQO46KKLEBDg3bthDAH93//+p+JQH3300XP2p6D2p6en491330XNmjVxzz33eNtFpKam4oUXXlBtHTVqFGrVqlXovQStJUuWYPTo0QgMDDzruvj4eERHR6u+m83e61xUDtkVwQAAIABJREFUY9PS0rBw4UK0adMGl19+udf90i4kWL399tv466+/FFQRngm0/Ddx4kQFHfPnz0f16tXx8MMPF7v+Xbt2Yd26dbjmmmvQpEmTYt9fXjdwjp05cwavv/46jh49qvrdp08f3HvvvWreca6vWbNGzQdC58iRI9GiRYvyap48RxQQBfIpwDO0Jv01CRvObFCvyD6tspkiDpcDwZZg3NPqXtzd5l74xxyHI+4kTE16Qmc5++9c2bRCahUFRIGiFCg49TvfQOdd2ketBm8ONS4IzQBxtjxGIfxIIn77dB8ijyXB6OVeLJcT6D6kKTpfc7HXM3rZsmWIiorC3XffXSBcFFQR3YOnnnoKzz77bLEWq4sWLVKQdd9995UIttgWDRpuv/12r/u4detWbNiwATt37sRDDz2Ebt26lfj5mzZtwqpVqxS8VUSX57vvvlPwfP/99+foc+zYMfz7778YMmSI15pVxgvp8LHvSUlJal5GRkZi9uzZuOqqq2CxWPDJJ5/g8ccfR+vWrTFz5kzlJBLay8vBrIyaSptFgbJUgG+Q7IrZhTlb52BrxFZkObMklLCMBM90ZKKmrQZGXPoUbmo5FFYYyuhJUq0oIAqURIFydrYKDySsSs7Wnj9O448vD8Ke4VCZB70toU2Cccvoy7y9HAXBFsMIjxw5okLu6AjQMaGDSEfpsssuw5YtWzBnzhxcccUVyjlo1KiRuoaOgb+/Py699FIVfkjHheFthw8fRu3atdV9XOAOHz5ctW/79u04ceIE6JSx3osvPhsS+cf4jz/+AB0lhgHSUWM7CFt0uv7++28wzI2hYl26dCnQbeIim+F5WqjejTfeqOpin9huOkt0u3g/+3Dy5Em1IOdinfUzvLJx48ZKjy+++EK1h+DSq1cvFc7IflCvatWqqb7TQWI7+Qw6ZQxb6969u7qWsMlQRdZBOGD4ZocOHXDo0CHVRrpvDHWjZnTOmjZtqlwY9pUOE/WihryHH/MXjifbTaDl86kbAYwuHduvOZXUbOPGjUp7fr99+/YKunk9YYUOETUgtPBaup1sq9angwcPqnBTjhvvpwa8h4X3MHyPUE7QZQgi+0XILU9AZdjql19+iZ49e6r27927V8EW+0BgpsacR+yXFFFAFLhwCuyL2Yd5O+Zh45mNSMtKg0EvIFCao6Gl0W8Y2BA3Nb8Jt7a4FSFWyTpYmhpLXaLA+Srghq3VsFqtMBiMudkI8zhb5x9IqPtqMVO/Fz9BRs9+vhdGuHn1UWz4+lCRe7UKGliLnxEPzerr9ZgXBFtcHPOdfy7YCR6EFS7KufgeMWIEPvjgAwVpDFO76aabVLjhG2+8oRa0hCNC2B133IHNmzcrJ4pwQSAjyPTu3Rt33XWXgpilS5eqBT4X7dwjxRA31qmFTBJGfv31V8ybN0+FhBEuuMemb9++uPbaa7F+/Xr8/PPPapFP0Bk2bJiCP8/C+j///HMVnsfwuh9//FG5eASEFStWKHhiadu2LZ577jm1V+3999/HtGnTVL9ZP+tmH9n2qVOnKoAgmDE8ja9xQU+44g8IIYz9Z/geYYmgwjoZgvfEE0+o9n/88cf46aeflNvStWtXBZ+TJk1SmhGi2F4+l1oStugi0p1iuxjCyL1G1Kp58+aFwhadLUIk6+E/jh/bytA5wirb8Msvv6g2sF9sA7Wg3gyR5NgRHBlOSUihM3jnnXeq57EdBBXq+eSTTyroZNgp3TMCFkGb/eHcefXVVxVUEoapb0FA7fVkLeaFBFrqTN053+hKMoyU84ihonQ6+RpBWoooIApcWAWOJBzBol2L8OvJXxGfEa8SO0g5fwUIWia9CW1qtMGwVsMw8OKBsBqs51+x1CAKiAKlqgBh66P5q2C1aqnfyyhBhqR+zx23f1YewV/LD8FsdSet8LaYLAY8Mqeft5cX6GwxFGvu3LlqcU0g4jv/dAQ8CxfhXLgzaQILgYcuFp0cOjNjx47F119/rVyExx57TAHX5MmTleNxww034M0331RgdP3116v7J0yYgJYtW+Lmm29W0MKSkpKCp59+WoV69evXT9VB2CPQtGvXDuPHjwddKrpmhAG6MoQk7X7WQVeHDgf7QneFbSD4MHHEmDFjFLAwtFArO3bswOLFi9WinG267bbbFGhphe7S999/j+eff17BJSGTfWRf6O7wWQQhLuYJVlOmTFHX8VmvvPKK0onhlNx7piUkocNGiCO4EuIILIQDulh0AxkGx2v4+csvv6zcw8KK5mw98MADCpz4rEceeURdTjeH0Nu/f3/1fO6h0/adEXg/+ugj/PPPP5g+fbr6PkPwqDv7Rxds6NChaj4EBwfn0Yx1s81//vmnaifrGTdunEpSsXLlSrWfzHNMvJ6cJbyQjirnA8eScMc5QueRY8K+cMz5OtvEuVnShC0lbJ7cJgqIAoUoEJ4SjpVHVmLloZU4GHcQJoNJ9nGdx2zhXi2m0u/XoB/uanUXOod2Fj3PQ0+5VRQoSwXKLfW7OFu5w7jj15P486uD4D6s4hwaHVLXD3dM6O71fCjI2SJsvfPOOwpy6E7QHSAkcZHKUDAurF988UW1iOf36dzQjWEoHBe62l4YOgeEKbpILFzs0rUi6NAd4kJee23t2rXKQaGbRgeGhc8mFNAdIbiwbiY5IAgwmQSBhyBIB4j7buiwMCxMgxG6OW+99ZaCFjpIvI9uFuGF7hb7RXeH4Ea3iH0jMNL1oTPz1Vdfqb4xBJB9p/tFGKE7Rgiky8T6CVgEEBaG/NFhYx2DBw9WdRJkCG+8Z/Xq1QoACFZa8YQtPodtpGvH0EG6QqyP9dJ5YjggQ/6ooaaT52BrsMWEJxwTfq2FGxI06AqyEGQ9IZMu2LfffqvcMLpifP3DDz9UuvA5dLoIaXTxbr31VuXAaYXu3TfffIPffvtNjRP1pn4cm/fee08BHt0j3l8UKHo9aYu4kG4boY8wRQDmM7XCkFGCICGXfeK4X3311QXqWBptkTpEAVGg+AoQEH45/gsW7lqIfbH7VOZhSQlfPB35N5H/BZgDMOjiQbi/7f1oElxxkxsVr3dytSjgmwqIs3UBxvXE3lis+2w/4sJT1dla3hRmJGw/oAH6DvM+wxoX43SEuMDm/iwW7vmhG0FXhwt7Fjpdv//+u3JyGBJG54JhYQw5Y8gcHS46OtzLwwX2LbfcohbfXPDyH8Fh1qxZagHOMDs6JFz49+jRQ9VPl4UhbQQLbUHORTtBS1u4MwyRzhT3CRF8GF44Y8YMFWJYUGFmPtbLkDftGi7GGeZGp0lzNNguOkl02wgOdLbYTy7K+UyCJSGCbaGzRTCks0edCFUMUdT6wXbwDx1dt0GDBqk+sg5ez4QidNoIjc8880xOuKQGW3RgqBMhh1DAQpjjXi+GGLLQKWJ4I2GKMJe/eMIWwY4uIx01z8K6CdTUQCuELAIT95cxWyT3bbEddBsJkgzBI7iwfvaVkKIVPoeg9n/tnWuvHMWdxv8zc47PxdjGxGDA2OHiSwjEBMIibEdcJHbfRNpISJt8jHyZZfNmAwEJJYEIBVarsAnErBQICsgCKQEvDtiEGIyNje0zx+c6M6unqmump+faM2dufX5tHbXn0l1Vv6ruqaefqn9pKKE2OZ4SvRqeGPIsTnLb5CqGTWJVgloRDpW+8iSxKa4SympbaYJXiLsEv0SpWLcTdppzKKGvhwEbFVWym2uU70AAAt0ReP/C+/bcB8+5wBnnr513jgyiqzM7idW5wpwduOGAPXbbY/ajQz9iflZnbHwDAiMnMERn67hfMKrFqsatAmQcffRw5kK/Ly2s2R9/fco+fOsLKyhARhcxMmbmpuxff/Jdu+n27tdCklMhUaQ5U+p0yslQoAZ1nDX0Tq6MBJQ6vZqTI+dJnWCJHnXC5SapIy53RyJIw7X0fQmTEydO2KuvvuqGxsmhCeJL59DwNnWMNQ9MneTgasltCGsfBWdKwwcVdEF50RA+deQl2CS2QhhvCTUdK8crLgIktJRecJ70mRwdiUG5RBJ0ElUacqb3JTwVhl3D+jR0ToJATt7FixedwNF8NrGRCFXZNS9IXFR2lVF5UJk0fFBi6PHHH3d5lKslJ05D1yTExESBNMRS7MVTeRJnuYoScBJhOvcTTzzhnDm5amKl+VsSPBI/ySUB5GZJtMh1VF4lVJU3pSUxrfOKp+bkianEr1wn5eGll16qDtWU6FI55aiJnVwhCT5xUp2qjCqLhLQYSgAG10xCWmJcZRMftSsJKImqMGxU9SD3Tk6l5k1JdOm8ivIoMStmclaV72431ZOEn0Sj2EvUKm25cHoYIH5ip7KpjWk46jDnkHVbDr4HAQh4AheWLrghhb89/Vs7dfmUrZRW3PwjtkYCcrK09uhN8zfZsT3H7Id3/dAeuuUhhg3SWCAwIQScs/VTzdkaQoAMDZmTQ1O31/obFbPqosaViuvYukWNFxczuc6W2sZnJ7+2N54/aZfOFm1qus2ixgJWMbv/n79px/5tf6pmpc683Ap10NU5VeQ2OTLqVGuomjrE6jDLcZHrFOYvaZiWOtXqbOsYOTByjSTW1IHVOfRaLorSUOdc76tjr6F1cjIUaEHpqC4lZJLBLVQQiRwJA817Uoc5iBTt5VzJgZMgknCSa6J0w6bhZNqUXtwh0TA9iQy5PhrOqE66gnZIvKjTr7LpPBJdCnwhJ0yujIZMSgBpLpqGSCqohMor4ajzqBxyfBS8Q/OlJFQkaMRBQxIlEOVSae6VXCOJSUUH1JBGCQ3x1udy1iT0JHollCRaVDcSNBIKSkPCrJkjo3PrO3KV9LleK39BeCjYhvKk/Eqs6jviIyGlMknkiIPqW/yUH7mCEtEhyqTyEaI4qt5UFwqEIsEcxJuGXkq4yuWUENaxyTW+dE4JcolWfVdDNpW25v2JWViQudsGLZ7ipvxJlKo+NHRSAk+cn3/+eTccUuVXfTJXq1uyfA8CoyOwtL5k751/z14986od//txO7903gXPwOXydSKRpXudHsjeu+tee3L/k/bo3kftlq1EWR1dqyVlCKQn0OBsWd7yBZkt8vXluOTqtVG0urGzqJK6Kbx2RyU+f/FZnK149QjeB3/83E78zxm7fG7JKrmKeyIf5nBVyhUrlSqmCIR33rfLHvnxIZvdxlO/9E2cIyAAAQhAYJwJLKwu2O/O/M5+87ff2F8v/tWW15eds79ZRVcQWQqTv2tulx255Yg9efBJe3D3g+NcjeQNAhBoQWD0zlak0MplybhK9am1c7aKi3Ykg6Hf43Vx+v0LdvLtc3b+zFUrfr1iq8vrVijkbW77Frt+97wTWvc8ssdmtyK0uIohAAEIQCC7BLQml4YWvn3ubfv06qcm50uCazOJrvXKuk3lppzIuu/G++z7e75vP7jzBzY31Xz+cnZbAyWDQHYItFzU2DlaLZwtOVfNRgS2crr0vne2whbmbtVeN87ZWrdicdGyOGcr2XyuLaza5x9dtkufF215cd0Fzdi+a9Z237Hdbvpm93O0stMsKQkEIAABCGxGAotri/bOuXfszbNv2nsX3rOPvv7IOV1ZDxWvB8wSWrvnd9v9N91vR2494oSWFitmgwAEJpuAd7ZeidbZCosaS2gpSJ4fQthcIzXqJR/7orme8osat9k0D0MnkMOlcLDlcikSW9lb1Hiymwy5hwAEIAABCAyWgBY/PnnppL119i370xd/Mrlea+U1m8pPuSfBfp7DZG/q9yjC4Hp53W697lb7zq7v2NE9R+3hmx+2O3bc0RAkabJLS+4hsHkJ1IYRJhY1rrpaG3M/w9navG2MkkMAAhCAAAR6IqCHrwqi8drfX7M/f/FnO3P1jBteGNbomrQhhk5gWclylZxpTpZE1uEbD9vRW4+6PzlbbBCAQLYIDM3ZeuHZNyo13abpn7XnUm6JPhcYPjhbJReBxw8jxNnKVpOjNBCAAAQgAIF0BCSuTnx5wt798l3neH1y5RO3Rtfl5csuJNc4RzEModvdOllTc7ZjZoft2brH7v7G3S6Eu0TW9i1MGUjXIvg2BCaHQL2zpXmoBcvnw/BBRSXMV7163S/c0EJXvHq91Ol17oVnj8fEVm21LX8qv1hsTWzFhxFmb52tyWke5BQCEIAABCAwPgTUV/is+Jl9fPlj++DiBy564ZkrZ+zc4jlbWFtQQGXnGEl8jXKLC6wt+S1ujax92/fZnTvutLuuv8sO7jxoh244hMgaZSWRNgSGRKDe2fLLW3ix5YNj+BDwfgtzruKv44MMo6jw1ZzHX+de/PkbFae2oiga2sdfK9S5d7hq62wFZ+vwAweGhINkIAABCEAAAhCYBAIKpqHFkU99fcpOXzltp6+ettOXT7uhhl8tfeWeDUt4uY6NaSJ61K/ZoPle/gm079e4cO2VspuDpWAXWwpb7OatNztx9a1vfMsOXn/QDlx/wL23Y3bHyMXgJNQveYRAVghIbD3z0/+yuVk/Z0uBMZzYiqIRat+gkaJohEm91Pb1Cz8/LuuqKrZcPIzY62ah30M0QsRWVpob5YAABCAAAQgMhsCVlStOdH185WP75PInbn+2eNYJLwkzPcx1D3QVhMvK1UyEZ8r+KXOTLRJTXld5geXWATOtjek7TArcoXDte6/ba3u27bF92/bZ3u17bf/1+52jJXeLDQIQ2JwEvNh6paXY8u5WQiPFQr+30091egqxtTkbGKWGAAQgAAEIjIKA1ur6x8I/7MLyBSe4Li5dtEvLl9xe0Q4VUj6EXI/vJajkhklEuX0krPR/OVbz0/Nu+J/+dmzZYdtmttmNczfabdtuc2JLe32HDQIQgIAIDE1s+XW2Qrz4xn3jOlsK/V7cFOts0RQhAAEIQAACEBgsgeJa0a6uXrWrK1dtYXXBVtZXbLm07P7i/5fY0pwv/U3npi2fz7uFhrXW17bpbXbdluts6/TWuj8WHR5s3XF2CEwygVqAjFkrFMI6W3qQo1KFfVIb6bPWuqkW/aI2VNCFftekrVxONn5yrxP6dbZKJT93S0+ZJLaOPUqAjEluYOQdAhCAAAQgMO4ENLRQ611pzpXr4kTDA8NQweBwZWF9r3GvC/IHgawRcM7Wf2jOlhdbzi3Pa96WAgTq/7kGbeSUURTnop1+kmALn+c0jNC/4YJuJPY5F+rdjYaOAmSERY2PPHrYmLOVtWZHeSAAAQhAAAIQgAAEIJB9Aq2iEXpXy88VTWqj8NDHRWtvo5/qPndzttps+rLElgJlaEihd7a0zhZiK/vNkBJCAAIQgAAEIAABCEAgewS8s9UkQEYU+r1lcJ6UKBLOluyyuFJLOlsSXetObOFspSTN1yEAAQhAAAIQgAAEIACBsSBQ72yFOVtytJo5W14jNXe2GvUTztZYVDGZgAAEIAABCEAAAhCAAARGQWCozla7AjKMcBTVT5oQgAAEIAABCEAAAhCAwKAIILYGRZbzQgACEIAABCAAAQhAAAKbmgBia1NXP4WHAAQgAAEIQAACEIAABAZFYGhi61fP/KGiaBt+Ilfjvj70uwJkRIsaP6ZohAcHVX7OCwEIQAACEIAABCAAAQhAYCAEgtianZ2zqUKhus6WEsvl8i7NpDZq9l47HeX0FaHfB1J/nBQCEIAABCAAAQhAAAIQGFMCOFtjWjFkCwIQgAAEIAABCEAAAhCYbAI4W5Ndf+QeAhCAAAQgAAEIQAACEBhTAkN1tloz0ByusplVrFypWKVctlK5bMVi0Y4xZ2tMmw7ZggAEIAABCEAAAhCAAATaEZDYevqpl21udt4Khbzl8nnL53LRfC3tWx2tD/wCx823+s97m7O1sGhHndg6QC1CAAIQgAAEIAABCEAAAhCYKAIjcraSSi3pbFWsFEUjxNmaqPZEZiEAAQhAAAIQgAAEIACBiEC9s1WwXD7XxtmKa6RGvVTvdOFs0cggAAEIQAACEIAABCAAgU1MYETOViNxxYdnztYmbokUHQIQgAAEIAABCEAAAhkj0HrOlpwpzdlqOWkrFYmcW9TYclax2KLGsddNFzVeKNrRx1nUOBVpvgwBCEAAAhCAAAQgAAEIjAUB52w99YrNzsUWNdZixrnYosYJjaSMVxcxbqOf3GLG4XOJrXYlbupsLRTtGGJrLBoKmYAABCAAAQhAAAIQgAAE0hEYA2dLys2subO1GDlbRCNMV618GwIQgAAEIAABCEAAAhAYNYHWzlZtCGFy9J8fXmhW51zlFFAwOFleP+Fsjbp2SR8CEIAABCAAAQhAAAIQGBmBoTpbtVJ2GfqdYYQjaxgkDAEIQAACEIAABCAAAQj0R2Bood+Zs9VfRXE0BCAAAQhAAAIQgAAEIDBZBEbsbAWHq8Wixjhbk9WayC0EIAABCEAAAhCAAAQgUCXQ3NnKuzlXZmEfvt7NosY1/RRf5Dj3y6cV+t2/5Sd0uYiH1dflsl9nSxO9ypWylUtlK0ah3+/73kGqDAIQgAAEIAABCEAAAhCAwEQRcGLr31+22bl5mypIXOUtLzGUCwEyFB6jXiOpgM30UlI/1b1mGOFEtQsyCwEIQAACEIAABCAAAQj0SWBowwhxtvqsKQ6HAAQgAAEIQAACEIAABCaKQHC25ubmrTBOzpbW3QrDCA8/wDDCiWpVZBYCEIAABCAAAQhAAAIQsOBszc/OW15iK++HEebcpK3aWlv9osr98unX47O0wsjE6r5SKbs0tNf8rXK5ZMXioh177LAdZs5Wv/w5HgIQgAAEIAABCEAAAhAYMoHV1TV75qlXbHZ2zgqFguXzEliauxXEljLULOhF8r32r3O/evoPWvI4mv3VuK+4ABmR2IoCZCwuXrMHHjpkDx77dpShIdMhOQhAAAIQgAAEIAABCEAAAj0SuHzpqr343Os2MzvjxZaEVj4vT8tprLD3UQMjjdRMf3XQXimcLblacrdKtry0bLcfuNmOPHLYrtu2tccitj9seXnZisUiYm4gdDkpBCAAAQhAAAIQgAAExpdAPp+3nTt3DiSDirL+4V9O25vH37ctW2askJez5SMS+tDvcrmaKav0aiuFsxWFfq+UbXV11aZn8vbYvzxoe/ftHhgEiTs2CEAAAhCAAAQgAAEIQGDzEZDjNKjt5RffsIvnr9j01Iybs6V/OQ0lHIyz1boYUn7atPfztspWKpXs2vI1O3T3PjvyyHdtbn5mUBw4LwQgAAEIQAACEIAABCAAgQ0jcOrDM3b89+/adGHGpqamYq5WLTCGn7vV/1a/qHHTqVsSWW5ZY9P8rSC41tZWbWn5mv3TkXvsew9/2411ZIMABCAAAQhAAAIQgAAEIDCuBM598ZX996//18qVvM1Mz1iuULBCLm+Wz/lFjWNDCPsPj2EWzdlqj8O7WxJa0bytyOFaWVmxtdUVu/eB/c7h2jI9Pa5cyRcEIAABCEAAAhCAAAQgsIkJ/O3/PrU3fv+OldbNz9WKAmP4+VobH/ZdqJ2zFZi3CqaRHEood6tULlulVLLltVUrl9Zs585tdvCe2+32/Xvshht2bOJqpOgQgAAEIAABCEAAAhCAwDgQWF5asbOffWkn/3LaPv/svJUqOWcQFQrTbvigohDqTxEx5GxJGIV9UiM58RQLTBh/3cwF82LrZ6+3Df3uUnSuVtjL3fLBMrzoKrlFwUrlNTOtyVUd3lj24eSjrfbf2JvjUAPkAQIQgAAEIAABCEAAAhCYYAJegCRnWSm6YFV5VHKWL0zZVGHapmKh3t1CxtXAGC48hhNedSHfBxP6vV4mxd0tFyRQQwndn+Zyrdt6qeSEV3m95N9z6kxfbOaXxc/d6fOkZkxzbKdzt/o8HlA//p2NTDtr5YqL6EExG0V9DaMtUK7622M/zPs51j9Q6v2e1c+xndIe5LmTaYf7XPjJGmTagzx3s3LFf4YHmfYgz70ZyhUv40b+7o7iXpssS2gblGs877WhvrLWR8tquTr1PaWZ5FqZE1lysabcvuDW09L7uVzB6ar6kO/d/P51f5/vztly9yeFyPB7rXMcohPK3XJzuaJohRUNL9RrfbuizPt93dYqf83eT7b3NMemW+DZZzHtMb1+n7T6Y92ub7rRbYS0WmuQblnDsD+G3C/6u1+E36Be79dpj8tifXEN93cNd+q7dXsv7fZ71Fd/9ZXFazjL98H4c7Tofl2JnKm8HCvpkULBhXR3Isvt9aoW6l2jCK2i9/2+pR7ooW3EFjVOPmVpfB0CZegTuVtBaLlIhRpC6ASXj1zoBZYkV7MniZ3T8t+IPwFq9TSol3Mlz53VtOJXVqcy9/s5aTW22bRMYQjDVvfLLLeNjfqN6HS98RuyMdcX9VXfN+nU7rLav6Bc/V9PMOyfYevfxuqdSkMEXXRBCaiKd7AkslwwjHpHS9e2Pq9tSR0SlFa66z73i5+9Lv3WcvBM/CGKO3UUmdD9XxZXFKXQu1kqR7SP5nnFz91qUGG7BzU9CMiezSnSmpyHx/Fm3u2Dvl6/R1rd3R/a3Udg2B9D7k2Tc2/K6sNjruH+rmGMrf6v4WEy5J7bf32NgmFDms6g8i0nrJnlQrtHAswHxHASqzpPq5Mm6qlc1QAZQcbVPfxTDuS91Yu8aEBhVXhVg2d4tRViajQ9tnau5udu+XkX+er53HUCNWW+GsRtyuMHWa46wZ8yX2nLFSR78m7om/jGt4Xqw4UNPnfDg6bosqNcsftASuZDa4fRZFY3fjm6Z2Xi+sp4uTS+I8XvT8/3+UG2hYbfEP9bSLnis9V7uG/UHk1v7G/Ipqmvxv5bz9dPpz7BUK8vyuXuLf0w7+fYVGmnvO5TnTsa7tfpN98NF/SdRrePHC1zgwndfKeaGGvHpY++TCpnq9p/CfO3XNZDpMJo0GA0gtC9H91ne3G0grLsSUF26dQl1StpTc6TjPj12Ktj1e1xpMUT3VZtZVhtg3vT5NybcLa4X4z6fjFMByiraXEYtOHQAAACyklEQVTPnfx7rpt6FUkst/dKy49+U8AML7W6drT60iX1od9jCjTkLDhb8ddVsyL6WYlyGyIW+tzHzxUpx2bnqiqeFmlHKrTqsLXLV6dzdfqctGJXV5dtIcl0WAzDvMC6dpZsdxv0mrRqT5VTX3/RJNOhMMxwWu66Ck+yerw2O93/wi8QaSV+v9LeR6LuZ9bqy41QGFI7zHRakSuT+l6ash3GR5SQVvq+zbD6Mn5oWJ/3nBTHb5q0/FDBOu3gAmUEPRI5XMHZSnON9MDQOVu1sQ7p/1cLhtHp2L6S6XRyPocABCAAAQhAAAIQgAAENjWB+NynFiBic7mGgcqHfg9b3COL3Ku6sO3NPLS6Y/2pnFBPc66e0orhIa3oyUiLJa078d3ozzeyPjrljbQ61/0oGcbHmHTKR7+fk9bGtAV3E4/ur4O8vqgv6iv+DDbZv8hqO2xV5n7vf8njB3ntklb/1y4Mh8rQDSGMj97o93pLeX317WwNQxGSBgQgAAEIQAACEIAABCAAgUkjUA2Q4TLeRKnVBSNMPHlq+Vl0rg37PE2++k07GThlkGkP8txNnppsWH00aSt1wQgpV/WJTc/MB9wOh1ZfTdyLnpl0uraTQfsG2Q4p18a08XjQvozVVzUYIeVK31ZGcH0Nrb4SztZA74fxoH2DboeUqzHwchrmA/7NrwsKnSZfnX53O30+4HINrS/TZ58694v/fE0reEWTyGL7EKOjOpksEeSiWnNpjw213OS4kFY8bVfAbvOV8twN5Y63GsrlJxZ2ybS6Wtuw6iv00rpsR6nbeFTu6iri8fbfJZOerhHKVW13yXtP23tS1usrcV2luTbTtsPw5M31Pgd9fQ25XN3ez/otd91k6wH/foXfyG6uj77KFc0R6PVemiZtlWmQbbyuT0G5Gu65adtSFuuLvmf3/b+W1/YQ+tRD73uGJxjpfhv/HzeBYQGf9y4uAAAAAElFTkSuQmCC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7" name="AutoShape 3" descr="data:image/png;base64,iVBORw0KGgoAAAANSUhEUgAAA1sAAALGCAYAAACzs4ssAAAAAXNSR0IArs4c6QAAIABJREFUeF7snQV4FNcaht/dBIlB0OJSClRuKVQotJSWUrS4u7uWBI0SQiBYgODuLoVipRSHAkWKW/ECxQJx3937zG422SQbIyEE+u99crfL7sw5854zM+eb/5zvV10+d0eHvISAEBACQkAICAEhIASEgBAQAkIgQwmo9GJLBSiSS6UCnY4UPytVSO1v07rvhL+XslJuj5QYv40MlQ6blj6bEqPkvpeyUnddMMtQZei/mcLwLS5Lfw5nRp/XN5aUla7721vKUDmR9dfcTOiHb3VZqRhjped+ZRzD6RlKWS89Vn0bx01Kf5Djei1jatWlc3d0see1UXOl8K5vq1T+Nr2/k7LSz/ptZBgzfM+UfihlxYyx0nHOC8P0MXwbz2HjlIr03iNSu70wTN+9RM7h9J3DMRLcoFfTcS1N7fbSXulrL7lepL+fCkMThjKNMEMjhbIzISAEhIAQEAJCQAgIASEgBISAIZiYVGTLyCeppyjJPTVJzbap3T6hMs7IfZt7upTaeiW1bWq3f9uOy3ThnymbN729kuv/qW3rl+0rr7LsV7nvlLi8yrJf5b7/K8dlPGdTehKfEed2ZraX8ZqbEfV+nX0hYdlv43GZHuPb1F5yXHEj7/Sc++nZNqVz1/j92zZGe1uP640Ze0pkS2S3EBACQkAICAEhIASEgBAQAkIg4wmoLp29rTMuIFSpVOj0CyoNCyuT/Kz3x0jlb1PaV0rfS1kpt8d/kaH+MU0yfTQlJmn5XspK3XXBDFNVzPVE//TpFbfXW12Wgi8tfTY11/Gk2kvKStf9Td8P30aGMedwpvTDt7isVI2xMuBc18+oeMnrQFqv1W9lWTL2lLFnUjrnZfqGRLYyXsHKHoWAEBACQkAICAEhIASEgBAQAvEiW3EWmeYjW7Hfm1F1qd42iSc2SW6vtFGsDW8K9UrrvhPs11BU/IjdKytbjivJpyapYp5EpCRV2ybztM/s9jFlvZJ9m9RFv385rnhPY9PCPGFkKy3bmnuSm6rtM6G9EkZKUlWvtPZx035ocm16lddDOS6jNXf89zQzz6z2ShBteqX9MME1N81M0jBmMGSm0MVGjt+m4zKNbMlxpXH8KGO09I3RYiL8r/LcjXffzuLtZcizJS8hIASEgBAQAkJACAgBISAEhIAQyFAChsiWvISAEBACQkAICAEhIASEgBAQAkIgQwmoLp29Y1jvaky0Z/THSOazkpHPsCAyJsqYhm2lLAO3TGGoM7Tr21iWclhKNu5X3g9jHkVIWek414VhuvupciLr+3om9PlMLyuN95+03kOMv9cfl5T10vdt/TU3kxhKWWkbk5nr18IwfQwzZdwUc05JWem4Nr8p41yJbGWoeJWdCQEhIASEgBAQAkJACAgBISAE9ATiIltxju8J11Em+qzf0GRNr1arQ61WHrmqsLBQozI8g42LlhkjXy/xHhOYyZB9mUsua5ocT8qKeXr+Eu1kZJtZDPVP7dJRz5T6QsLEzFJW+vqGtFf6+mtmnVfGOeVpOT/Sc27IcaXvvMrM9pJzOH3ncEpJwtNzHpk7X6W90tdecm16c65NKV0H1SoVik7R6bRotEoozHC2JfTIS+3nhBoooc+Z2c9pjWzp3W2M+Rti3rVaLTa2Ochlb4uNrZX+T15CQAgIASEgBISAEBACQkAICIHXSSAyIoqQ4FCCAkIJDAhBqwW1Wm2IOhmdoBP8d0bWN8YgI7XPMQ1J8gx6S6dXihaWauzz2lKgoD3Zc2TLyLrJvoSAEBACQkAICAEhIASEgBAQAukmoOiX588C8HvqT3hYNAa9pY7JvGOIdqUc00vNb+LrqjS5EcZGtbQ6NIosVOnIX9CeQkXy6acPyksICAEhIASEgBAQAkJACAgBIZBVCQT4B3H/7lOiojRYqBWxpQgtw2Rf00hXRtU/mciWsQgz0wZ1OqKjNNjns6VYiYJkz26ZUfWR/QgBISAEhIAQEAJCQAgIASEgBF4ZgadPXvDg7lNUajXKui6VyjTCldIqS6VaSa20NNVPhgiX6uJftw3W7wkNMkzs3PW71M8dNEwh1GiisbBQUeq9ItjlsnllIGTHQkAICAEhIASEgBAQAkJACAiBjCZw/cpdQoLCsbCwNBj9GSNbivgyTXdhopESWfUno59i9VV8gwxTTzl9kTECKy66pYiuyMhI7HJZU6J0IXJa5cjoY5f9CQEhIASEgBAQAkJACAgBISAEXgkBJXj06OFTHtx7Svbs2WMjW4ZphMZphUavwzhNZKiMeb0UV9H43ycd2TJVcfqIluFPcR6MCI+kYOE8lCxdSB9+k5cQEAJCQAgIASEgBISAEBACQuBNIRAUGMyl83fIkSN7TOoqtd40Q6dT6SNd5mzc9VLL3IzA5FJopRTZUnzplZep2AoLC6dYyYIUK/HOm8JT6ikEhIAQEAJCQAgIASEgBISAENATUIJHZ05cxco6J2q1hV5ExZllGN0JjbDMZZQ1951ejsWs6TJ8r49sJcfcNK+WEtVS/kJDwyhVpjBFixeU5hICQkAICAEhIASEgBAQAkJACLxRBDQaLccPn8fKykqfd0v5exXOhClavxvFllanRRcjtkJCwij1bmGKSmTrjepUUlkhIASEgBAQAkJACAgBISAEFMM/LccOn8Pa2spgAa93JjQILn1EyiThcXp4pTKyZUhgHBfZCqHUe0UpVlymEaYHvmwrBISAEBACQkAICAEhIASEQOYTUMTWH4f+wtrKWj+N0BDdMppjxOXeSm/NUhXZMl2vpdVqCAkNpVSZIhQrXii95cv2QkAICAEhIASEgBAQAkJACAiBTCUQK7asrbGIEVvGaYSm0wnTWynVxb9uKf4ZSSbnUgwy4oktjZaQ0BBKK5GtEiK20tsAsr0QEAJCQAgIASEgBISAEBACmUtAEVtHD57RR7YsLAyRLWNyY9Mkx/ETGCt1TFo3mUt2nKL1uzJ90CC2tCjrtpSKhYaI2Mrc7iClCQEhIASEgBAQAkJACAgBIZBRBPRi69AZrHNaY2FpoV+vpQguRUwZkhwbHAlNLeD1Uiut1u+pjWxpY3JsaTUag9gqq0S2CmfU8cp+hIAQEAJCQAgIASEgBISAEBACmUJAo9Fw9MAZrK2tUVtYGtZs6Q0yFEFleE8cxXrZyJZxEqEZpRYvsqWNiWzJNMJM6QRSiBAQAkJACAgBISAEhIAQEAIZT8Agtv7Siy3jNMJEka0EGileZCsZ/aSPhhm/N0S2knop2ZMNa7aMToT6PFsS2cr4Fpc9CgEhIASEgBAQAkJACAgBIZApBOJFtmLdCI3rthImNTatUvykxYkr+xJJjZMWW2KQkSm9QQoRAkJACAgBISAEhIAQEAJCIMMIxIktGxPr97jExhmYZ8s0spVQqZlGtozRLVmzlWGtLDsSAkJACAgBISAEhIAQEAJCINMJGMTWaaytFbGlrNlSjDGSimyZaqTEesngQmh8SWQr0xtTChQCQkAICAEhIASEgBAQAkIg6xAwXbMVl9T4FUS2Lpy5pUvOwjA5g4ziJcWNMOt0GamJEBACQkAICAEhIASEgBAQAqkhYJxGaGWSZ+v1Wr9rZRphahpOfiMEhIAQEAJCQAgIASEgBIRA1iYQ3yAjxvpdP40wg63f9ZGtl7R+l8hW1u5EUjshIASEgBAQAkJACAgBISAEEhPQi639Z7DKHOv3WLlllF2xNYqzfjeNbIXGJDUWN0LpvEJACAgBISAEhIAQEAJCQAi8WQSSjmwptu9G6/ekNJJiiJG0fjIYZhi+VymRreTQKLbvSVm/S2TrzepUUlshIASEgBAQAkJACAgBISAEQBFbR/af0Sc1fqUGGRcVsZVoHmHcvEKdNiapsTGxsUZDaGgIpd8rSjExyJC+KgSEgBAQAkJACAgBISAEhMAbRiDW+t3KBrWFifU7alRqlV4eJdJI+n9TgU6X+Lsk9JREtt6wjiHVFQJCQAgIASEgBISAEBACQiB9BDI5smVUaInfJbKVvoaUrYWAEBACQkAICAEhIASEgBDIWgRi12xZWcdEttSGpMZK8CrmPS6KFaOR4kW2ktZPhsiX4XuJbGWtdpfaCAEhIASEgBAQAkJACAgBIfCKCWRaZMvUIMOcp4Y2xiBDiXBptVo0Wi2hISF6N0IxyHjFvUB2LwSEgBAQAkJACAgBISAEhECGEzAVWxZqC31US5/UWKVCbUi2FVumUSPpA1sx1hbGL83pJ1P3QYlsZXjTyQ6FgBAQAkJACAgBISAEhIAQyMoEXmtky1SpSWQrK3cTqZsQEAJCQAgIASEgBISAEBACaSWQMLKlrNPSR7f0ObbSHtlKGOmK/Xzh9E1dosVfsZaGKpI0yChbTKYRprVV5fdCQAgIASEgBISAEBACQkAIvHYCBrF1GmsxyHjtbSEVEAJCQAgIASEgBISAEBACQuAtIpB50wiTjGwZVoCZj2yFikHGW9TZ5FCEgBAQAkJACAgBISAEhMB/iUCs2LKySmD9rjJJapzA3l0RR3pHjDhr9/gzBI0OGibW7+fP3NKpFMdBZX5ivHdQ6UCr358OnVYT40aoIzQ4mHfLyTTC/1KHlGMVAkJACAgBISAEhIAQEAJvCwG92Np3GisbGyxi12upQa1Cn21LybWVQCOBTq+PEusmo44y6Kd4358/fVOXlGWh8u+xBhm6GOt3jcH6XcTW29LV5DiEgBAQAkJACAgBISAEhMB/i0Cs2LK2xsIixvpdFd/6PaFGUgglp5sUy/dE358/c1OnV2D6L1UoH0w/a9Gi0+r00S1Dni0NocEitv5b3VGOVggIASEgBISAEBACQkAIvD0E4ostS9RKREsvtgyOhCj/adRIKhU6RS0pswPN6KWE+ine5wunb+n0Esz4MkqymM96oYVBaOn/lMhWqCQ1fnu6mhyJEBACQkAICAEhIASEgBD4bxGIdSO0tkFtktRYsX3X/xnXZylYjFmKjZopgV6KiVqZ1VOq84rYMsi0mB3F/EfMm7L+S0eM0NKLLR2hIbJm67/VHeVohYAQEAJCQAgIASEgBITA20NAEVuH953G2sY6Tmyp1DHmGIrgUhvEkalGMoa6jP+YhH6K3Ujx04jLs5XQPcPUjVBZu2WMbGkIDRU3wrenq8mRCAEhIASEgBAQAkJACAiB/xaBuDxbNqiNa7YUUwzlf2p9XAuD06DyHjOfMJEboXn9FOdWCCrFICM5tHonQmW9VqzYEoOM/1ZXlKMVAkJACAgBISAEhIAQEAJvF4HYyJa1dZzYUiJbxmmEitDKgJdebMVotzjfeOMiLhX6dVqKoosX2QoJpXS5ohQvWTgDqiC7EAJCQAgIASEgBISAEBACQkAIZB4Bo0GGtbJmy8SNUB/VihFacRopfmRLCUQlp59Mv5fIVua1qZQkBISAEBACQkAICAEhIASEQBYgkKmRLePx6q0MY+02DNaGSkQrdiqhYv2u0UierSzQQaQKQkAICAEhIASEgBAQAkJACLwcAYPYOoUS2bKwsNSv01Ks35U/fWTLZBahqUYyp5cS6qd4n8+fupk663dlzZYmzvpdkhq/XMPKVkJACAgBISAEhIAQEAJCQAi8XgKmYusVW7+bGmTEz3lsGtnSxiQ11kpk6/X2DCldCAgBISAEhIAQEAJCQAgIgXQRiCe2LJSkxoaolloJaumTG5vuPtbj3ZDU2GQmYJw3vOE3iSJfsZEtY3KuBO/6pMYJ3QhDQ3i3bDGKlxKDjHS1smwsBISAEBACQkAICAEhIASEQKYTiBVbVklZv8dMJTTVRkot48emUvwsBhmZ3rRSoBAQAkJACAgBISAEhIAQEAKvk0D8yJZFbGQr463flTVbxldchMzwL0oeL9PIlrJuK9okz5ZEtl5nH5GyhYAQEAJCQAgIASEgBISAEHgJAnqxtddgkGHO+j3W2t00mpXwv1PxWSJbL9E4sokQEAJCQAgIASEgBISAEBACby6BTItsnTt1Q2ecbGhc0GX6npz1e4lSRd5cwlJzISAEhIAQEAJCQAgIASEgBP6TBBSxdUgf2bLWW78bDTKUmX2KUYbBICOx6UWcAUb87xLqqNhtxSDjP9m/5KCFgBAQAkJACAgBISAEhMB/lkCmGWSYi2yZqrikIltlyiluhBLZ+s/2UDlwISAEhIAQEAJCQAgIASHwhhJIGNlSmbV+T31kK3EULGZbiWy9oT1Eqi0EhIAQEAJCQAgIASEgBITASxHI5MiWsY6J7Qh1Om1Mni0dWq0WY1LjMuWKS56tl2pa2UgICAEhIASEgBAQAkJACAiB10nAENk6GeNGqKzZUunXaikJjQ3276a1M9VIZuzbzSY5NmyvOnfqps50X8a8Xcbda3U6MElqrNFoCQsJ4V39NEJJavw6O4mULQSEgBAQAkJACAgBISAEhEDaCSRp/a4XWkpC4zjzd2OeLKNmSqiXkvusMqzZMr4Sp0ROOrIla7bS3qyyhRAQAkJACAgBISAEhIAQEAKvm0DiyJY6JrKl6CwlumVaw9REthLqKMP2Etl63S0t5QsBISAEhIAQEAJCQAgIASGQqQQyL7J18oYuxkLeaKIR712n1cWs2dLGrNnSEhoagqzZytT+IIUJASEgBISAEBACQkAICAEhkEEEYiNbVjaoLSwMebbUapTJgyq1/v8TayN9qAr0S7RS+R4zjTDpX8s0wgxqUdmNEBACQkAICAEhIASEgBAQAlmCgKn1u9okqbFhuZZxGqG5qYGpVFnGhMjn/suRreDb7F05HY/fLOjQpx89a5cxJIsGnh5fzLS5Wwj4agRO7b+miE2W6BcZX4mbmxg4bj23rBrgO6E1ZWyyZ3wZr32Pzzk40YHZ52xp5OJL+w/Ur71Gb0wF/PczZsgCzvkXpP30STQtkS32HHltx6AL4s6RFbiN3kOu6s3o69SRj7K9ttpk2YK1/25j+MBl3M/5Ad2ne1IrX/qrenvzcLzWnceygQ+TWn+IXZa4XETif34TYzy2wVfdcXKsSf70H6p+D6F/LWfo5J1EfDqAGY7VsM6g/Wb+bvw5OnUoM05aUs/Jl07/y/76z2MjhOfX2Ll4DJOOFaRplz4MaFgeuUIn7CFaIu/sxGPkCp6Va4/bmEYUTU8nuvMrHt5LOW/fEp/RjSmZ0zI9e8uy255b0IFxv4Wj+t6JtX0/TX89//kV1wnLORFenYnjOlKx4Ns6MEw/qjdlD68hsmVEE99PwxDZAiW5cZz1eyiGpMZZx40wYO8Y+i84S0iEid+HaWtrNVjkLcl3fScxoHJOwzcBl1jnPZj2Ky0Z4T2Jse0/jrkBPWLHKAc8F+3k1gcDWLloKLXfs39T+k7a6nl+Jt91ncZF2+7s2+ZAhVw50rb9m/DrJz/Tte4I9r/Qkb/HCk45V3kTap016vh0Ix1qu3DoSTFG7NtJv/JZYJCm8+fy1nG0breKvE0HMGHJKKpkiUF/1mgyYy20txfS4Dsv/rb5HI+9G2iXAZfrS7Ma0GXqEbJ1382OIV+SJ+ZSmvyRR/DwwhZmOCzlbA41xT5tTPeBvahSIC28rrKwmwe7XoSDZS1cNvSjknHzsGecmN2OJhMuULhSbUbNXUbL0mnZd9K/PeJeic7L/Mle8Acm7lpAwwwQrBlTszTu5fk2etcbwW+PwsnVZRl/jf4GdbyF32ncX0b+/NFplnp0oPeOYvR1m4BPj08zT2y9OM/quTOYfaYQPw3vS4svimTkkWXcvjQR/L2kDbXdT2JVrAIOS3bS48OX3/31RS3p6nOUW0GVcN+5hh7/y8XbKLcOuXxEt9WhqFst5rp3jZcHZtzy+gpa9fRiV2hTtm8exbfFc6Vqn5HP77BjWi/m/2VDQl2rU2fD1jYPxUpXoMIPP/BjtfLkTtVe5UcZQSAusmUyjTDW9t1o/W7qP6iUmnY/QtXZkzfiWb8nrHxC63etRktoSAhlymetPFt+6zvxndthAoPDCA6JQJvgQHSaaCwLf0jbqfuYUT/maUTAZTZMcqTzGkuGjh2PR9v/xSCM5OLSYQx2X8S/NX1Z492JTwq+jZci4MIcavX05ZJtV3ZvHszHb6PYirqEb4vGeP9lQ6OZe5nbKKOee2fEqZ7F9/FsM13qu3PkaTGG7t5K73JZQ2xd2TaB9p3WkrdxX7wWDOdLEVuJOpL2zmKa1PLmhvVnuO1eQ5tC6e9rl+c2ocf0P8jWdTtbBlVOpdgK4/Yf8xj641iOWltiUawG/d28cfqxZKorFHpoOHV6b+ReqBbLbG1YcsOb6satNcHc3uZK027rsKrjyLwljlRIlQhMufh/1vWk3tCdRFd2ZsfafpR5UyOoUdeY064JY4+pqDt9LwubF846ka3HZ1g+tgv9dxWjt5MXE7tVyjyx9fQok0c5MvJAKabOGcfAWu+m3Clexy900bw47EWDVnMIqNCDBVvGUjUdYdbQQ160GDCTP607s2nbaKoXyJl1+kMG8j3iXpGea0NRt1jAJa9v07/nv1fRrq83u0Mbs2X9cL4pljqxFfH4Ckt++hq3AzZk04YSGmkyQlWpyZYtB9Z2echbMB/2uYvzTUcHBrf9jLxZ5YFI+sll2T3oxdbvxjxbMWu2TMSWqfV7woNIaPWe3PcqwzTCZNZsabXo0KGIrvhJjbOW9bvfxm7UGn2IgKKdWODTgiIWCSYi6HSosuUgV6FSFLaN+S5JsQVRQU94+MgPTa5iFCtgR/a3dV7Df0FsEU3gg9v8G2JB3uLvUsAqa5z32sgX3Dm2ldV/hFDku2Z0q5oBoYeMPrT/itjS6Yh4cJKd2/ZyLKgKLsNrkLrbaEYDz7j9ZSWxdefYAoY3msypAraoNBZ80cIJrzFtKWORmuO9x6p2bfC6EoRlSDiRFq1YcMWLb2I31REd6sc/955DrncoXiR3hj2l14Y85faD5+hsi/BuEbt0iIBg7pzZz5Y1xyjYdhBNKhXCOlMHUhqCHt7mYZCKPMXfpWDmFp58I79WsfUHU11H4HywJJNnetKvZgaFRFPTreP9JoLnf51g3falRH41kV7f5scqwfNdXcQL7t15QrRVAYqXyEu6ni9F+PPP/ceEWOandPG85MgyYc40g0t2gywjtp5cZdmQr3E6X5HaXUfhVr+Yod7aaMLDQ3j+6AbXDu1mw47DXHgaTd6CxSjXeBhThzbivdxv6YP+jG3ql95bimu2lD0n0kj6f9TnIE5OP5l+nyiyldqkxlkusmUUW+8N4+CW3sR05eQbIBmx9dIt96Zt+J8QW1mzUULu/MFil7aMu/MdfZzH4V4vXbPwX81B/lfEljaa2yu70MznCjm/GMHOBa3I82qIZtpes5rYGtZwCldLFcLOMoDH+evi5uVJ50/sUuZxaS4NOvlyPX8Ryty5x211ywRiK+VdvPZfhP/J5AEeLN35nJYr1uL4fUlsM1VsvXYCSVdAxBZwk1WdhzL90HE+G3+ayS2KYCNj7HR32qwltr5i5KWqtBw1h3mtS8Q7Np0mkvAgf/z8/+Hg/DFM23CCB5pCfOswE9/u1bLMA+J0N0gW3EFaIlvpS2qcMLKVQKnpTCNbGi1ajSbG+j2LRrbKOLJ3U29KWaYiFCVi678xjTALnuBKlYKv78PXoRHjnjRh+JiJuNXNgusF/kNi6/q8htScdI8iP4xm9/yWvOmrNLOW2FqI449jeVLlM8oVzsO+nfdp7O7N6D5VU+Cs47hnfXovv0qFDp0IXruBKzR988RW2CFc249i+YEoum3YIGLL9JosYgu4wpwGvfE9eZXvfM8yubmIrYy4bWc9sVWFFsNnMr9d0tNVIwJus32CAxM3/MH9bHUZu3IS7T4tyFu4mj4jmjjd+4gX2VJbxlm/G90ITSNb+kVXSjQrichWwkiXyWd9ZCup2ir7U6YP6pQphLEGGVpCQkJ4r3xxSmQhg4zYaYQittLW+SSylTZeGfnrh8eZ0q8Wox81x3mCLyO/zYIT17Ki2MKfK79k/Jqth0saUtXrNkVqj+fw7IYZNhUtI7tMWvaV5cRWXXceNepAi28/5dz0Qfz1mQsTPYdTp3gyR3V/Ex07jObg02+Yu/xTlnTx4UJUUxZcNZ1GmBYqr+u3pxnbegiL9kTSa/t2Rn0l60ZjW0LEFvAPS5p0ZvKxi3w//wYzGmfBe8HrOnXSUe6bKLaUw414/ivjuoxl9bHblHBYxaqB31HINh0gZNMkCShi66CZNVtqlWKOoVdcZrc1Lr5KTj+ZiivDmq1kXorQSii2sqRBhnEaYQaJrYe/jWPMzA38+9VEpvWtRWlz9jC3f2f+0i3sPXOVZ2FgYVeUz+p05KeeP2Bxcjq9B24hR9VmOE4ayGdmHktE/PMH6xYuZfuft/ELj0JtW5Ty1dvi0K8B776so2jUE06tn8Wcn09x91ko5LSmULlvadOjB/Ur5E285iDdYiuaxye3smT1Vo5cf0homBaLnLYUL1ONRt06UatSIRIeivbZOdbNX8ZvZ69z3y8MnUqNVcEPqVqrAS1b16KsmYW/j89tYabzaI4Va8WgEU40KvmEE+tmM2/jMe74RaC2LsVnTbrzU8dqFLZKeHL4scWxM3MuRFBvzG/8VCXm+3B/zi7rR+914VT80QFfx2qJnx5pbrNz1jSmLrrGF0NdGdDha4oYd39rM/3cF/HX3xVw2eLKj4WycXHdFGZtOsLfz8NR5cxN2a+a0X9wez6KhRDB4ytbmNh1Bidz6Ah59i8vNDbY581PPhsVEcE2fNXDgQFda1AsXnA2hKs7l7L8l0NcvOVHiEYHVnkpV7EG9Vp1oFGFdNycox/xx7rlrNp+iBtPQ4i0tKN4+ep0GjGUH6y30rW2C4eTM8jQ+nNyzTQWbvqTWy/C0Ga3oUD5GrTp0pkmn778oFL78A8WzVrBb+eu8zxchWWuYnxRszW9+9VBs9OJZu3XJWmQofO/wa8blrB17xmeyKa2AAAgAElEQVRuP4sgSmOBXdH3qd5uCP3rv0ucf8JTNg3uzNxLkUQGPuTBi2gsrfJS5B07VNFR2BX7iE4es2iW4EHki0u/snb1Bvaeu49/aBSabNYULv0p3zXtSLs6ZUn6vhjEuV8Ws2r9fi78G0iU2hLr/KWo8FVdOnZpRvlUzKqLd7kOvcmuJcvYuP8k9/wj0GTPw3uf1KLbyD5UCVhMo5opGGSE3mPvshms2HmB+8ER6HLmpugnDejRsw3VyyQ+ipc1yLhzbCGOdV35p0EfxgzoyKOVXRi8rRA/TRrPiNb/S9JS/er81nT2OUiujjvY3PQ0bVtN5UZ0s/hiSxfG41OLGdB/B9ZVuzFmegtirTceHGOxrwfT/ypH3xHD6VOzMHf3r2LW0s2cve9PpIUt5So3o9egTnxuxgQp+o8p1HHfg12l/iyd2DBRFC7oyq8sXbaRPefuEhSuI7utPUXfr0mbTi2p9XF+dBdX4jJ1FUduBBDs95zAUMhVuBB5rLKh1kYSWcOVXSO+xzreouAILv08lXlrj3LtaQjRljnIU/orGrXvRqfqCaca67j2y1SmzljGvSrOTBzWirL3NzNp6nIOXn1E4Q6++HSqTH6rAHaM7MLM0wHUdN+NYzVzKRw0PDq9neXLNnL81hP8QyNRZ89FoXJfUr9laxp9UyaZfp3SaC6Km78vZN6a3zl35wXR6uzkLl2FJh370OnT56wc0Ya+vyZnkBHC5W3LWbhpD5fuBxCltcS+5P+o2WkY/WoUenlzh6dJr9m6veEnXJce50aFUWx1+pF37BLM69NGE3xgIvU9DlGwWCu8VnWjfAIM0c8v8svSxWzdd4kHIZGorOzIW/R/1G/XlSY1ypL7n50MH7OIE38/JuypH/7hkVgVKEF+W0vUis1X2Z4sm9maIhZawq6vpnf3lYSUbM24lYnLMhQdyrXdq1m+4TfOP3hBSEQ0ausClPmkLh26N6PKu/boPV6uraaLy3L+tm7O4lmdKW+bYAWY7l+Ob1jBmi3HufrIX3+dypm3FN/Ub0+Xzt9SOJVTYO9scmDU0hPcterIvAVd+F9uc0YcGkKf/M7YFl5cLP4NA2d6USsNc7gfn/uFNcs2cejSA/yjLLApUJ6v2/RmSNOPODW6Ij3WJG+Q8eLSL8yasYbjt/8lJDobVgXe5evG3eje/EsKJVwY97IGGfo1W8o0wpQjW4Z2jOTk9O4Mn/srV8qM4peFfahcKPHAyP/YQiYt+Y0zN/2IVFtgV7As1Rt2o2ubzxJNg797aCm+46Zy4cO+uI/qw9che5jmM5+dp++St5kX3j1rUcp0GBF6mdXTFrD9xEWeBOtQWeWm5Gd16dKzJ9VStU4npWtC1vg+pWmEesGVAa94ka2ESs00sqVYwCsGGRrNfyOydW/TT/QbPZ97tVay3qUZ7+eNT/vK4t4MX3qa2w+f4hcchoVdXrKFBxCVowifVK1Ph2a58O3mi/r7bniv8uCbeO5YgVxYP4NJM9Zz4oEfAVE5sFWHExalw9I2H/nerY3rDA8alrVN09P1oNv7mOU0glXnXvAiIByL7JaoNBFEYoN9vg9p4DgKh7ZVKWS6KD0dYkvz5BwrJ7syc/ctAl48x1+THRtLHdqoMEKj1fwwbAXj+9WiVKzQCOf4LEfGbjrFnXuPeBEchsq+ENmD/yVEa02uvAUoXLISLT2mMfDz+BLtwfHljO7eh73lf8KjT220e7zwWvc35NAQFh5JhMYa+9w2FK3nxjyXppTLa2ob9oTlbWvgeTKcVvNv4PV9zMkT5sexqY2oPy+Mqm3Hs9m7jskgPKa9NddY6+GM08TzfDthJh6DalPCeO5dWUKjPpP448LXLL7Ul8djnJi/7wrPsEYV4kewJge58rxDiQ/q47psDDX0Y9cw/jm9kAFVRnAwnz25rO2wUkcSFhpKWFQU4YG5qOc6lfFOTSkTI7aiL6/Gdexy9l24xZMXgYSocvNOzlCeBEWT3SYPBQoW5P0fPZjl8m2a1xkFn1vLpMlz2XrqAc/9A4jOmYuc2jAiddmxK1wDN+8a7Bw+mePPiuBoxo0w6tFuJvTyZNOtRzx7Ho4uW05yagIJVecid+FPaNzLAcfuX5Mml290XF3Sl58Wn+b+w8f4hURgYZeHbOH+RGUvyuc1GtOidnZm9ZmHTcOEboQhXNgwk6kz1nH80XMCAiOxtM2BLjScaAtr7PMWoEwbb5YN+Ya8OZUT4SFzf6yM258RqHPaYZdTjS4qjMCQSDTRUdiX+YLhy/bQ+6OY/hBwmc2+Y5m68QJPA5/zPDI79lZqIsNDiVDZkDePHYWq9MXbqzNfFEjwhMVvL87dxvL7nQc8ehqI1sYey1A/gqMteaf8lwybv4XO76f+qv78wHRcpm/g6OV/8QsIRGeThxxRQUSqbCnwbm1cPCqzorsX1826EUbx/MJGxjtOZde9J7wI0mJhaYlFdAhR2e3JXeRLujk70av++5jqv3SLrbo9GOfrTf49Ixg4aDlW3SYywbkrlcwNrjQn8W7Sn0VnijHswAp6+c3g0+5LCdE0Z6FpZEsXyoNDk2jSeA22Pwxj/sbulDVivPs7k1374XLscyZM6kypB9vwmfoLdyxzoA0OJTJKh619HmxLNmbCImdqFbfB9PIYtWckZXtvJvfX7uxb0Z5Y5/fQZxxeOpSh807j7+9PsM6C7JZawoJDiNR9Rnfvsbh2r0yuE1No6+jD9ovR5M1rS3ZL5YFKEOFRWpR1GpFNF3J/VnN9v9O/gv9gajdXVl/7hydPg4jMZoed9gWBOjvsC39AjdYDcB5az2RNso7zK50Y5TaNuw3nMvHLZ+xctYgtZ54RGhRIyZ+2s2PkDxSxfc6azjUZffg5jef8zYQ68V1FtYGXWeY8hFlH/yXw2VOCdNnIZmUNQX5E57DH3q4AHzTsjfOQznyatpMZwi8yp+9PLDv3L0+ePic0yhLrXJZEBkVh9W41GjeuQzn/2QxbX4Ce5twIH/+B7/iprNl7ln/9AomyzY0qMAiNpRV53ilA2UZjWeryA3ksXmJQlIzYurqwJb2m7OXil9O5ML0NRXMnsKLURhG4fRjv991JkdK9WHRkKJ/Enr5B3Ny9EGe3JZz38ycoUoWFpYrosFDCInV8M2geE0Y0o/yDFTTvOpY955+TO28uclpaEBUSoHerU8ZcfOLOyd8GUspCS8iFmfxYeyZBZXuz+JBpWYZC/a/tZs64SWw6fR+/F/6EW1qRQ60hKky5npeh28y5DG9RkXwKpvOz+L77dC7ZdmPP1iFxKV90WiLOL6Kjw2JuPH7Ks+chRFlYYZctHP/wbOTOU4gKddvj4DyIrxOMicxduaLurqB7uwnsvVWQETs20+dT+8TGHtFh3Fw3kBrDj1Dsu+FsWN6NoqkxztHe5efJ45i3+Qi3HvkTEAL2edQEhqiwypWHjzrPp39oL4asD0Pd3IwbYeQzji8cxuD5p3j+/AWhyjmcXUdEqI6cufLyfq0eDHPsTY3SJoor08QWRB6ZQmuneRz5+ztmHRtPs1L5TMaDfmwd2YnJe+/y8NFzQnQ5yZ0jAv8wC3LlLcH/qrfC0XsQ1UzE09+7fHAb7MyZamMZXceeK5ums+TwY0ID/Xmn+3I2urfmw5gLXOihiXQdt5XLN+/jF6ghZ57sRL4IBdt8FC/9EfWHzMD1x3dSf7PKwr80jWxZWFigUqtRq5S/xJEtU41kTi/Fi2QZJhzGvt6+yFbZURz7uTsFU9O4yazZurfZgYFjFnLvh2WsdWpKeZMLy4u9LrRz2siVB5Z8PtADt5ZVyG+lBk04T89sZbLnDE6p86F6GMA7VdvhudydarFiK5SLm30Z5+HL3tDyNB8wjH7NKpHPQoc24g6/TBjJzN/voq7szoZ57XnfLnUzdYPv/8H8QT3xOR1NyW864zSsM5UKKN0hgru7ZjBu5lpOaOrhNduNTtVKxkVwXlJsKc5tKz0H4rX9X3KW/ZYeQx1oUbEglvoeGMXtfXM4rK5P8/rVKasfSIVxZEo/PFYf5NKT/NQfMYahP36EXc5sqLTRhPx7jnU+I5l3KIIiFb5nyMy5tDGJJjw4sQLPPkM4mOsTStjkJlfBD2jVrxtfF1OsBTXc2TkBjzk7OP/Uimaem/Bs8wF5Y9E9YUX7H/A6FU7LudfwrBEnto5Pb0rD+WFUaePFhnG1zYit66zzdMVl8nmqj/fFfUCtOLF1dSlN+03j5I0S1Kz9lOuBNej/U0e+LWWPhU5D0KU1DB82g3NhBXj/x7Gsm1qP3OjQRAbz/LE/z++eYLlXT2Y/q0XPISMZVL0gOp0aq1z22Oe21l9YIy8sY7jHbH45codc3w3EzbEtnxe1JrtKhybiOde3T2PY1D0E2BSlcp/5rOxnTF+Q8gmgu/MbE8eOYfbWuxSq05WhAzrwVQk7VGjRPTvLwrEebL2vQuv3guCo9xj66xYT63cdEc//YHLb3iz5O5K8n3dl7JhOfJRLjVoXxNW9i/GZtJAzts0YOcaFgbXiLwhOrnZPdw2nnesv3HySgy8He+Lc/DPy5lBDdBgP/9zI5MnzOK/Jh+5hIMVrdsMznvX7M/Z6DcFt8R0+HTKSbvUr8o4S6dTquL/NE4dZe7gTUpaRG9fSq5I92VUagp8+IiA8mttretJh/gMKfjWYZePq60WG2jI7ufIVxFYZZ/ldZoPvUFwX/YWm+Dd0GDKcDl8XwVqtQqeNwO/0OsZPWsbRu+EUazGRZW6Nec/eOEB7ysaezfA48A/Zv3FlhnMdSllb6N2oIp7e4NzJQ4R94U7biim3m/KLqAvLGeY+nc2H/SjT1gHnHg35QLFv1mmJ/OcIvu4e7AnMjcUTP6JsPsM1nvV7NH7XduDd3YG1D2z4sH5/3BwaUlo5lbTPObnWB5+F27ldtAfTpjrQrEJcdDLdYqtOFzxmTKOW33pchzow+0UDpkxyo0e1xOsV/X8bResRq7lW0Yujs9pT9KwXH/dcSaQ5sXV4Cs2brcW2piNz13XjvVixtRef0YMZd6ogVUqowbYs1dv2pmXlguTQQeStLbi6zuPojUBytZjCr54NKWQXN6iO+t2J9/v+TO6vXNmzrJ1BbOlC+Gf/TDp3ncXjEl/R1cWDth8r541y6XvB5e0n8Cv9P76rX5lCkUE8exFIWNCfTHeYxOZjUTSfNZOeXxU1RPOs81Ikj7Uh51XEeaa36c68889Ql2vHuAl9+Sy/BWrCuPfnBqaNmcwBatBz5FjGtCoXc4Q6LqxywXnMXJ592ZQiDx5j/Vl9enSuz7u51VjaFqBA7pxYqJ6ztmttxhx5TqNZVxlfO05sRQZdZtnAzkw+5IeqUFV6u42i1cd5USmV0oRy89AqZsxczKG7uajZfzSuA5vxfqojsP+ycWAbPHb/Q1i+ajh4jKLhR7lRzIKj/e+yb9UUZq2/jNZWw8OIsrR39Ixv/e5/nBnu45m97hjaL7rjPrIL1d/NhVqrJejqGpyHzONsZB5qev3MvGZF49LfpO40gmTE1rVFbegzdR+XKvvw19TW5sXWjhF81H8XRUr3ZMFBByroy9Xx7OpOfHr0ZnnghzTo6cywZmVRLkM6XSTPTm/ieNgXfPtDdd7PHcIzv0DCo66zuqcLS8/doLLbDpzrFcRKERzZc1OooB2WaAi5OJtGdWcRVLYXC/cbyzIcqN+VbfgOH8Hi02EUrdqCgY59+K6UlaFPav05v2oNtyo0p2mtihRRbixJ3fd1GkJ/HUH5Hnup1suZoR0qU8hKibJF8ejMz0wa7cXvoZVpP9iTib0/NUTJknvpnrOuX3PG77qOff+f2T6oMrYJhjRRYf+wskd1xlwsTFP3nUxpZp+KSKUfB2aMZvzsDZzlC3qPGkHH70pjm02FNjqIi1sn47n4CjqLJzwNgGwtE4itcH/+Wt6Hzt5/Epb7I9o4edDn60L6GWOR94+x0Gcii/cEUHPoRNwGNYqbbZOJYoury2g1aBoHz9jhsGUtg74uou9DEMju4W1w3nGZJzmrMMRrDK0q2KJWaQm5d4wVHsOYdaU4dTo7M3103dgE7zd+nYa74xiufVCX0uHRZC/xKR16tebjfJZY2OYjf25rsqkh8g9vOrmu4Y9LYVTsOx6vTlXIl1OFLiKIi1tGM9D7OLk+/oERCxbQslRKHSDrf595ka0//07C+t0AKZ5BhtZgkBESEpo112x5HCEw2pZ3CthiGS/0p0MTZUWR9zsyfnEHyhjb/2XEVvgfeDUbzPLLzyjVexmrBlUlv43JJSc6lH8ubGdy7wFs+Dcf5au2iSe2om79js/oIXgfLEJPdzeGtf2SArEerzrCAw8zsdNwVpwJo+3ivTh9nx/jQ88ku23YE06tcKSly5+8W6c3Y2f04Qt7w2Bd34YRfhyaMwL3aZux7LCQmY7NeN/4JPllxFbUM86v96LdkDVkr9wKh3FjaP6hfTyrWl1kMKGa7OTIkR3Fq0T31zzaOczk8HU7Os1byk81y1BQfzcxVjKaoEcXWDOsHe7Hbfi8uTdrJ/wQOwVREVteAxzZ8tCW977vwlAXB+qVsyVbjG7SRvixfUxPvFcf4m41L/b6dOL9WI/3Vym2fDlz8wWW5VoxY84wapbJTw7jA9aoIG6udaSeyz6sin2D+8YlNDNxdw+7eZDpDg0Z96gJwzwn4lo7YSKkG6xxGMmkNQeh2QTmD2/FJyXijlkhpw0P4MZWJ1qP3E30O9/itW0RjVL15Pkh+6d54jphPc9rODDJZSC1P8gVyxOiCXnxNyv7d2DmqeeERH/AiF+30Csmz5YuKpy/5rSkhc9NClTpx+I53Xg/j3VsVEAbeZ8Di8fh5L6VAl288HLtQoXUzDkPPoR748GsvRNM2X7LWdHvC/KYeiBHhXDn9EYm9h/Kz4/yU+GHroyJJ7bucfS3G4Sp3+XLasWwM8kgqQt/xFqHdnjvvErpkbtZ2f1jg4iKGSDdnNeA7yfdpXBND/bMax4voqPc4K5un8nQflO5+n5jhjh70eWrgtgYO6Cyj+hQ/M8sof+wuRy4kY/Ba1czoFoRg8X3k010qu3CsdB3+ennTfT7yHQ6jZao8FCiLWyxSnH0ohR0g7VDRzJx9UFUTbyZP6otFYvHsVcedgQ9+4s5nduy4Lqa7DafxxNb2sCH/ObTli6Lgvi8+VBmjGlGyVw5Y6cYR4ddZcM4N8bPO0FFlyWM7fU9JWIeFmWE2HLzmUaDwnfY4ePKyLGnqDxmOqMH1qZ4vGmzN1naqTeTdj+h7tIdjK1bHKs/xvJxr5cQW2McmbDrCbblGzBk1Ci6fV8aa+PFURvOv5uH037CNq48+Q6fg9NoWSrOOt6s2Ap+wIHpbWkxP4LvuoxmsVs9cplcyjTh4UQpuXNyZI+LkkUeZXT7kSzbF0nXjRsZVqM4CTNQ3FjShibjzqAt25VlKwZSKV/czAZd9FPObJ2K44ClqH4czNhJI/hafw03iC0378WcCrDio7YeeA5uyWdF4trT0L+TEFvR4dxa/xMNR+4mW+naDF80gaal7Q0D/ZiXNjKEW7/PZaznJLaFNmDcNDd61SiRigEx+O8aSV2HTbywrMCgVYvo/pE9+oByzDkXEfg3B5dOxHHMdp4V/oL2Q8aYiK0IzixxwXX8Aq5VHMVs995896HygCRmc00oj3e60XjkVl4U6MWa3x341DI1IRGTO+mrEFs6fy5tnUiXriuxazyAMTOHUs2YbkZ/nQgjLNqCbNkN90bD6zrzGvfC98QVvp1xDp8WhcgZL1CXjNgKvM2vMx3oOfUc5Rr0wWV8P75+xzaOk/I4MiyYCHUOcmTPhj4AmKTY0hJ5cDEzs9ej2ycFsTcd20Q95MhyD3oNPch7HYYxcUZ3UhOID9rqSL3RP3PHvg/btw3mE9scJn1HQ+j1ZbSuPY6Hpdsy7VdPvknF8+WgE/MYOXoCay6Vpb/POAY1qkQBk6m4mvAAHu50pYnTbgI0OnK0MhVbUfjf2szQeg4cyluRTl4rGPJNXmIPVReF/6k1jB7tzrIX9Zk21YXOX8bcuDNTbAXvY2R7F9Ye1dFj00YcqhfV30uiToyndq+l/BP+JW47p9OyVJ6481UXyb9/bcSz+0AO5G/MMJ/FdP3Y0MMUseUxajz7n1lTvqEDzsO6821pk/uG/leXmN2mHzOP3uT9oT8zs0tFiphEdKMDH7BnYiu6ro+gcpdpbHWqlqrrgMkZl+X+My6yZY3aIsYgwzSpsVJjs+mxlMtvUtbvxktc3Pex1u9Gy/eE70aDDNNphMY1W1nOIEMRW8HhhIRFxgvfgZboSFtKVfyJ5fsGEZt4/SXEVsTBsfwweAX3rFuzdqcLVe3NZLsIe8yfs/rQcOJFPvyug4nYCuLcusmMGjydZ/XdmOgxmO+KJ7w5aLg2vy3dph4mqPkaDjlX109TSu4VeO8w07u0YG5wVbq6LcSjQf54U2H01/dzqxg80oPVUS1YPmM4DT+I8Vp7CbEVcv8U8x0b4PV3ZbqMmoJXi7JxAsNsRaM45NmG4cuOENFoAVs9GlLCztyUjwieHJtMu6bzef6/GrgvX0rjmAfeerHVbzBrwr+m5wgPvDp+aiIMDIUG7xtLR5dFHLLszC+rHfm6mPHx66sUW9M5efUFdSf8jk+79+INupQ6RTzfgePnfdmX7136LzpAf8OjT0N9/97PDMfGjH/cmKEeExK5EWrPzaPPCB823vqaaavH0u7zImanleoibuDbtja+V+z5eNhGtnRLRWLO+wfwdh3J+L2FGOHrhUOjj8yK+ogDY6k5ZBUP/UsxPHYaoZaIwAOM/qobm3KUov3EX3GrmXAuvo7AcxsYP6wPS7L1ZMp4d9pXSDkLZ+heV74bvI7n+TqxducoPrcxM3gKuc/RWYNpOvE8FX/smSCypSEyUqe/aJobd12f24guvn9y//s5nJ3YiLxKdEl5aaP5e35jfph8l8Lfu/NrQjdCv4usn9iDPitz0HzIaKYMqZGorQ37CWPXmLZ4LP+DoJZL+d2lLoXt1PBiC72rOXEgqggOO36nd+w8t5e491xbRz9HL9Zc+5Spq8fS4YtiZvqFjpBfHPjccQdqa9PIVhR+f2/Guc4gDpaqyaCJS+n7ecJrmJaneyczzMWbvWU8WOPVm2olDb/JELE1eRoNSmh5cng+LiOd2FHYgYXjHalX1kR+nPGl2YCZHMvXg52LBlGxYE5UR19WbA3BcyPUcRiNhzJLwVQgKwcVsBuHlq5sOWtD/10bGfBZvtjIv3mx9S8Hpnem8bxA6nT1YrFHzZTXMoUdxr2jE8v3R9Jl/fpEboQ67Z+M+6oTSwNz0nD8ESY3tk20vjbs9kFmObZkkl8DRoybhsPXyhyhGLE1fi4HIuvgOceT3jXLmIk4mBdbUcF/s6B9LSbcKkLNoauZ27mU2fxNuqgrbPBwxc33Tz53mcWYQQ15N8XE0QHs+Kk6P+2KoGzv9WweUiGBgFDg6wi4sofJQ9ox804Vug83iWw9OcJEJxembNLRbf50RrSoiH3C20bUWbxrdWbJA2v6bDjCkIpZQGzpDXwm0bPdcnK0Hoz3rKF8kSKrq8xt1IcZf16h+vS/zLgRJiW2NDy5sBnPjr3Zlb8RQz3n0KOqVcrLD5K770eGEWZpReJhh46HJ2bS7wc3HjfsxegpE6iTmtSQkUdwqzeEtX9H023tYRyr2OojKPrWj47kytwm1PN9xEe95vPL0M9TrjvBHJ8+EqcJK9G1X4DviOZ8nN/MGCnqFrPbNsb3fAQWppGt8BecWdCOhhP+5cMGI1gxq238pRVKxTQ32OLphJPPA+pM88Gp25eGqfCZKbb8duHYxYONx6HHhk04fquIrQC29qvDyN8fU7jLRn51+izR+aoLvMeuCZ3p8LOa5sN8WdDVMAdeL7ZGjGF78Lf8NM6Dka0qJBq3hR12o5njas5GN2XVrjF8/07CR0IaXpydSaf6s3j8SXdmbR/BF2k85V7ijvdKNzFGtqysbVCmEapjphEqAkuZSmhMamyqjZQKGacRpvr9bGxkK+Z4YpVazMmgt35XZuEoUa2YyFZoFo1sKUmNS/Zh/cIOFE+Y1BhlzrQNufPGRXx4CbH117RadJt7jeytV3PA7WuszM0T1wVxe/cEWrRfhU3NLowzTiOMuMlWHyd+8rzDjz4+jOvztdnEqZp9w6g1dANXyzpxcGEXytoll74wnId/LWZALW8ef9+DyavcqGru6bjfflx+Gsn0A2XxWT+OLlVLGG7IaRZbYfxzaikOdV25W6MTbtOn0CDWMSKpc+ISM1v2Z/ahJ9RZsJuxDYpjk4R+DHt2ggmNG7MyugIdJmxh9HeGAboitsb06s+eop1x85pIl0pmMhNfW0m7QRPZc/Yzph2dRKv38scMOl6l2JrCsYsfMO7YPDqWyZNokBMVeoUZjeow61kxGoz7len14yZRpyS2bmxwxMFrMZcqTWbz+E58UiipsEc0V2b8SH3f+xSsO4HfZjTAnJ+Laes8/WMBbqMc2WY/lLnew2jwQRKZnp9spGMDD46ZGmToogk+7UO9JgsJL9uZ+fudqWSu6R8dwndUD0ad/wrPCWNw+CHlqYR/TviG7ovvk7vjOg64VDZ/49Uqg5nxtOmyngKNE67ZiquI5sU9rt+4zNmL17l25i9uPviHm3cf8uxFEKF1pnJ+StNUi63AG/uYNrg5swObMGzsVBy/TdoYPmj3KFq7ruZU3oHsWNGfL5QIq+4Jq7vUxPVIJLlKVqe3x2i6fVP0pRKT3tuqXENmc/Z/k9ns3ZmKSfQL3a0FNKgziduma7Y0Qdz+1YsmHbfyzo+OzFnRIy7Sb9qG11fj6OjM/ICWLJ01nOYfG6YSZpzYAl3oGRa5jMJ9eTTd5kzBsWXFGAOKcA66dWDo0mN84LkP33blsFcE0suKLfcBuB3+kJU0TJgAACAASURBVKHenji1/NAM88vMatSXWSdv8P2MU0xoUjg2x5H5aYRB3NrjQ7cOs7lTohK12g7GtV89SiSXLD0lsXVtDvUaTuMfq8bMOzeRaubOp6CrrHNtRY/fS9PXbRIT9VMJDWLLdcwMjn3kxArvQdQuZ+6hhjmxpSH00WYGVB7Kn8WrMmzFGjq/m9S6p2jOrx2Di9NU7teewEy3fnyVYqaKIzh/0pNNUUXotWYPDp+Yv+jrHp1hmWdHBu4uSW+TNVthpxYyzGkMS3Sd+WWuCzXLmAt5hLChc3Xc/gjgO6+jzGmVxnUkryKypUwjvPgzXj17s/pxab5q2BmH4X34JtmFSC8ptnQvuPDzRLp120j+1sPxnt2TT1Iz+E3NfT/iGbfOXuTvW+c4c/E2Fy/d4PGTu9y958c737TDadJkjLl5kx8NR3PGpzE955+Htis56vQNOfVqS0d05GVm1G/IvOel6bfsNwZ9nIrKR19m6fBRjJ3/lOZL5zCi+SfkNdttdRxyqUTvDfENMqIC77NyYGXcL3xI2/FbmVDHnBtZCCdmjcJx+HoKOc9l/JAm6J8FZabYurWW9v0m8vvJYrjtW0D3T94hp+4IzlX6svFZcRz37KSX2eeqgVxe0I+qrtep23U0c8fX16/lVsTWaEdXfiveD59xznT4NLGp1l8zmtB31jGyddzCb85VE0Xf9QI5eDv93+vLkXLVcFq1hjaKm6zfZX72dcDtlxfYxpuKFUVo0Ad0HD+S3g0/SjBb5JVqqFTvPJ4boTpGbKnVeidC/Z9eWcV0MEUfJfxsOosugX6Ki3zB2xXZUsRWmaHs/7kPyvT8FF9pFltBbBlQD9ddd/nYaT9Lu7xHdnPXBkVs/T6Z1m2Wk9NUbPmfY5m3M8OWXabgO3mxURypzFRSFxmEf0AQIWUGsmP9QCrkTiauri/Lhw4dF/Ikbx5y57YxP49aG0lw0HOePf2MYeu96V3jPcMUvdRcdE3rqPPn6o4JdGi/ifwtHJiwsA+fpLQuOXQ/o1qNYu2JQow4uJBuH+ZPcpAZHfQv6wZVxOl8BVp7b2FiLcOFUC+2evZjb+meuHtNpuP/zJD7ezXtB07gt5OfMOX4FNqULRBTzqsWW5WZfnoKzYvbJxIHUaHXmNWsFr6PilHPcxezGsbJoOTFloY/Z/Vn5JRVWHbbwrxBNSmdlOGgTkvormF8OGgXBb91Z/ei1ikYZei4tnUCLiM8ufPNeKa7D+KrpNyFzFm/KwvDd46kwoAt5MhpS648Jg8wTPuKJpLQwGc8zvkVP40ZzYhG5VOYchDAhp4/4H7gGZXdDrK4QwnDWpaEL50/V7Ylbf0efO5nJvvMZNv5p0RGRREREUlURARR2XKTJ0c0kWGhhNabyrnJqRdbj89vYmyXLuwv2QP3iT60LJtMp7+8mOZ9J3NI25ptG4dS5R2lD+uIeHSEaQO6M+NEFHZ585GnQBGqNu1P7051KJfqNTAaTs0ZyIjJK9G0Xs7CYU14LwnnLrPW75HPubZ6ON867cXePje5clslioLrcUeHERTgx5PcjZg2x1kfVc1osaWstbyw1h1nN19u15jMfLeeVC2qghtr6dF/PL88+IYl28ZSr7S94TqZHrF17GOcJ3gysom5Phgz0D15herT4kcVzIotdGhDH3JkqQfDx2zhYa4C5MtTmPe/bECnfp2p836exNf1lMTWQXc+7LUGjS4HufLbks2cR7A2mvCgZzxWf0TrIZ5M6V4JdYzYch49nRvf+7DQrSdfKQwTvcyJrWiCLs6maZ0Z+Jdvj+/vo/kqmfvmo/3TcR41iqMfTGTemAF8m5xlv1L+w1W0qunJBXV1xh2cT9OkjEmTsH5/9Ls3ozyn89vDAhTKY012swYYWsIDXxAcoeVj59/Z1LVU2qY1vRKxBTpNEDf2zMHNeRL7n+Ulfz57in/4Nc26DaS9Mo01Ufu8pNgKe8DR+Y40GHubhn08mOpZN87EJbkBUHL3/cDTTB08jA3nAwiJCCMiMoLIyCiiVRZkt82Fzv8phaulRWyB5twU6nRdwA2LVqw+4EpVm2yodBoijnvzdYcV6CoNYcu63iSa6GPuGB7vx2OECz67CuO5xpte37+XeK11zHbmrN/Dnp9leusfmX3Hjty57LGNnZdqWpiWyNAQXjx5wv+6T2fc0Lb8T3m+loliK/B3Fzq6reRoQCOW7PSgfsk8WDzbSKdaozkeFI1N3jwmU3JN6q7TEh3uz+Onufms0VCmz2mF8phTv2ZriAsnK43CZ8woGryX8GQP59eRTXHdcoWA7PnJa53NrOu5sj454MkLshctT/95v9LrI9A9u8yGaUNw3fYEu7h5wsrqYkIDy9Nxgiv9G31sNriQ4jj9Ff8gcyNbSR6MSu+IkzjPVjDvlS9BidIpPtp6xZjidp/RebbMG2QEsqlPfUb/dofqUy4zrXGu2HB4vANVBNDeKbRpvYwcpmLrxVmWerswfNU5lNlRkVGaBNMdY/aihC91kYS9N4S9vzhS0T55sXXrt8m077KYR1YWRIdHojFLXVHpkYT4V2Hk1ikM+KGcYerLS4itK7+Mo22n7RRrO4IpczsnsrtNVHzIXoa3dmL9ieI4H5lL5/LJia0nbHL8mOGnK9DKewuT/sNi67hvP0ZNXY1Vr23MHvAdpZIakCsOUnucKN/vFwpWd2P34jYpiq2rW7xxHubJs4Zz8HHuzGexNmsJWs/vZ7rWc4tv/a534RrOR4O2ksNCS3hYpGJSbOalQqWNIDh3dYaO98Kl2QcpDIResK5rbTwOP6P29Kv41M+RjNiaSPtOaxJZv784uQJvL29WnoqiWNW6tGjeiJofluSdAvbkzGHJ9SXtcFh4lrvfzuCiTxrE1rmNjOnUlSPv9cJ90pREVvDxDv7aCpr3nsCh6BZs2zQsRmwpv9ASHvSEO6d/Y+GMOaw/fh9L29zYFyxD9a6eTOtmMsc0ySunIsIHMHLyCmz77MS3f3VKJbEWTnt3CU1/GM/fppEtRWytHEp11736heoR4VHJtF0YgfmbM2vRaDp9abAcz8jIlrI/zT+7GTfKhWmH3sV1yXgG1nyXC7M6M8j3F2i5kdUjv6eYbYx4yDJiS6m5YnQTgt/N0/y6ejZzNxzmTrgtuezy8GHDATg5dORzU3GRktja50r5vuv0DoXhoUldw0GliyLU+hPaDfNmRp/P44mtWzWnskARrGZvy0mIrXMzaVR/NsHlOzFznwtfJnPHfnpoBk6jRnCo3ETmp0Zs3V9Bs1peXFE3ZvbFCRh9iRIVkYTYerhnHE5jZ7DvTg50mig0WvNZalTK+gp0/M/9CLt6lU6b2Hp2jGmuI3DaX5zJs8bSr2bp2Oq9vEGGYRe66AiCnv7N0V9WMnvhZk7/G4mdnR15K7XG1bk/9T8yfUrykmIr9D5H5v5E3Sn/0mqQF74jvkt5Smsy931t0DHGt+7LyhuBerOUDt3b8O3HH1Ekvy25baO5e2IFbm28eVK/O+6pjmwpJ/p9FrRtwtRToTRbcIbR3+fEQqflmHcVOq2MoNbo/cxulTd1bffvXtyHOzPl9Mf4Lh5NlypFzT60Vg7zqHtFeqyNH9kKe36GqS0aMfdODiyiwolQ0qiYu3upVESGBFCp5xwmO3WkgtJcmSa2Ijjs2RXnJbu5VWM6+ye2pmy+bPB4He3renIyKJQIZW2o+RsvqLREhxXg88Yjmb2kPYqPhVFsnfrUSS+2fiyT8KFMGDuHNcN92zWehUUlPT5VzjadBrui5Rm8+KBhaYRWQ0R4iN5FM5FTus6CHNbW5Mxukbr2zTTVYChIH9na8yfW1jaoTaYR6q8r+uhWUhVK6EeY8Hfxv082qbH+gvEfTWpsXmwFsG3QjzjvvEuJ4fvZ3D2JyJY2kFvbx9Ko20byfd8ZL+M0wuBLrJowikEzgug41hWHDp8mrfQV7hY5yWWnOEklFzoK5d5BX3o0nU94zS54zBlEpQTpQOK6gA6d1pKcdtbkzBbT8dMqtgjUn7Q9Wi/BstlAJs534NOUFvVHH2N806EsPqGm15ZNDKxa0MzcfUMtw19cYGarWswL+Jiuk3bg9O3/2TsL8CqurQ2/cU8I7lK8LaWUtmhxl+BQIDgkSAghgbhCDCIEd3d3Ly7FKe7uhIS4HfufOclJTjxpgZ/2ztx7n970zOzZ+9sy+9trrW+lulB+PstWd7ouSspdjVD+gE2CGmHQNX7LUY1QcCP8HJYtuLZsNI7T1hHZbTlrnXtSI2dfCUHFhmcretMi4D7FOwdwfEbXbLnNMi8DCh7sDsDD0Y+bDacyx9uOFpVyOdJ+sZY+PQK4ElGByaqYLYWU2KPe1B+2FfOao5i7WU39Let6I4xjDW30DQ0xyNEMrP5AJFut2+F5NIKazofZOrxazgudLJLbW6fQy3oX5S1G46sSyFA8Ztc0b5z9/6SuYwButp2pbqiLriDnmjaFbs/vwsjZl3narHBkK+LWDgKtB7HNxBK3gJkM/zF3117JqSn0dFzOn0XHcmilDT8Vz+JfJpcopf7jw2+wb1EQ/iuuIq9Sh86Oy5jRPT83KBmXF4zDJXgdUT2Wstq5NzWVWs7ZL8WtObTpPou36jFb0mjub3Wl1fhT1OloT8jM7uR6ZCYks9fUxcjIAL20SP5PTbZQJHBmrhNuAeswHbuRJSOLssxhAvMOmDJx70JG/1o+TYHra7JsqWMtiJskkhgbzq39iwiav57TzwxoP9YXN/ue1FKZMPIjWxcCqW+5ghSzAcw/bEtaTHsOnSrMJy109Q0xUoq/pKkRes+k8GRLRvy9ZQxpGcjj6p0I2D2b9nmk67u33Q83Vz+eNw9mtudYGuR31vpmPb+39OEvzR/x+WMD/XK5X/rqIsu9B+BwvAZWLr7pAhlRJ0KZ7OHL1iJ2rPAeSbNv8oj5VCjQMjTDRFAtLcz1cCdT3J2Y9rAZM2Z6YdUkI49ZQchW3H4Xao/Zm0WNUL0CAilPIjEphteXtzEzaCn7Lr/GuLMz8zxG81u6rPjfJFvJrzm3whULp+u0HOVOcFBP8jM4KmuX43dfwcs1A2jjcxW9+vZsWjyQyvr66GhrpR16JfH0zELsO3rxqvPIwpEtFHzcYkMrrwNILZbwl29zNBJP4NhkNAf1uzHz5HRaFUAYQ1n398eZ4uJB6BYTnDeFYNO+dq4E87BLXcZvS0Srd4ZARnLUTRYMbs3M13Xo670a56a5+/8KxgZtPSMMDfRShUW+FNl6vg0720C2nIyn1+Kt+HSvRRHBiypmD7bNnTkQU53Ju5bQJ1fXVCE/ribauvoYGekpyWj+ZEvCiSkWTFp9FfMRG1kyrC6mufSJwAs0NLXQNzbN2bpWmDn4/3xvbkmN090IP1meLSFmSxXqJRSq9ElMY2QagqSxyrKlSI3bkgpqhPGpaoT/c5YtBddC2zBs8QOi6vtydqUlpbPFhgnKB285GtyT3+d/4LvmAzMEMhRvOb7Ah0n2R/nWJ5ipjl0zkm/+7QEn5cP9nbh1teZijb54zp9H98IknCs02ZLy5tpG3PvYcLxST+z8FzD+l/zY1ke2j+vP1N1/YTxmB7smNqRIjgHDEmLvrWBoK18eV2+Dx6al9EzT8P8sZCspisvzh9A+7AUNenizJswiu0Xo3Slm+rjhvTaS3r4z8Mgm/f75yFbcsQCsvOZxIK4/azc606F6bid/Eawf1giPc3rUddjDlpGV8j1Bijm/BE93Z5bF9GN2mDtDGuUc6Ry51YqOU44THlMVp4M709QI5SS+WsuwX7y4W60z0w/Mpl3+2hcFGOEKboa2YsDi56Q09OXs8v7klMpFEfWUfdP7MWRxFPU7jchQI4y4wFxvRxwPlsRvpj8TOlbLhsNxn444rrvGq1azuFGImC3Zywss8xyIw4nqjHL2Y/qoejm73wEXZvTHYcEhYruuZq9nB8qZ5rYBlCOJfsO5eSPoNectP7Z2Ysmq/kqXj7yu93vdGe+7kMOGY9m6xJ6WOWZch+fLetI24CbamQQyEnl9eQEjWs8ivv1Igta60SDXw5nstfjkZEs4Wby2BjtnH9ZqjCSkzRP2b9vJrVrT2RbYn5rF1Sr3VVm2smMjlyRxd/8sprpP5UjF8czxd6avKtl4fmQrZgdWPzlxxvAXfI+voWcBchil1uCfkC0FSVEXCGzXg1WyWnSbupMZnXIzn79g/3RPXKYco5bHbHwndqVaXqHEQtXkV/BrNIBV0bq0CzrD7K45la3g3dXN+A8bw+qUxgyflKFGqHi0DWcnT+Y8bsmKZR70+bFACV0KsM5k3PLx3HK8XCayxnA8iwKd6V0nI37nxbphDJu2n+t1fLk4ZzCVsohhKWRSrs1si8XMd5SpPFJN+j2XKgiHLNc34z7Fj8VnvsV7lT9j2ldPi4v5m2RLUEk9GMbY3nOI7zIKr+l+dCoI28qFbB1z+ZZRO7T51e0Qay3LZFk/o7m7JwRryzmkdByOR2EsWwIk0buwaeHKQWl7FpydRqNz7jQYtxujvvM449s81/U0G5qKu6yb5Ibf4nPUC1hPwMhmVMiJFCgu4tN0GGvfp6CjpkYoj3vPQZ9WDN1fjHaTlrN6aAEEpVSV+BJkS3aNRXbuzNn+J3FNvdgcMoqfyqUJUCkeMqdrT+beU/D7sht4/Vbw4Z4/2YJX64fze8AhXjWby1/BXTHNVwq74O//Wu9MtWxdxNAwixqhphCqJVjNhSuDE6VypLQ4rix8KSt/Uv9btGwFOTBkvTaTfAPw6Z+Royi3PFvyayG0HrqUZ7HmDFq6D5/mWaUIZETdX4NNRzeOSUyo0VBd+l3Bm5NL8HGazE6TUYQGudO/bn5SBvkPUdmH+2z16oHVoVL0tg1i4fj6BV+4Ck22QBF+gw2+lozZIKeFpQP+04fybZ5xrQqSDnnSyW0j96Nq4bJlPWPqGmU3/UvD2evUidG7ZHzXN5Dtvu3ST7U/C9mSx/Finw8dhm/AsH5HXJYtyiTNLiD/dF8QXh7B7H1ehh6eQZ+cbM2ytyAwvAeTp+Qg/S45z4xhriw8eJ+KE5ay0r4dZXIgNQlnfek4bBXhxi3xPbCAnsr8anlfiogzzPb0wHfdU5o5zGCafTeqZiv7CoEdR7Py/gdSFLVwVJN+lyW8YZ1VQ1yvlKOp7WLWj1Zl/c3vzXn/Lr8UwG9DV/JeWpqhy/bh1jhrpSS8v7ac8d28OSUzo04rNen38HPM9nHGeYsZHgsCse9eO3Ns4KO1jLAK5eSDdyR1CcsWs3V/oQVtQ55Tpo0Phxb0ymx1VrzjwipfxtluIqXDSHymTqV7jRxI1IvtTBjrx9YL5ozbuJwJzcunSr/ndikSeXt4Cm0H7qJ40wks2G6Vr1uu4tVOHGz9WX8yhs6Bq5k2+GcED5NMV8pxHJuOZlukDL0s0u8Jr6+ycHR7pr1swEC32YT0KniylM9BtpA/YaOLM0HrbiEvKyPmdQn6zl+CU+camKlj95WTLQH/5Nvb8HMZT1B0HxZO92Twr2msKfEknoPcWHVMwogtm7BvUREj9bYp4tgx9lccjmpTfcRSDjj+UsCJ9E/IllDhGK7O+Z32Mx5R/Zf+BKz1plkOa0zM1XVMdXJiyYc2+IX4MLplxVxdtzIqLuOkZwOGr4/FuPZIVu6YTDaNjMSXHJ1ry7DgP5GU+JkB6tLv8qdsdnXCb9FZqrotJ2xcGyrkq+pXQNiUt0VwetFUnJxXYThqJtNdLamnNuDkF0Poar+EK09q4XVwBSO/y0gJIDytiD6CQzsrtofrU7LCiPzJlvBQ/GXmu7owZbEmYzeGYJcuGnCH+V3HMOfiHVrMvkZQj9IZ6QmUdc1NjVBB7INjzJo4kJBbNeg93osA+1b5x23lQrb+cKrB6J16VLHdweGx6dnqlDVIeXuZZY5D8DoYQY1WA3EpLNlCyhGnpthuj6fzrH003NUB1xOmDFp+GrdfCyCMkd61cq4un4R70HKulhzF3PnO9Kid/XTi1ZpBdPE7T6yUzNLv8nhe/jGVLgM3Y9zUkukbfGhcUKva5yZbsddY4eHNvF3neaLZAJcloYxuXkXtGyLn8fwedJ55G636PhxaOyB3z4QsU6EgZEvxdhPDevtz/HlpnPdtY/T3n+QUtTCT8ovf+8UsW1cvPFBkWvPTOJyqxYL0u8DOlFYtuRyZTE5ifBxVv9aYrWqOnNxhRYYzQB59V2iBDOG07j0bRlngczIchUkdhgfPwrGV6iw6med/LMTDbwF3DSuj+OsBBk0G4rfKOz2psSL5LlsDPPGafwrqW2A9wRmr9lUyBXhG3dnL0q0RdLbpTc0ihvlaKVAk8uzUQuxG+HPJoC7tfp+Au10XqqjNE1nMHXbOO4lGi5a0aVgjQxXmb5AtFFJeXVrLlHFO7Awvy89dhjHZeRzNy6k2nxJeHFnAwfhGtG7xc6qwg+wdWydbMmXPQxIMf2Dg1Om4dq2ZvhmWRdxmbaAt07c9Q7NcGzw3zqF3mYwF+LOQLeTEvDjKVIuBrIurQL2OtoQGD6aG8sQ2mWdH5hMwaw0nHiWQHK5Da/fgT0q2FG8ustx3GBN2mNHPzpvAyW3TExCmjlo5H49Nx8pjOedfQO3e7gS4WPJTcdWMTeDJriBsfTdy96MWv7huY9XQ6qmJpfO7FBJurp+Ch/8S/oyvQIexrniN7U6VtINd+fMjBDi5sT+xOFr3HvI6uQoOB3ZmJDVWpBBxNpje/efzslhlGvV3w3tcB75RE3ZShN9h9+6zJJf7lW7t6xRMeU/+mtWDuzD1fAzaRethFTwTu99U/kcJPNw3F+/gFTzQrYDs+mPM247McCOU3WPjVC88Z53AoKMN/l72dKqR6iKSeH8rrg6L+fPdEz5GJpDQdgbX1C1bChlxexyoO34vJmVb47NnAd0yfb8VSJ6fZYGPDX57P1KxUS/GuLgy7NeMYLf46+vxmTqX7WceUcJyHmtdLaii9P0QXF+OMHerjHZ92lBdXab44zVWOw3B8YQ+ja3msdnhp/w3sYpEzoSOwW3xYR7KqtLbNRDPQY0pmmYESrizHa/JXpzWqYLOzTtEZLJsCcPqI3d3+DNk3BoiK/9E5+HuuAxpRCk1S0XKy/Os33aTcr+1oUW9SunCL5+FbKHg/YEA7PwXc+pxMrKfxrNl5ngaVTHOvPZ9JWRLHveB64c3c71MHwY1LK5WxyjOL/XFxWcJiR19CfIZR9PSqsn4kGVDbJh58ArmYzaxwbkFpbNs8JJvzqJXzzDu6halTi8X/Ox68a16WE/UU44eOMIzje/5vV+DNIvIPyRbKIh/c5LploNY8tiUKvW7YO/nSc+aqo+HghdnVhIaFMKmswqa2voydXI3aqQnE8x7oZE8WEqvrn7cUhhRvvEYwkLGUi9tXimibrMhbAoLtj9Bu2QKN1+WZdDkDDdCwWoXd34hdh5h7LulR+NBE5k0cRANS6ltzFPCubx7Gftlv+PSu5IyWXJul+T9E66fP0tc/YE0LxvN1bVh+AUv5IRWa9z8p2DbtkrmGFH5VYJ72LLi6jOkv1ozP8yeluVT1xP5ixNMs7Nj+0ttPoTHU6KCmmVLFsWTKyc49qgSvfr+iJland4eCcXVK4RtWgNYFuZMj3rF0sZPHLsn9sR713WSO8zhj9DeWcZHHnm25DHc2hOGo91srht+r1THdBrfnZrpLqFx3NywmmtlW9CmcW1K5ZrUWMGjhZ1pE/QAo1INcFi4lGHfpw5S2eszLJvmQeiJCLQ/vMf0t4G4FZpsgeyiP82GrSKubQcaHjjA6W/Gs2f3OKoU0vtT/mofnvZ+rDr5jKKNh+LqM5E+36uwjOLK/InYLvpI0fJ3uHtfgY6aG6Hy6x5+gxUTeuF5WofaDTpj6+NBz2/VLa+JPDy0nGMRlWjYtjNpYqyfwI2wEX1dF7Cgr8r8qECSHEXkw7sc2ryI1X9c4OmrGOKNmzApdCojW1XDJIswjCL6GC4Wo9nyVocS9YcT6GdNc9WHW2icNIIbR45y5po27R17oIpCLAjZEnI0Xgzqi/Xy68Tq1mSwdxDjun1H0fT+URD7/BrHdq8jpvl0LL/Pb6Px9f+ee8xWqhqhSvpdaIkquk+1qqv8AFWtzOtvjXTp93TvwbQkXGl/p7oRpkm/q5IaC9LvNQQ3woIkWfgyYCsFMoQ8W8naGBro5EBQhFxbplT9xZoZqwanyh3/HbIlLDwxJwnoY8uKB3FoGRgo45/0ihVF/v4dcRhQsY0d3l0eY99nLUbtxxG0zpaf0jfACmSvTjPLx4tZ+x6ibSr4vOphXMoMYmNJTEhCmhJHVNkRbN9szy/FC3ayICS9/GtDIDZO63hlZI6xnqAcVAQDXU0kMREkSJKIevcdY1YEMKHztxk+zn+HbCmTXcdyb/983B3DOJdogpmhLlr6ppjqKpAlx/Ih/D11rZcTaNuJamlrmCzxBotsRjPz+GtkukbKGB794uXQi31FdKKUpIRktEq2wWVpCANrG6X6SKddn4dsgSIlklvrJtPX4yBJBsbKIEkhRkVXFs2raFNa9+lIxcQHrF90gUa+s/D6hG6Eghz4xdUB2Dlu5I2ZGWbFiqKZZEzTYROYOK4TlYUFTi7h/hZ3bAO3cidKC2MBZ6MSlDNI4O3HeCRCPECyFo0mrGTWuF8pWiCmlQqqXPqSw8GeTF14iJc6ppjoaSvHsVZcLImxEcRWHMHaoAossJrBn+FlcUjPs5XWKSlR3FzvQn+P3cQbmGKoq4uekREGxlokvvtIijSBjzo/MtzFJ5PVOO8VQYE08hhTetmy5lkSugYG6Olqo1fUHPm7N8RiRq2Oo7Fv+YhJA9dgZqEu/S7nw8mFuHoFsOuJPkWNjZWpHkhMIDbyI0YdA7EpupgF22/ztMksbqgLZKBAEn0K95YD2RBtiImJMUbGZpQsWYK+ARsZVFM55BJm5wAAIABJREFU6Pl4aychHh4su5iAqakhOoZmFDfSIiUxhui4ROKj4qjU3Ztgz0HUL62We+ztOn5vH8hNGWhpa6JfpCzGSS95HyclKQnKNBjHrBVj+FGVgCafZVMuucc6ewdC9lwnRs8EI10t9IoXRyMykoTkOGQ1x7FuqiGePUN4pC6QoSxXgSL2BUcXOjM27CRSYzMMtHUxMDdBV0tG4ocYJNI4wo1a4xfmyYjfMhwbPw/ZEsQELrNgjDszN1/lR9/tBI9sRPmsVoyvhGwR+5I/hKTQqyIwNxLGvDH6hhokvoskPj4OyTedcPT2ZFTTMmqbdwUv1o9laNB+HsYaYmpqTnmTBJ7/6suFqR0xEmKN5Mm82OlOz0mbiNAyxFBPD109A4yK6ZP4+gMpsmSiNSvTwXoK88Y3TPNe+KdkSxgOKXy4vQV3ayd2vzTA1EgPfSMj9I2MUUS/JTYxiZg4Y+r/7oCP6wB+MC9EoLtCwuvdHvR02MB79DE00EdXWxczUznv30SjWe4X+owYStXLTozZVQYrNen3tEWKh9u9cJy2nssfdDA20kVTz5RyZjLCPyYhkUhJSYqjiv0hdlvXUEsSnMME+iDkyrNi0vYYzA01kSXHEZlcgW4O3niPaUGpbGqHcj4e8KC362YeRWtgZKiLtlFJivOB93EStCv1JXRQNEMcD1CmyqgMy5YikhvbAhllu5WYokboGZhiYqCDLD6cjzFxxMlrYznVn0n9fqSomtxq4h/edHXawKMYDYz1jSlZXpfYIsPZumY4FbTkxN+ch0WHucRWt2LJMXvU5XQUKW84u8ofx4DNvNIwx9hAR6kcaKAlIyUuioj3xnQLno9L/58pKXxXc/nuSyOP4NJ+OJsjdDEwMsTAyJQiOgm8eZ9E8ToN6dT5e65NmsKTdoUUyFB1h/w+YV17seBRivJYv5HHCZYNLJX/gXLW7lTIiDm/CBu32Rx9KAiPGKCjb0pxI5kS4/hIDdqG7MXiqgV2WxPQ7KWe1FgY8zI+PtpP8Chrlj02ooiJHjq6hpgYGaIrjSY8TkJy9Huq9fXF12VUhoDUP7FsOTTH51QRTIz00FP7Tit1EeQyJCmJJCRJKdlgKN7u4+hQpyTaOcrxykm5u4ohvadwLkkHA309dHWEb2QptKNfEZMsJSnOiOpNbJi9Zkh6ao8CkS3lluMl2yb2w2N/6j5NT0cLLaPilNWN5dXHJKSSJLRNSjFs4Snscsz58mX2/J/qLemWLQM1gQxB+l34j6aa9LuSEwnGJ+HNAglTS2qcC39Kl34XaNV/xrK1aQgtPU8SnajIRT0klWxVaziBRdtGIWQoIfoWGwPtsFyrjWPAdHwH1kmf9M+2TGCs9yKet13DZo9e1Mp0yi1HGvec4xsWsHTFfq68jCZZw4BiVRvRY+xEHLpW4d3JIPr22Uqxrk7MXTmITF7BgjSn5C1Xdq5n2fJNnLj/jniJAnRNKVaqKo069mbQ4G78XN4kW+LevAaYQpbE27vH2DhvFtuOPeB5XApybV1MjctRpVE7+g3qi8WvVTFVy7TO9bm0HD6Dm8YjOLLLnh9yi4jM4cUKuZS457fYs3E+y3ad4PGreCQyTQxKVOGn1r2wGvU7TasXV2uDkFcjmTcn1hKyZg3HLjwlOkkoWI9S3zWlS5+BDOnThHIGupmIlnDHy3Mr8R5mzeFvrJkSOIMhdXI4Cru/hn5j/Tl4oR5hl8IYUCMf6XfVxlMSzcNTGwkJWsaJ+6+IlepSrMqv9B/twrhuRuwLcMZp2l+0mD4PH9t2VFKRwDvL6Go9nbM3GjLnWhh9KuYk/X6X2RYtmfG2Ap39DrOgm7rbqCAh/ZZzW2fhO2czN18mINWuRm83f1ytmlI6DXNBiSsl/DLbFqxm5f4T3H8fh1yuQLdoDX5tY8HAEYNoXc0M3UIQrdSiFcilsTw4s40VC1Zy4OJTIpNBr2h1Gvcfi/PILtTQ2MmQtu6cfF8epyN7GVNTN9OHUSFL5MO9oywNW8iuMzd5EStDU0cXfdNyfFu/Fb0GD6RzkyqY53XknG1syZHEPOHI2vksXXWQv17HItE0omTNpvQeO5EJHUvzeJ8//Qaso2iPcQQuc6GhyiojlxL/4Cgr589k+cFbvI8BndI1aDHIEXfrlsQt7cLwWRd50nwe92b2ysizpayDlLjHBwlx9Gf91RckSLWoUK8TLnPn0kVlKlfIkMS/5Mqu9SxYsZOzj9+QmCJD07AUNX5uQ7/hw+jeqBpFDbJsSJOesHtxMOu3XuDy03CS0UDTwIxKtRrTafAIhneqS1E97UJsOhTIJJFcP7iaZQs3cvzWG2Jk2hiV/I5WwybgMug3Sn9YSdeWfjww/BmfI5sZkOlsTOj7GJ5f2seS2cvYf+kB7xPlaOgYYGxekR+bdqLfkH60rlsGY7UP/q15XRgWegadEQfYM7EB5gVy60rkydlF2LVx5UWH4XjPmI1FpaydLuf+qrGMXJDA0LBAhvxaNrsr9Gkfag1fRYqsDyseBdJMVYQigZcnp9PdYh3GbRxZvHUk6Tmjn/5BsMdo3M78gEewP249a+WA8R3mdRpF2IXbtJh9gxl9ymXk2TrsRNVRWynS1JtjayxT3bNk8bw+u4awWdvYf/sB0bFStHQNKFL2Wxp3HsDQAV2oV04/20ZJIUvm1rYA/OZs4/yzaGSaepQbuZA/JjfHUEWy5cnEPDvLirD5bDt2hcfREjS0tNExLkPNuk3pNtCS7m2+pWSaYIkwh6+vdsHZYwaP2s5iubc1jXN064hk3eBWeJ2MoPuCR0zvkHkeC5vP5KhXXNg8j5DN+7j9KIokqRa6JiWp3bQrloP70+nXyhirhJUKs9ORJRN5+xDL5y9n/anrvI+Rom1aijqtBmBjO4aWxjdZ62OJ9d7yjPEIJGRkZuuusP4lPz3NumUrWXPgT55GJCkVNHWKlKRizaZ0GTiIIW1/pGj2LLyZaxn1iN0zJzB+8WXkusaU/LYNQ8dMYHD7Gphoq2IzsjRMLiH21j5mzZ7H9tP3+ZCgQLdIZRr3moinbTuKnXCmpvVeyn0zmmVnJlFX+biEyIfHWDVnLjuP3OdpVDwybR2MzCvwQ4seDB3al1bflUYvK7mTS3h+JIyAgNUcfhyNFF2Kd/Rnz9zelNaUE39jDp3azCK2xhiWn1K9K30SIJel8P7OSbasXMzGg3/x4mOS8vtvUrE6rToNw3pQF74rm+Ypk+t3X05yxF12zpjKzB0XeRErRcesDL92HoWTc2/Mri9lQjt3XnWxwid0Bl0KEh+WCVIFjxf2pMuMW8hpQ9DluXTN5E9biIElpEJ4+xdbFi1k5e6TPIpIQKpThMrft8XabRK96pXhkncdhq6NR7Pvcu4HtshcuKDiG/GUM5vmM2PrAe4+jiZZpoWOkSFlvqlPG4sh9OvdhJpF9TMOTe6vpq+VHwcSerBnqwvNKuShKKP2tuT3d1g+oQmeJ4RDSbUfFHI09I0pVqkGjRtZ0KVnF36pbY6Zjk7OSrzp3S0jOfox+xcHsmbrea69iSVFUwtt/SJUqvoLTfoPYGTnJlQskvFNebAvFHdbFy7Wd2emnztdq+XuAiOTJPLq6GqC1qzj5MVnyn2ahoYuphXKUK9+f34f2YNWtUuivpUsRM99Vbf+P1q2MqdGzm7ZkhOfEP/VWbaUG1JpbjqYGX2roaGNTroEpQKZVIJEBtraOmirLX5CeRKpDIWmDrraGWpm6qNELpMqZSPTFWk1NNHS1kZbGsmdleNp4nGPZr3dWDinJzlpjAmnGVKp8Lya9KiGJprCpMlt8c9vmCrkyKRSpUxuRqkCQ9dEW6kqlGWCKWSkpEiRa2gpLQgF8UDLsmIh4CCVpVpAUy8NpYSmMht3TgUK7ZbJMkn5CoGIwjPauWzKlVhJJMp6auvoZCNjqdxBpjzplMk10dHTVlNxfMw8i27MupdM7/n38G2VvVLZ+kJDwEtb6ZYijBGpVIGmMEbU+0XATiJFnu196ggJBDMFQV1WU1sPnRxc04VAa4lMloafBprCGNLK+vEXNsdSpGmW5gLhnN9YSftdkHGVSdX7Q60OAqbC+EADbd3sJDgV95zHnJCJXSunMVegeimQC2NEbX4JY0SYX1qaGgiYCakTNIQxo6Od2fVOqI9ybqrmQGp7dLQ0ldLawjohzGvhxC7bSBAOQtLmj3IkC+Mghw9f9rmbOseEMS/UL/sltCe1TurzPfWZ1Db9nUuoh7Lv1IJ2hfKU8yhtbisQVKlymzOZ25s6fTWUa1BO81eFn4aWLjqFWKOEgxlhHCmEtS2X+atcc5WWv1zwkEtJFm5ASzm/1Y9bhPJTUmRoaKqv76ljUyrMX7lGtjU+A29BMU64R46mjjBH1fpC9U5NbXTVxosS9yxrGGprWG69KdQzdc1Pm8Fawvcl68GRMJ+E8uXZ1vCcxpdy/ZAK2OqoKcdlHU0COU9B+ERq6ejlagESyhLW5gyV9Ty+HYUZsMo1QlhjVG3SSJ27wjcC4TcJErmGsu+FeZrtUs7pgmOSY9WEcAjlGEsFX309ybMpWdaE1O+btnL8C54HyYL+toYWOroZY1JQsVPNd/XvcJ7fRaESgoVDKs3AX33cKaSkJAt7kszvylT3nHDS0EhbYwQpa9Win9d3P+1bkz7+Ur/nwv4B1TzW0kJHOx9CkAuoDxf2wmLGDXQ6hHEhrBMFDZfKuThhDyesqxlzRVDJE77dwpIqlyYr1xS0dNIVVbOWk7p/UX1/0+Zl2lzWyvodVu0xFFroCv1d0GVbIdQzWTnGc3pEuf/RTN0DFbhM4bBU+U2Rq83X1HGtqa2FtmbmeaRce4T9irBGpuGT57jPYZ+W17ehMMvB13Rv4SxbWXwJVUmM1XQFVVoaWS1fSstWXg3PWfo9jupfWczW19R50qgXbHFtzrjjlehoG8rq0fX+Bon5mlr0L6+L9CiTfx7ProTaeBzdjGX5gq6Q//J2i9UXERAREBEQERAR+FoQSD6Oc8vxbA/Xpv+Ki3g3KYQU6tfSBrEe/ykEBLJ1PMc8W6kxW8q4rU9wpcZsZaZimUxbGUmNFUqBDOG0+WuUfv8EWHyaIuQJPD3gT7/hy0j6rgU2M9Yy6odP01mfpoL/e6UkH3Olmc1WIsuOY//B8VQr+NHR/x5YYotFBEQERAREBEQEPgMCT5cPoFvQBeLL2bDvwARqZIuT+wwvFYsUEcgDgVyl35XaGCprcJr0ezpXEgrM+u/y/lu0bBV6GEawzX0KD2v0p3vnetQolmEETwi/weEloQQuP8prnfI0GDKd9ZOb5OzyVuj3ig8UDIFITmy6ROmmjahR1gTJ3RWMGx7CiXdSfvP5gyWW5UQrY8GAFO8SERAREBEQERAR+CQIRB73x3LiGu5HG9F/6RGmtDQVv8WfBFmxkH+CgGjZ+ifofdZnP7JpZAemnookmexBtYIvv0KvGPX7+zHPtTVFP5EJ8rM26T9VeCIHXfrivfMWH6SCT7kChVRK0W5z2TO9A8ULLSLxnwJHbIyIgIiAiICIgIjAl0Hg9lIsxs7j5ssYdDQ1kEk1+GHyZjZY/YBuYVJrfZnaim/5H0Tgy1m2zj9Q5GUNUwhCC6o8W8qgT7lS3vZ/OWZL+vI8G7Zs4Mj+S1x+8g6loJ6GBkalv6HhbwPoP7wbTaqYihat/5eJK+Hakom4LPmDBx80MCr1PR3HeeDQt45ItP5f+kN8qYiAiICIgIjA/yQCD1fRa9RMrj6Nw+SbRgxy8sa2TeX/hIrd/2R//gcbnW7ZylX6XSXzruY5qNzzp4llFPCf6dLvuYlpCMpZqSIZGUmNE+LjqCYKZPwHh53YJBEBEQERAREBEQERAREBEQERgf8+AirpdwNDo1QFXkEVUkMzVZVXLamxOkf6G1wLjauiZeu/P5rEFooIiAiICIgIiAiICIgIiAiICIgIpCMgWrbEwSAiICIgIiAiICIgIiAiICIgIiAiICLwGRD4gpat+2nS76pWqIxlqX+nSr+DPM2NUC6XER+XQPVaFahYpexnaLpYpIiAiICIgIiAiICIgIiAiICIgIiAiMDnQ0Bp2Tp0AUNDo9Sk0mluhKocW6kad+nZwNMqov63emqnzPwJZVr61N9zdyNMK1IUyPh8nSyWLCIgIiAiICIgIiAiICIgIiAiICLw5RHI1Y0wLaGxhkCWchLBEKqam9iFqhlqv2tcPS9atr5894pvFBEQERAREBEQERAREBEQERAREBH4/0Lg/9+ylcbIRMvW/9cQEN8rIiAiICIgIiAiICIgIiAiICIgIvA5EPhiAhlXzt9XCGYyBUK6rYx/quxjQqxWqvS7ArlcjkwuI0GM2focfS6WKSIgIiAiICIgIiAiICIgIiAiICLwBRBQWbYMDA3R0tJWi9kS1N8FCXjhv1k5klCx7LxJxaNU/CkTr1JKv+dxpROtdIEMOfFxcVSvVfFfLZAhl0lITkhAoqmLvr6BmM38Cwxq8RUiAiICIgIiAiICIgIiAiICIgJfAwL5uxGqC2D8/Rpr5GbZUjGy3Cxb1WpVoNK/WI3w9aW1eFsOZW+FEXhNn4tVPa2/j6L4pIjA/yMCClkKSUnJSKRyZbymcOKiqa2DXoEOERTIUpJJSklBKkt7WksHfQPhACKPRUYuJTkpmRSpFHnacY2Glg56evro6WgWEg0pibEJpMjkaOqbYKyvla79U8iCxNtFBEQERAREBEQERAREBAqEQG6WLWETkprcOLtlK3WXlbtlK6unoPLvPC1bGpApZksuV7oS/hcsW2+ubMB3uBUHyg/BzS+M4XVFslWgkSne9BUhICMpLoIHR9eyYOk6Dl9/TVwyaGobU+HnDgwcN4khjctgYqCdc50VUpI+3Of45pUs2rCfy08+kKzQoWTt1gy1GY9l6zqUMNbOQnwUSBNjeHvjICsXrmDTqVu8j5OgqaWL2TdN6TV0LDZ9f6K4kT4FnVGyqF3Yd3Bj+8NXVHE9xv7xdTHU+YpgFqsiIiAiICIgIiAiICLwn0MgV8uWpgZK+ffcjn5VCoW5IZLld40r5+4LwVrZJQzTCshZICNe6Ub4b7ZsiWTrvzBnFMilKSQlJoOuAfp6OhTWpvKvRiHpKtP79GfeLQWmRUzR19FEU3lAIiclPoLwRBO+6+fPCp+OlNHNioyM5Md/MM3dh2Vn3mNa3BwDbcGiJCclIZqI8GiqjlzESsculDfVzMgyIY/j5JSuDF76DENzcyWR09TQUObjkybF8OGDjArNRhIwx56mxXTyt1ApUrgY3I9xK68RHiuhhsM+to+pI5Ktf/XAFCsvIiAiICIgIiAi8PUjIJCtY0KeLQNDNLW1lNYsIddWep6tTyf9/r8ZsyWSra9/EuRfw4/cOrKFhTN2Y9bfmbG/N6ZMQc0p+Rf+9d/xai39eyxB1qQfDo6jaJDe+HiurXNhwtSdPNarSkf7pcwbXCWTpUke/xervdzxXXWdb/o74+M8hoZlUt0Gn2zzxCF0M5fu69Fj8S78ulTEOA1Xuewpi/r2YKN+e0Y4OGH5k7nqWIa3Z5bh6hjI/ufm/DbIjdlTu1Eqn/6QPlmN9eCZnH4ThUyWQtWJe0Wy9fWPPLGGIgIiAiICIgIiAv96BL5czFZulq08pd9Fy9a/foT9Fxog/YsFE10JWPqMrvOX4jG4IaU+TSzjvwOd8GNsuPczvzc1yV5faQx/LR6FhecNanYYy4yVNnyfbtyScX/XNNxcpnPpB3eWBtjRqnJmV8PbiwcxetYxHleeyL7VNvxQRE/5Drn8Nce3PKZx36boZ3trIs+PzmWMpR8vfxmC6/RQ+tXMw9YojeXAlL647zSgcrVH3LkZSbmx+9gxVrRs/TsGoFhLEQERAREBEQERgX8vArlatgQHQsGVMCfLltDcnDwCc0tyrCCfmC3Bu1Al+/4fUyMULVv/3smRXnPFTZY4uBKw5Amd5whk61dK/Aea9WmakMTb6ysY28KT50274zF/Ed3KpZUsucsGXzecZrzEIjgEd6umlMr60oi9jO7jycFbpbH/Yz2j65hSkDCq2EenmGXXmdCIbkzwDsOzXbFcmiMl/lQwfexXENF5Kd46XvisvYOJ9QF2imTr0wwBsRQRAREBEQERAREBEYFcEfiylq08OiIb2ZLJiY+Pp3rtrzdmS5YUS3RsYoZSmoYm2roGGBkbY6SX6teUiWz5z2T4D5AcH01MbBISQZVNUwsdfWPMzYzQzjMQSEZSbDSxCYKaW6oanIamNnoGRhgZG5H2ur8x1BWkxMcQm5BIiiStXC2hXBPMTA0KLD6Q9cWypDhi4uJJlsiUKnJCHgGhnWZFjNHJahVSSIn98I5YqRb6RUpR1EADuSSBmOhYElNkyrZqauthZGKGsUFWIYUsb5YmEhMTS0JyqnqdhqYWuvommBUxJKt8g6CuF/PhPfEKPYzMS2CmJyUx+iPRccko9EwwNdJFnhBFTPxtNvgHM2/jC1r5TGN8r3oU11Cg0DOjlLnQbxqkxLwjIl6KQr8YZcz1s8cQKeRIEj7y7mMKegammBczyqiPNIkY4b3JOpgVNcdUX0FidBTR8clItYwoVswUg/TBoUCaFEdsbAJJklRshDGkq2eUM7ZyCQnREUQkamJsao65sRbJcVFExSYi0TDArIgZJvr/xCcyhXd31+HQeBI3G3XBdfYK+n6T2ifyx38Q6GGH36MmhIZ4Y92kTA7j8y3rB/XD/+Qd6vtfZ/7vpTEoQHXiH59l3qQO+L3szHivYKZ2VjG8zK+Qxp8hyNKe5c8aErYnhDLbumA15zpFxhwUydbfWC3ER0QERAREBEQERAREBAqHQCbLlpaWWp6tNIEMjU/jLvXfkn6XJ/Lx7Qsu717E3FWHufbsLfFSwQhoQJmf2tLf2onJ3aoqN9zpZKvCMDx8p9HL/DKbF4axYMtpHocno2lcmuqN+zHJYRgd65VHPwfGJU+M5Pm9KxxYPYdVh67x7F0ickEp0rQcP/1mQe+B/en6SxWKmRTEJpAxQBTJMbx9fofj6+ezfM9Z7jyPRaqQoV2kPD+3HoaN3UCaVC+KfmHGgDSByHdPubBrJSs37+P8vQgSJBI0DM2p2aAfY+xH0aF+Bcy0MwqVJt0jrENjgl6UpeP0kyxuF8O5PSuZN289Jx9+IFmmhXmln+g60JpBfVrxXRkTsukwAMkxH3h2ejVhC9Zx4NILEgWJb+OS1Gk2CBv7oTSvXQoTNcYV9/YsAZ1bs0jamOHB2/GsfJo5vlOYt/0qGs3G4zXkV95scWbq/jiKFzVGX08TSXwCiSlSFJJ4YlpP5695I6lVUo/zU+phueg50RYreTm7c3Y585RI7qwYS13bCzTu7MqSrSOpltYViod78HUejee5XwiYF8iYH1+xyNuLRXsu87SsFZvXe9K9dlGQxhP+5i5nd65m5ZojXHr6AQly5PolqNO4G2Mcx9Pu+9KZ2kj4ddZ49WbQ1lKM8ggm1FKPLX6ehKz5g9sm3Qme68/EtpULt2pkujuJ11cXY91qOh9aDcZvqR+tiqTeEH52KT6Tbdhb1oVZvs50ramb43suhrRnzKIbGAzdwv5JjTDOxsazPqYg+uEJZozryjJJXxz9Z2HT0Ch72SmxHA0ZjuPyG9Tz2ETIoB94PqsdQ+fdxFwkW/+gz8VHRQREBEQERAREBEQECorAF5N+V6oR5nH9ayxb8gTeXliJk10Qh9/qU65cCUz0jTAtqkNSeCQfU7Qp3nAiG0MtMFaRrRHWHK4wCKtu9Uk4Oo/1twwpX0oXDQ05SZEfeP/uLR+KdiFkyVQG/FQ2k+VHnvCWc8smMtr/BLHm5ShX0hQD46KU1I7ldUQssRGveJNoTqPB/oRObkdFowKYBdL6IfmkN61Gr+QV5pQrboqeSQmKaXzkQ3Q0b168I8W0CW5bVzCiemocTYGuu+sZM9GXbbcVVCpfAiPTYhTVjic2Poa3L17yPqEqY9dtxLlZKXTT+JY06QHzerZh5uvStBwfQpcHnkzcEU3F8sUxMTGG+A9ERkTw6lUkpZpb4e3rRPvqma1uKdFP2OFrhfeWu8jNK1CqRHFKGEmJiool+u1zXifWZPjCpXi0q4Bqyx//7jwhfbqySv4rXSyHUfmoK3MflaKckRTDH/swqsv3RB6ZyeLTkcjioomKlWBYvATmJvpoSRKJb2DHBpfuVC6qy6VpTRm5/AUxnRZyN6h9DmTrI/fW2tPY8TIN2jswZ80Q0gxAKB4fIMjLDt9rDXEb+R0RVw+z70osxc21SCrRhYBAa1pWNYdHy+nSx58bsYaUKW2OobEZxQxSiIiIIvzVK2L1qjFs7m48WhhlqCV+uMlG/0FY7y2L5YAO1Ej+g/nb3lCytC7Jpo2xcR6PZeMKBeranG5SpITz1xJbOk+9y699PJg7qyepNiYF9/eG4jHRg5dtgpjuPY4mJXN+zYtV/eg3/U+e/RbGnRndMM3P0qaI58HR2dgNnEF027FMDfaiZTb/RAnvDwUyym0FD39wY+O0gXxfXI9rYe0YsUAkW3+7w8UHRQREBEQERAREBEQECoWAaNkqFFyQeHs+A/sGcUVShJotrAn0taaeWgBP5N0z7D6bQo/hLTFVkS1rWw7LylPEuBy1mvTG2W0I3wpMDIg+txjXqXPZf/kV5UcuZ9XkTlQ2S/MnVCRybfYA+ob+hWbJGrQfPQ2f4T9ipqqz7B0XVwfhNmMrtyUV6GQ7i1nWPxbYEhWzz4lBC17w3YAJOPVtgOq1RJ7Gf+g4Ft+VUKrLTE6Gtk0nKPnBJbmyHOfQHXz4YTDuY3pRXaWpIH/ACptxzDh0m8j6fpxfMZCyaXmZlGSrVztmPzagSq3aJMWUwHLaVKx+VgEr58XRRfj5z2T3NS0ajPLAz6svtfXS2Jokkv1TRuC++jLxVTtgN8WX0ek7+1guzhwihN1pAAAgAElEQVSN7eI/eW9owfz9obQrloqvkmz17c6a6NJUqVUXc92ajAlyoXm2jftDVjlOwmf+IywWr8X39x/Iakf552RrEtNvluGn4hqUqNUWS3t7OlbJQpyvzqWz6zEqdxyL6+hWlFOxxuQHLLMbhP/BGMx+tGPHVisqqAyHSrI1FJsDutSsUJJvylal1fgpDP0pB0tQfp2b7Xc5EXf34DvEim1avzF86iK8WqtUAxO5sTUY1wmBxPcKZprnGH7JJawqdu94Orru4enPflyf24+ieZItBZLXF1nlPRKnwyXpZ+/L9PENs/SHnMS3fzDNxoPVD77HZ1UA/eqWVMaCiWSr0J0sPiAiICIgIiAiICIgIvAPEBAtW4UBT/qOtaO7MvV4NMU6+bN9Vi9yOaxPL1VwI/QfPZ6NL4tRv89EAvys+TGNaKluurvShonBG/mzoj2HF47nl/KpN8hfrWNYpymcTS5Kp+AdzOyS09viubPRlf62W9BvbInHIn86lyiYdevj2eM8+f43fjLN4f4/p/B9/3Xolh/EohNu/FywIom7fY0nRqWoUqm00rKX6XqynC6/B3PjbXPm/hVK57TYJhXZCrmjhXGputgt28qo2tk75uWxubiNdWdX6YEE+k3BqnFRpatm0oXZjHCazeHnDQnePYtB3xbJEjP1kZ3WbXE8FsWPTsdZP6K80vIjkK3Q33sw/6Eh5et2wm3xLLrlFFYkvc7iye4ELn1Cp9mLcc9BjfAfk60pToTsfYtZU2uCpjnTrYZhdgBuH+GQ2W+0S2dZare8Xk23Bl48KdcMnz0r6FE87TeBbAUOZ/yql5h+1wFbvxBsG6sIUWEGf9Z7FcQ9O8vaqfZ4/aFByyGuhPpYkAHfRy6sCMR53Fw0RgUR6JE72YrZY0Mn9308Kz6Og7ts+TaPTMPSqPscWOKFW9A5SliMxd1/Mi2yqJVIYm+x1m0SITtf0cRrGVMsf6ZkGjEVydY/6XPxWREBEQERAREBEQERgcIi8OUsW/8B6XfZ7Tl0HTCXu8lNCT21mO6qDW0eqCvJ1sjRrNfswATPADwsqmS7W351LpaTZnLwfVeW7XCna1VzJRl4ubIPHaZdQVLLkxPbhlA6l/fEvfyTuVYWTH/flGFucwnuUbaQ40CBNDmZpKQEkpOTiUtKIvHhemyGL+N9ycZ47VtFrwK0NetL5RIhEbBQZhJxSSlIIw/haTWTs29KMGHfHsZ9b6gU4EglW20JfmBO9Q4B7JnVAYOcWvD+Aot87Zm82RibYD/cBtbHkASO+FnhueAAWqM2sGFyG8rm8HDCfnt+tNuPTmNPTizvj9AcJdnq1425b6rTbGAgaz2b5KyE90XI1iT8d2rRx3M6XnbtKZ9PnJwsOYnklEQSk5JJTEwiIeY40zt5cqZUBawXnMGuvjrZGsro5Qm0sJyIb+govisgcc51ECmSeHf3ApsDxuJ3XI8GFsPwDLPhp0wKJFFcXCmQrTkwsoBkq4I9xzZaUy1HsiUn/tUNDq8KwDHsT4q1GcB4dz8G1M6sKiNPfM+xeZNxm3sck8GzWWRvQRXBxJx2iWSrkEuDeLuIgIiAiICIgIiAiMA/QuCLSb//F2K2XqwdRI+A00Q2ms65+b0ombd8oLJjVAIZB8sPxt0/jKE/ZNXEAx5vYdgEf3afqkngmTAGf1cKXWQccGrEpO3vKW93kP2ja6KRm1ph1CP2hQ7m97X69JsYwAKbXwumIqhI5MPrt4S/e8K9vx5z5/4lnjx6zNl7b4iPiUZDSx+T4k3w3recHrkpa2cbfhKlsuC7t894dOsJt+9c5cmje/x59zUR4R9AWxuk1XHYt53R36qRrZ5tCHtZmt88drGyTzY/vtS3KJ6xN9gTe6/rNAsIwntCG8opbrHE2omQTS9oPW06w1pWIYdsUHBxLl18DqJXfDjrzjpSR0W2+nRlQWJ9uruvZm63XBjllyBbPhOZ+kctnMKmMrnP9+QcJScl+u1L3rx9waMb93jy+BrX7j3mxo2nRMbEkKSjg5l5eUYtOoltPTWyFTAYq/Vm9LPzYYZjs2wukIVaQZI+8ODiTgIc3DmU9B2tLUbg4ds/Xewjo6wYrqyZhrPNTGRD8yZbH3eOpovHAZ61mM3d6Z0wzupGKE/g9c0zrJ/mwLSTGvzSpT82rs50zBpqJonj9jY/nAPWcLvaeJaFjqdZxczM+9as9gyZd4Oi446wx6Z2etxgoTAQbxYREBEQERAREBEQERARKCACX9aypaqUKkmX2t8KuUKZa0su5NkS/if9+qTfLwc1w2rpY+T9N3HOtRF6+aqmZZF+9wtjeN0czAqPNjF0QgB7zn7L9NOhWH4rkK1INgzvwNST72kecpPZFsZo5WbtSHzFn4scaBf6mv7205g/oVH+ZEsRz9vLm5nqFsjWWykULVEMczMT9HV10dcxwMQ4jrsXn6EoURiylUzUo5Ms8vdh/oHHaBQpRamiZujr66Gvo49pESnPrj/kfVzlHMnWzJdlaOd7kPkW6VFpmYex/Am7Q7yY5HOeX9yDmOJswTeSCwRZebL8yG1iJIkkJqfJoWedANr6mBjoo280kOW3p9JYFbPVpyvLJb8yOGALPi2yp89VFvMlyJaXHVMu/YRPyBQcOql0CtUbkULko2PMdnRixZ8f0C1RiqKmZhjq66Kvp41uER1en/2LuGIVsM5KtvwHMWpXSYZO9iPM+ucM8YwCLhKq22QxL7m81Y9xnrtJrN6MLiM8CBhYO7vMvfIBOY8PzMBjoifPW00nyHscDXNJTnZ/UTcGhV0m1mIFF3xaYayndqogjeL+qbVMcZjCCVk9OvcehatHLypmq7uM6AurcXOdwpr7VbHycGBgiyroCekV1K57a0bjvfkhpn3nM7NfdfS1zShfswzGhVHcLCRu4u0iAiICIgIiAiIC/0UE0r+wmT61eerhfWUwqH380/7v59gO5GjZ0tBMTWiskZbUOCeOlANfSs35k3Zl+V3j8rl7CqG4jMTHCmXGZNXfAsFSKITkxnLkcjlCxRLiE76qPFvXZrRi2ML7aA/cxCmXRuipyZfnNnoKlNQ4R7IVxWartngfDadhwGUW9y6GZm4jIP4FJ+fZ0HleNP0dprHApkG+G+rkp2uwsfTncLghtdr2x6pPWxrVr00JY53U/E8vl9G5qT8vSv2GTwEtW9LI08yZ7MLMg+8o3awXQ/p0oUOzupQpZpxqqZEeYkxzRw69KIH9gZ3ZLFv5ki3pI3YEu2Pv+4j2ftPwnNCSMtJLzLByZ9GBRxjXrEppM/1ciaZCoYGuQUc8N1ilW7YENUKBbFn6b2ZqyxydFz8Z2bq/zoFGky/lqkY45WI9vEOmMKlz9WzDSRF7Aq9+Nqy+p0W1ph0YMKAXrer/SLniaf3FMRwqDGFf6cqMyYls7SzBEIFsjf4lfyKew2CWRT/n0MLx2M1+SJkm7RnqGcrQb/NeM9+cXoiP42T2l3Fglp8r3WrllJpAwlGPDjisv0M152OsGlqTNN0USPnA7b3zmOC0kHeV29HLyhWv3tmxSa1FOMdneOLhuZknxQyQJyaSlJajTb2W2obmmBlqI0/4SFSiBAWWbAifRXutPJPcfWUfB7E6IgIiAiICIgIiAiIC/xYEVGTLwMAQLbU8W2hooCnk2FL+V8WJFGl8Svg3grZzZr6U59//BTfCV6v60W3aBd7V8+LKsiGUUGmX59Hbf59sJXPCozXjNr2i5JAN7HdtkItrGcg/3GK9Ry9sTn/DIJcwZg2okc/4k3M1rA9j558kqfNKDod0ongmIqdAcmcuHTqGEV4IsvViTwCOnr6cqzaFVTMm8lu5LBvYiG0M7erDqZclcyRbYS9K08xjFyv65uxGKP9wiSW+E7Ffb4pDqD9OA+tiyH1Wj3MgcO0LemzYjU+HCgUmEyrp909Btq4E/cbwpc+J6bSAe0Ed0Mlqhkz+yM0Vo2nufpcG7e1zlH7Pi2xFbrOmm88+XlTz5siGEVTNxFsUpETvwe77cRz7HGRLFsOpaX0ZPP8pFdtPZPZCa34oQNyX5NF+gjzsmHqrAUGhUxjTunL2vpHdYWaPEcy7msKwTUewb2iW5tqXwrvDPvQcupK4Oj1wnjWb/nkO62iubVnKosV/8MJIP1sCa9WESHh3n6fhiWiXqEG1kvpoarbGdfNYftYUyda/5aMl1lNEQERAREBEQETg34TAF3MjzG7ZUhK5PCxbchLi478qyxY359Bx6BzufqiDw57F2Hyflr31s5At+Lh3PJ0nHeCNWQ+W7PGjdfGcLAMK3v+1EZdhYzldoi+TgmYzqm5+yY0TOeDSD7d1Z6jv/xcz+lXAKFMomYRXG21p7fQHeqWaFjBmS8H1te44u8+AwWsJm9SDGlmCp2JO+tHTfg2P3ldg0oEdmS1bgkDGQzMqdPJgb0hvimTb+8p49+dKvCbbs1V/CMEBngxRaokncmGWLZPDtqE3cAMLndpSJZsMYs4dVHCydY1FSjXCZ3Sduxi3QQ2yqVC+WNaLrsFXianrzKmVVhmy7GmvlkfdY5WDBY57jfi5zYRCk60bcy2wnv0nmiMOcmDCTxhnyg8sJ+KsP/37L+FVyYo5uxH+A8tWwvUwevWby6sKPQnbPI1WuXh5ZkM5+RFbgtyZFHSLlj4h+Nq0pVyWkMWkm3OxHDGTS1pDWLffgUZm+qnrQswlpvTox5qY7xk+az0ujXJQZ/wbK+2j+R34feY1itqd5eDo7GI1f6NI8RERAREBEQERARGB/zkE/v0uhKou+/yuhIWzbKVyI+HK2bKVmT9lsnQV3rIlI/4rcyOEp2ywGonvH3eRN3BhqV8/6n1THPVIH2lCFB+iFRQvY648Xf/7li0g+RwB3W1YdieCipZhLLBpQ9XSaglrkRL3/DLb57jjsjqSpiM8mebbjUr5TvkUjvv0wXHVWUz6LWGRYzeqpvPGJMLvH2b6OAe2PwKjAsdsKbi7yRsXr1Ce/OxOsNcE2lRTISMj9vUlFjtPZMW5N8Qm12DS/iwCGb3aMeO2NiZFatEneCbjmn5D0XSVCDlxb86xKSQA3xXXqTPKFz/HQXyfpmAuvbEMW8dpbHz2M+5Bjlg2/54SxplNLwpJLO9exmNcJUOSvsBkS3abFY5uBCy+RaPAJQSMaUaZrC6d12fQetBCnn2szOB1y3BsWjZjXCSHc+3QbJwmruBWSgnqNLMtNNl6tKwvg0NP8/onb/YEDeW7Uiq2JSPm2XmWulgz81w8JsVyEMgQYrb+NtmScNKjCaM2RdJo+g1WdMvF1TKXMff88By8JntxrLQlXu7O9GtcBsM0Ii2JfMY2vyH47HjNd67bWTX4OwzSzgniD06k3tgDmHScyeU57fId0QW9IS81QoU0hhd3HhOlVZQqtSpiIhq7CgqreJ+IgIiAiICIwP8YAiLZKniHfznL1p/3MkK6BP9EIUAr3bSlgUIuxGxliGTIZFIl2apRqxKVvimslHnBASj0nU+2MH78dA5ceYVufUvsbbrxY3F9tHQ0kSVEcv/yOc6/rom3Xy8E/vKPyBYQczqQka5rOHf/I+W6OuMytBHlDHXR1ZCSEPGQ0xvnMWvnYyq0H4q9uxc9axTAvwt4scsBa++tXIquwABHN/r+XBZjzRRi319lx7zFXNAtS/KV2yQWQo0w6vJKfDx8WHnVlLYjbRnRtT6ldGRI4x9ycMlCjicYEX/rAW/jK2KfVY2wVztmPjKg1DffoPk+nkZjXen3Y3G0tUAW85ST6xexYOMV+GUwbl4ODG6kLoQfycm5XvjP2chF6c8MtRlO14aVMNXXR1OegjQxljePzrN7TTKDDnryW1qnF5hs8ZGzYa64Ba3jZQNb3Ky6U7+0gkTD8tSpUhIDHWFXfo8lfYYy/dILUip3x8N1ID8WN0JbHs/b64dYuXg3caXNuHo+kjot7QpNtlIuz8DSdgFnH2vRwm4qo1pVxVxXTlLUI44vCWFTUnmKXb7My9wEMv422XrMYosehN6Jp8Xk9Yz4KffQUYVcG+Oi5fimWokMl9e4u+yY7cf/sXcWcFFsbRx+FpaURhEVBSzsa3d3B3Z3xzWu1+722nrtRsUuLOzuwMBuBBRFQkJg4/vN7iIhKOZFvzP384NlZ86cec7s7Pznfd//GTP3MMqijejRpTklHaQJlUO5t20mU7fcwyBfbxav7EkxG21US1quz6mK6yI/zGsOY2Xb3KiS+aBK1w0jq/RkcXLEKkG0L+kNkhVbaiXB15fQqfF4LltUYcT6ZXTP832iaV98jREbCAKCgCAgCAgCqYCA5sb9lzW/+F4A4+57JPnyNYskto56XsBUqtmSyzV1WjI9PWToTDLiNxqrkaS/xf89/ut4+kmjp3SL7MsjW6nPjTD2YMKuLmHkjD143X3A4xevCImSk8ZKjjJMjalDASq0H8eSgaU0N5x+l9cztm1H9mXuxJjp/9K1YBJi6KE7rXtNYPfpfMy6NI/2ee2Jf9/4bPcExq49zd07D3jyKogofQts5eG8VaQhfWYn8hWrSIteQ2mc/wuiDoq7rBw1g23HLnDryQuC1BZY64eDuTO5KrVgdFsLxjYbz/P0FZh0aB1NUjTPlj9HVyxm8eo9eD19TkCkAWnkCvSMbchQtBmTB+ZiTd9JHH+RlsFH99M7b3zr92rM87On4pDZNLo5ifG7buP7OhyFIcSEqzHLkBnnvBVp2aUHHWrkSKJ+7THbpszF/eBJbj/241VQJFjZYRQVjAJTLDJkxiVne6Zs7kaBWLH18hzTGtZkeUwJ2k/fxZQqyfOLvLmNGXPmsunoA/zeqbAwiCSw4jQuzelErvTaEFzk5QX0m7yL63fv8/RlCFEGltgaRKNnX5jajTvSNosnlXucpETtISzZ1Ilsun6oH+1jyojejL5QhInzJjO0XlLFSW84OHUMS/efxeuBD2+iDbA0VROln47cxWvRa2x5zlTszG57Z/quPM+A2Hm2Xt9kw/jmdNhhR6dh0/i3d4kU17Rpu3eO0Xk74hYaTmREKBExybkMKYmOsKNEkzGs2tiBrPEvHH6nWbVwASs8rvLM/zWh7xWgb4KlfVZyFq7KgAkjqZ01TmhJmx4c6EiXrWrUUWGERCqSvbYp3ofhXKMP0xbOo25iK/gktvKaUZF2/97Eus8x9vcrwIcpvVTRPNvUmxpD9hNhmY3Ko9awupnT11xTxTaCgCAgCAgCgsBvT0BEtlI+xP9tZCs2tCVLIrKlkNIIw8mZxxFH51QU2Yplq37B2U3b8Tx7ncdB0Rrhn8bGiUIla1O9Ximy6uqGAh8cY90/M7mUtgatO/emVrYkcpP8jjNtwQbOezvRbV5PqjlqUxATLBF32L/Gg0M37xIQGgUyA8wz5qZk5ZrUrvEHybhqf+ZMeMet3ZtY53kWv9AolIbW/FG2Ge06lMfe34Mhf20m0Do/Hab8Tdl4E8N+ulEF/hf34rb1AN5+wUTppSFbwdq06eJKbsPzzBq8gquvrWg6bSL1HI00romaSY1dqyK5EdaYdJSF9WR4717C+t1XeByhxjiNDVmL16CJax3yfGa+L/+r2/HYfYKrT4IIVyhRG5mR3jYr2SpXp3mNQtjGw/8+6A6bx43ggCIX1bqMoWPBpGe3ij3e8AfHcHffztkHQUSqZNhW7sboFqWxSxNPQPtfYN2GbZy57U9YNBjZZqdMvQ50rOKAv+cMei55QO6iTek3vAYZYsWW/yU2rf4Xt3vZad+jI81KZkoW8bOja3DzOMP9NxGo5GY4FqxOu26uuMgvMr/NLK7Y2FN/0BxcY93jQ55wbMMUZp6xokbzzvSu5/JZp8qEO7/Hup4zOBz2HuUnB16FItqSHCWb0ntAJT6yOIkJ4MqejWw9eg3foCgwTU/WYg3p1r4CGZOISF1b3oFZJz69R6k7yuj3pC9UizZdO1EkBXPBPdr2NzM8nmBWfzoT6ztj9OGDpkYReo01wxdw0bQMfcd3Jl8yMwGk/PIq1hQEBAFBQBAQBH5PAkJspXxcP45s6SHTWL9LwSspwhVvSUlkK55++m0jWynHK9ZMCYH4YqvahAMsbvB545GUtCvWEQQEAUFAEBAEBAFBQBBInkDCVMFfaY6s1DCqcZNzfSrD8L+JbCXBJ7ZeK26eLW0aYaqNbKWGMf5N+iDE1m8ykOIwBAFBQBAQBAQBQeCXJSCEV0qGLmUCK35LCSJbunm2NBEtqXZL9y8le/7cOrIr5+6rP/hixPpjxPupUmnNMTRiSy1Naqyzfs+VJXUZZHzuSMX7X0xAiK0vRiY2EAQEAUFAEBAEBAFB4JsJCIH1LQhTJrw+WL8bSwYZ+ujJ9NDTzO8pQ09PakMSXTrvQN1PqVef0k0an8HEeupKfDdCEdn6lpH97bYVYuu3G1JxQIKAICAICAKCgCCQigkIkfU9B+fToktEtr4na9HWVxFQvL/H3NrlmOmTkZrTjrHSVTeB1le1JjYSBAQBQUAQEAQEAUFAEIgloBVWoh7rvzkjZChVSo4fvIiJiGz9N0Mg9grKGH88p49jb6A1BVqOpHsxaR4msQgCgoAgIAgIAoKAICAIfCsBIba+leC3bK8VW8di59n6sTVb0qTGH2bh0s2SFvdaqtX6MKmxSqrZSuXW79/CXWwrCAgCgoAgIAgIAoKAICAI/AQCQmz9BMjJ7iJWbF3E1MQEfX25pl5La5Chs37XZCEm1khJ/S15HSXNPi0TNVv/5UCLfQsCgoAgIAgIAoKAICAI/M4E4jIFRcpgahrn+Nbv+iKylZqGRvRFEBAEBAFBQBAQBAQBQUAQSBkBIbZSxulnr6UVW5d+fGTr8tl7X2f9ntsRp6wZfzYXsT9BQBAQBAQBQUAQEAQEAUHglyAQ5y4oolqpbcCE9XtqGxHRH0FAEBAEBAFBQBAQBAQBQSAFBEQ0KwWQ/uNVfloaoYhs/ccjLXYvCAgCgoAgIAgIAoKAIPDLExBzZP1aQ5hKIlsy4twIVag0boQqwsPDyZnHEUdnkUb4a51WoreCgCAgCAgCgoAgIAgIAt+TgEgV/J40f15bWrF1ASOTNBjo66H/wY0wzpUw6d7Eug8m19eE78sun72bjPW7toGkrd8jNGJL1Gz9vBNC7EkQEAQEAUFAEBAEBAFBIPURECmDqW9MUtIjSWwd9byAiYkpkhthQrEl01jAJz09lkYhfeK9hO/LLp+7p9a0pVtiN419rZLOILVaI7qUushWhIhspWQMxTqCgCAgCAgCgoAgIAgIAr8pARHR+rUHVhPZ8ryAsakp+npasaUnzbOliXBpJtvSzLIVK51ipVd8KZWcfoqvp+JFtpJeXRvZ0ka4tGmE0qTGIrL1a59eoveCgCAgCAgCgoAgIAgIAt9CQIitb6H332+rVOgiW5LYkiJbH4SWVmxpA1vfLrdksQYZseGwOCWm/U2lkn5KgksdL7IVpqvZyvTfkxI9EAQEAUFAEBAEBAFBQBAQBH4SAZE2+JNA/+DdxKYRmpqYoKcnR09fD+k/6X8y9LWCSwpwoUYzT5ZGGWn1kXQOaP+ke61LKvzwOt77n6jZim1MK7Q0/1QqFJrIltYgwymrEFs/+DwQzQsCgoAgIAgIAoKAICAIpBICIpqVSgbiO3RDimwd8bzwiUmNJTUlk7SXpnRLLZNS/XQvkq3Z+riWSxPZiu2vpNA0al1noiG9liJbWrEliS5JbOncCMWkxt9hmEUTgoAgIAgIAoKAICAICAK/CgEhtn6Vkfp8P+PElin6cv0P9Vp6yJDpxaYPSq90XoK6Cq4Pekm3i6T0U1z0E74oshVn/a5NIxSRrc8PpFhDEBAEBAFBQBAQBAQBQeDXJfA7CawPEZYPvyQel2Tf+MYBjG/HF68p3Z+Tefcb9/npzT8f2YofxdL+rjHO0CzJuREmGdmSrN9jl8S+8fHn2VLHM8gQaYQ/dPRF44KAICAICAKCgCAgCAgCqYLA71Kj9Wmh9aNEVuIhTEJW/UeCSyu2zmOqsX6Xo6cnianYObZird8TaiSNbYZGcMXn9enXCdIIkzqjP9RrCTfCVPGBF50QBAQBQUAQEAQEAUFAEPixBBIKk58lRL7PMcVF4mLb+7X6r+11PFGmMan4/kuCNEJ9ffQ+TGqsjWDFRbHi9q2VVYmF2Kf7Jrt05p5aJpNqsrRCTa2WGoh7rVLFTmysQiXNtaVUExEu0gi//5CLFgUBQUAQEAQEAUFAEBAE/msC2khW6hcoH0eqUn+fv31sE4bBvkWExUa2TIzjarYkwaUxxdDUbElRroQaSSO1PuglrSjUrpNQPyV4ffmslEaY/LTGYp6tbz8tRAuCgCAgCAgCgoAgIAgIAr8GgV9KbCXQV/9HYksX/Pp2sSW5EWrn2fo4shU/whbLNtG8W5LI0giz2Fqt2HM87rXs0pm7Guv4uMhWbIRL+zO+G6E2sqUiQli//xpXC9FLQUAQEAQEAUFAEBAEBIEUE0jtQith0O3/QVx9bui0OYZfI7o+H9nSpgvG10ga+fWRbtJGwDTx0A+ZgvHWE5Gtzw2ieF8QEAQEAUFAEBAEBAFB4P+BQKoXW/93kazPnXW6yYa/Qm19vmbrc5GthDtNWOOVKLL1qcP42CBDO8+WS15h/f654RfvCwKCgCAgCAgCgoAgIAikfgKp2d49/pxNv0It2X8z2nHC54M7+2c6Iomtwwdi3QhTZpDxqSYlJ0PtkjDiqJtnK3bTlFi/KwgPjxDzbP03Z5LYqyAgCAgCgoAgIAgIAoLAdySQGoWWSBf8lgGOM9H4VMDra6zftb36jNU7eqBLK9SsLdVsfepwRGTrWwZbbCsICAKCgCAgCAgCgoAgkJoJCLGVmkfna/qWcrH1PSNbH0JXUmgtnh6TXZbE1gfZF6/iS+eqoVapUEv/qcWkxl8z3GIbQUAQEAQEAUFAEBAEBIHUSUArtNb+YWAAACAASURBVFKP0cTvMoFy6hnt5Gu6PopsSRMaa+bakswt9LTy6IP5oE49xf5R44TxQV7FOWPEuhLqjDI05h0ispV6TgfRE0FAEBAEBAFBQBAQBASBn0fgRxhiJDZKSKmWE6mDP2Lck49yfe+arYS9l30Qa1rr91h3+NjAVrzXH1m/K3TW78Ig40ecEaJNQUAQEAQEAUFAEBAEBIEfTOBHRbRkKIn0ucbKefeJSW9P1d5VyGeqnRg3qSW1C6xYT70vif0lNevUDx7OFDafUHhpIlsHzmMizbMl10dPpqf5h54MPY3LhlYwaRjoNJIm2JWEXooNdMVfV7ut7DeMbMW85sqBS5zzCiI0TI3MxABbFyfK1yhGLptYl5CEY6IKe8PN8ze5cO0lQUFKFEo1BiYmOBTLR9XqubAzSOEYitUEAUHgCwmE8eDkJU6c9+dNkAqVvh5WObJRqWFxclum3Mc18okXW/e8wKpYCWqXTIf+F/bi49WDuLzhOBdeO9H4z0LYJ9Ne6G0v9nlc436gIQZJ7FQVoyBH86Y0LGKKYdKXn2/uqWhAEBAEBIH/nIAqiEdnb3DuyiteBMSgUkq3qWrUJgaYWlqQuYAL1co7YSFPPRfCHxHR0tyIoyDk+g7a1znO+5y56b+jLzWtPiG2PqiYL5EzP3bEk+zJl3Qv0dd3yr/Nf+xxaVuPE1yq7+xGmFzvf6vIVvTdYyxcdAsvr0fcfRxKjJERRCgxzZSePEVdKN2wMu1qZEww8ZnqzVM81+5k5eZn+L4MJSJSjUoN+obG2GXPRLZCBejwd1WKZjCRvEXEIggIAt+LQMgdtiw9y+GDd7j9MIjQCCnBWQ8zh0zkK+xM+R5NaV04zSf3pnzzmCO7znPs8H0uPzOi6p/NGdQ8K/Kv7mM49w6dZu/ee3hdfEFk+rJM3FEflyTbU/Jg21ZmTD3MZT8ZkrBSJVpP+T6aiovmM72FNabfrgC/+qjEhoKAICAI/BgCodzad4Z9nvd5eM+fx0+CCQyVxJauYMVQjomZKdYZijBqZzNKWRh+1eSz37vvP0poxYqt0JsedGt8ivfZXei9sQfVLJMWWz8qupYSXimfrutLVFb8PX9CYsV7678TYjKUSiVHf3hkS6rZOn1HrYmHxRZ0JfqZnEGGS14nnLJmSsl4/px13lxn+l/b8Dz1Gnmp8vRqlZe0Zvqo373j/tH9rNj+FuuiBWk7qjXNCxh/6FP0Qy82uR3F26wQFQvYYiq5NQLKtw/Zs+I85x9G49DKlcmDS5LV0vDnHIvYiyDwuxNQ+3Joxg4WLr9FZOEytGucj8yW+qAK5frmvbifiMC2UFH+XtSWsmnjw1CjjArh6ZXbnDl5j5s3X/Lgtg/+72To22al2RBX+rg6f6HYiiH46UMuHr3JxauveXLrId4vojDUt8CxSHlGb6hNjmTE1p3Nm5k1+Swx1arTsJojtom+NaTrp22+vOTKaID+f/eN8rufTeL4BAFB4L8gEOrLsQ17WbPhLncfR2JRMCuVqxUid2YbLM3l8D6aqJA3PLh/j7N75bQ63Jla1sbfIfPg2w72RwscKbKlFVsndWKr50di679KHfx0EO1rRdWXjkcSX4ZxwaYvbeyb1lcqVBzxlObZMkFfX46exhwjsUFGYo2kldSavNBP6Kf47/82BhkP1s5k4EwfQnMVZcKEepTPaflhACKfebNr5jpmH4aCDRsxfnJx0uveVYW/43VgGGrb9NiniR+7CsfnwH6mzTjHBT87BqzrSuPCNhh907CKjQUBQUAi8OLwJqaOP8VV62KMGl2HqkXSos3WVRP65C4rRy7F47ocx949WdIzq+496f0Ygh5fZGGnXRx8HoQ6S17qNXBCcfUk225npM2Ixl8uttSB7B2+hBUHXvA81IiCLapRw8ybuSve4Fy8wifEVhgXlm5h1sRrOE/oyeD2ubEVwysICAKCwP8DgVBfTrjtYMHSWzwzzELddpWoWzkLjk522KQxiIteqaIJffsWvyfR2BZ0IK2BzuHtP2b0cyJbyYst7bddgv/7qUR+fFQr9nBSc3RLRkI3wm+f1Di5Qfw4spVIqf0aka1w9g2YyoIjoTgOGsLC9glTBUHBqxMb6dHuCgYlizJobWtKpEQ1xTxkdY/NuHv6UXjmcIa4ZsRK1G/91AuC2NlvSEDtg/tf61iz5TV5pvZhTMusJC7PCvJcQYcht3lvV5ApHm0p/OHzGoW/92H+6XQD644VqVHGmezmbzkweznTT2Skw+ivEVv+rGkxnwtZS1Orhgt5c6fH7Ox66g96Qo6SFT8htgI5NXsrs6fcJdfUzvTrlC/Z2q7fcBTFIQkCgsD/LYEw7u/zZPqoQ1yXO9OgVz26NcmFXYIH1qkXzo8UWtqYx5dEtn5WNCm+uEs8Nj+vDwn3/N9HuLRi60JcZCtJ63ddZCvWTjCB9Xu8qFfiSFe8179JZCuIXT1nsuTMO/JOnMQ/9czied9rn4a/vX2YgTX3E16sGAM3tqVUikSTHzt6rGflvns4jR/L2FYO2IpMwtR7BRU9+zUIPD3O6EH72P8yGxNXtqCqi+XHaSURlxlXeSPnYtLQaPU4uuePPTQVUeFvefEwGkuXDKQ1loGfN2smLWf2mUxfJ7aI4qW3H+/T2ZPFzgQ99Xv8t6yg0dBnnxFbbzkxaxOzJ/tRckl7ujfOjvWvMQKil4KAICAIfDWBCJ9bbJiwiqVHjCndvS4De5cgyy8itLQHHa9+Sqaz506GhjTHbLLRCk0KWVJLDKE3Pk4jlPwAtOEsbR9i09WSbkOa2/brRVDCNMW4fX71oP/0DT922PgRmfhxYssUff0fGNm6ePpOPOt3mWby4jibQxkqaVJjtW5SY7UKpUJBRHgEOfM64ZwttdRsKfBZMYeu830xrNiUdXNKY5HgxFDwcN1sOk98g2OjesyfUpa4JMNPnUFPWdvVHbfdoVTfMoCe5eww+xGj/dNPYrFDQeC/I/Dm0EbGTDqOV87GLJ9YkdxJ2n0GsbXrJJZe06fQ6OFMq5/8J1bp6826yZ8RWzE+7Jl7gtN+ljQeWo3Cdp+oG1BE4r995efFluoFuydvYu6ccOqsbEuX+s6Jrjv/HWOxZ0FAEBAEfgyBcO7u2c+0gfvxLViB3mOb0SBPXB381+wz5Npx3Hc/5YVfNAp9GYbpbShYrTS1S2cgYctKnp88xc6NXgTkr0iXDgXJFHCNjW7Xuf00HKvadehZxwkLIx92/X2Yi++iKdCjG83/iMR72162HH+L0tic0n1bUStLrKG5itc3L+O57zYP/KKJeq9G39iQDEUKULNhIbJb6GlqcxLLHs08WpE+HN96ibPXAwkLV6M2NiZT3pzU71CS9Pe2077hx2mEWu0mQ0+qWlGE4H30HEdPvcA/UIFSCYZpTElf1IXqtYuR00ratwrJayTZJYn3pEl59ZK8V1WjUCS2cfqaEUtmG5k+cp0RlCRivl4qfqHQSua+PCW36wmt3+Uau3et9bvEUNtCfE0UK76l8U+slz75+neZ1Fj99hZzui5n+xNLynRrSP9uhbDXlGCFcN19D/MXXOCxYU66L+pI81yfdjiLPY2Udw4wsv9ejuiVZe7SepTIbPpljoTRQTw/58Hqk0+RLA7VKIkxcKRivQZUzZ+g6v87nu2iKUEgNRNQcGPFav6Zd4GY5r2Z3qcgWRI+GdF1Xs25SUMYuVWGXceOuPfLlexBpURs+XuuY8ykC9z01aPY6AFMaumEeXJR6hSLradsH7eZOev16Li2Ax1Lf5/PdMSrBxzbtpJzL40xMjLEUK6HKiaK6Kj36GevSevGOQnatw2PV860b1UZJ9tvu9FJzWdLyvumJvzNXU7vv4h51faUzvCW+yd2seWKEeUaNaO889f7U6a8D997TTXR4dfYMmUrD9PlIFf+Yljf2cEj+9o0aVyEdN+wO7XyNSfXbOB53o60LWFMyP39LN7yBOfa3WhWyPQbWhab/vYEwl5wbNF6hs0IoHCPBvQfWZ6cKcoUSopMMEf/cWfrsefcffCWkGgwkCuJwZT0zk6UaliGFt1KkOPDtVqB94aNzBh3kOd1OjGqihKvbUfYcewNwUERpOs3iPVDCpE+zW1mlVzJ7rdRVFkykaoXVzFv2wPuP49E39qGVutn0L8wRL724ciSbWw//QafxwEEK6QolwxVNFhkTEfmEsXp2Kc8FV0s4wkumcYTIeT0fua63eTmNV98/MOJMjbCVKFAZmFL3rKFadHGkJXtj/EuW056b9QaZKgknaO5mVfw5sZF3Bed4vztAJ4/CybaUI4sRoVCoY+5Q1qyODpQuW8TmpVMi7FMpXHJ/niJ+6P2N0nEqXn38h5HN27jRqgULJEc32KIssxB5eq1NfeekgNfUotMLtdkmUjvfyqil/TG+uiHPefSmas8NytAvXJZkUvtfNUH4jMyKUkzjU/XhiX3rohsffEAKQl6cp+jCzay5II+WbOmxcxAhloRyWufAELs/mDg2GoUcUn7+eiUMpi7h0+xcdkJDvpmoO2EFnSokBETg5To5Hgdj/DHa9caVj12om3d3BigJuiRFxdvB1KgbmtqFLRPFRaoKUetJizgNqcPXMaimnRDk/ItxZqCgJZABGdmr2XuksvY9P2bMR1zkiGZe7sHy8fT499wLJq3ZcfQfN8ktiIfHmVi790ceGRB+1V96VYmHcbJzeWQUrEVepvVE7azbHcYzgUyYG9thEylxtDCGPtCBajdsAjZzL983BWRobx8/pDXkfqEPbnI8Rt+2BetR/FMMmTmGcnqaEH0i+f4vDcjm7M9ZkbCU15KyQn2OcfWJXuw7jCZxtmjCX31nGeB+thlcSL9L5eSoCYq9DEH1rhxO001apdKj6V1WgxDnvPOOBOOjraJnvh/2XmmUjxn09CxeJefzsT6NkSH+nL/WRhmmXLgZPMrCtMvO36x9tcTiPG7z5YpS/jnsA1N/nZlQMfcfJ08D+XU5GXM3/YEf8PMNBtUj3JOhujJVIQ8vMPOxfs5HepE40GN6NXKBTNNlxXc3rSFOVNPEFiqKI4BrwjLlIs6dfORxRzkGRxwcUiDof5t5lVwY+/bKEq1L83dPd4UaF+PannMMJDLSZfTmUzmEPzwCnM7L+W4TQk6ty9JPgdjjZBS+t5mx6oT7L+ipNSAVgzoWoysZtrUQymiEeN9lEkTD3P0bAj2jarRuUFu0lnIkSsVhD2+wYZFZ/G3tSHyXjBGWbLT64PYksTQe156XWTF2D143o7ArkwJmrcoSs50BpoUQ3Xwa05v8WTXiQD0HPLSZUYb6uS3xBhJACU9bnEpgzL05CoCH5xmy9LdULkDZTIqkRz3VIbm2GfMRAYr4ySFlExfn/Crm1nzOAstaxTCOo3BlwkuPTnyt97s3eaJt1Vl+jUviKHi4+lQvv7Mi90yoWd8yu7KP/aZj/2LiGx9xYiofM4wrf8eDl4P5p1SjZm1IeqwSCJiTEmbKwdNx7ejU7EkHqOH+nB043G2nQzBxEgP5fsIXgeHY120BK6uxSmZzxqTr/FtlsTWni3sDCvN6E5FtVGx8NtsW7oXf8eqtHUtlMJ0xq+A8YM2iXp9GfcFu0jbfQJ1M/6gnYhmf2MCrzkwwp3FbjfJNOxvRnbIQQaTpA/36drJdJ4ZhHmFeqyaVz7ZeqiURLZQR+B3L4DXkQZkzmOPtZF+8g86Uiq2Xl1j/ojNLNn9BhMDUGqi1yA3MsIiQ1oyZ7SjYHdX+lXP8GUR8Xg4Qrw9cT/+kKw1e1M92298WnyHQ4t6dYH1i/Zi03Y8DX8DVsqIu7hPXIa860xaOH8HQPGaUCl82DpqIrfLTmJsne8Tkf2+PRStpVYCYY9usXrEfFb65KLjsCb0rZv5q7oadXkbHbqf4o2+M22Xt6BB3vRIs39oNVU4N/ftZ87owwQWqsSf45tTSbMbrdiaN/MMD6L1sa9ci249y1E2R5pEdb86sRUURRpza/4Y2Zm+lTJi8yEJQBPuIdD3IUd3+pK9dhFyO1rFPYBTR3Jnhwfzp3tyzaUOU0fXpkI2Y+3ESKpnbP5rA6v3PUNe3ZXxg0pTwNEs7hqveMcTryssGrSVi2+MsI4ntqTIU3TAM/bOWcKMjVG4NKxIt4EVKOxgQVyihZJQv8d4zNjEpv2+KBu2ZsmQ4jhYyjXfMYmXhFbucWJrl/spMrQfRR3HuC3UKgVKlQx5bK6f7i21Uokktt4fn8HAa/mY3KsmVkZoyobUcnmiqVSUKBS6vcpkmjqnD1Im7AEH3fdxy7oivZr8oRVbmtTCRJJIpUTx1fVoyQunlJ2ICbeXJjXWGmT8hJqtT3Uwtl5LrVZp6reUShXh4eFI82ylnpot4Pkpxgw5wrkbIWTv1IKulewwMdaHqEienjvOqiXevMuelwa9G9O9cqIvlzferBq9lskbAjA31T7V0zM0IV1OR8o1qUDHtkXIYJIy/ZyApUZsbWZHaEmGdymhs4334eiKPdxKU5CWLUppUkGeHd/I9mNevFaA2qIM3XvXxMlMissruLp2Nh4PQlAgwzBDNXr3Ko/F+xccW7sNv7ytyf/oHzbf0UfPPAMFqremRVEbUL3h1tGDXArOTNWG5cisOaQ3XN7hiZ9tMcqWzYmNpPzenGXpmiM8fRulCZ3/0Wo8zfLqjvPBTsatvYJCrUKeJh1lWvSjePQOZi8+SUBEJHpm6XHOV5x67evh6HuN3TvcufTSED2VMXnrNKNuuZxYaWC85eJ6dw55+xIpXapc6jOkeTHMjcXT05RdGH63tV6yd/BGlrp74zDi02LrydrJdJHEVpHqLF5ZLVmnvxSJrS/BmFKxFRPOy+eBvApSaPPvpUWtJuiJN57rjnPaOwbDDFloPrsnHQqZIf+KWdEDr+9j08lHOFfvSS2X2M9MDHf3r+dkRF7qVCtKJgvpUewt1s/dxd1A6VOmh32NQfQpL6W+qHh/Yyf/HjGgZtVQ3DbcQt88I3lrtKCVy1s2z13O5TA59nkrUKdhTVzMQfn8HDtO+OOc1YJnD724eOcNanUO6g1uSZm0pnFfrNFXWTHTg6fhCk1qjHGWOgzqWiKJiIuaUJ+rHDl2nSi7rMiu7OPyOzNyV21Kq9IWnN/uzt6brzGwLkKLdrUokDEuHPjy6CJWn/IhLEYG8kK0Hdsk3gTTQRybO4uDASoMzG3ImL8Itl7HMGgxjobZIvC5cYgTF2UUaFSfAhpP/gAu7NrOvrPPUMrVxJgVpUO3uuROJg3z7anlrLyXh26lfZi2/iYy5FhkKE+7PpV152IYL64dYI37ZSLlMhS2ealRrwGVckr9f8v1vR48NHFA/uIpN6+EUWRgB2ql8Wbp6iM8C9Jec9NX7UffiukSGTqpeP/uAm5jN+EVFoaeWQYy5yxEzfpliDqzm/tWlWhVNTuvru7nyEMTMtoqeOl1EK/XcqyLNKVDrULYa8MA+B5bzLpTPoRGy5Dpp6d6v76Ut4U4sTWZsXWsCH97AY/VN8nUqjsFYjxZN+coL0wNkcv0MJDLiLHITpUaDaiYO4xTW3dw+JIPSj1QZqvBn83KYG8hfV89w3PBNt5XqUbM9p3ciHDGdXwrCup/xYn/JZ9Xse5PJfDuwU1WDZvLqqBC9BzZjG6VviahNQTP/tOYclyBY8t2LBySj8TFHcqAh2wdt5B/rmem3ciW9KtpH09sneRqhBMdZrWmU3WHJK45cZGt6KKVWb+0LhmlwFGC0JAaRUw0kZEyLCyTsKd+do4Zw9bj9jw/I2a60qREOo2gUt/ey58DjnHljSP93drSOI8VeokNN9QRPFy2mPazXmDnnEMX2ZKG6T0vLp5gdpcteGUrRqdRbWlZ2BSZShkvTVASMHqEX/Vg5IiTnHthz+ANnaiTzwpDyUMh3mh/PGeWGj25msCHZ9i14SR2rUZTP7sChSJ2I33k8nfcPrybvQdvEqQPyswV6dmqGCGHN+NxxovHUabYmRthXbobfWo6keaJB+M3XCFapUJmaEGOWn1oV8wYhVIPuSqCV+c2MWvvPZClJU+OjBiahxOgV4LukthSgx4vOLllJ4evvECpr0ZhXpyO3WvjYmOMJHS+Ls1QOp6EuYRfcYeuaePnW7/HWhQm+qmxfo9vkKFUasVWHiecUo1BxhPcu61j9clXZOnek1GdcpPFMu4Crwx7xbXt2xgz7i4mZUvw57TWlJM+t7GLIpI3voH4B8agJ1UVqpW8e3EHjzWnuPxUhnWhkgwaX5OiGYy/LO1PF9naHVmB0e3/0EqP6ztYseMpWRt0pkEhC3yPubHpqpr8JQrjZKvHkyPunDOvzF/NK/H2+CwWeqWjTe3CGBrocfPUDcp1a066iEesHzqa00Z5qVi7IYXSQ+hLb44cfUyOhl1pViSa0+tX4RngQpu+rrho8ql9OThvDY8yVaeRa1HsA8+xdMEZZJXLUSKdBQZBp1i3K5qqA3pQQf8cS+Z4olejNeXTRhMdcIl7aTrjmtufG5fOcOLgZcyrdqBSDmvsMxvx+Mol7t+F3EUyo3x4ir23YijUoAU18lhzx+NfttxPT4Wy+bGzCOb4pfe0aVwa8zQp8d7/qd8hYmc/hYA/e/6SxNZtMo/8TGTLbQqdZwZj2ag5m8YUjjfXVsKO/mdiKzleiggCXjzDY/IGtp0OQl28PvMXVSabifzLrh9A0mIrmosrJrL1XWm6ta9JdovbuM/YzOu8tamQ1RxDmTe7ltwid/exNMilJPLEXDqveky2yq60LGZN4N1DrDvwCudcmXEqUo388nuc2neBiOJt6NwgPxb3DrB4zWbOU5TmtUvhZGPEe6997LpnQaXezSljZ4mBzxHmrDyCvHQzKjkYoadWc23bIh46tGFQxxKJbpzUvHlwgtXTluKXowYNGhbF9N5ljp47g78sL8VKFqVgdhUXtuzhuX1dOrcsR2YL8D+xiAXnDalftRgWpga8PebGbr0aDO1RHkvecvzfOXiEF6JrvdzIot/x+ORGPH1sqN5zJHWd33HvxFo275dRYWAvyps/4tjmLZyOzka5knlJLwef0zs4HehIs06NyGf3cR2v//ahDN0fSZZiNWlVzgl1dARPD27mgnktuveoSMa3PnidOsjt9KUoZPmOB1eOcy8gN3U71ye35UtOrVnK5oMR5GlTl5IOGcmYLTOhe9dzPUtOsltYYxR8mlVb3lF9UB+qZDKMd26oUSqCeHTpDPt3HMGgSnequVhhZxzCyfWruGHXkuFtC/LsxHpWrdlP5B+NqF0xF3bBF9m07ykO9TvRorQj5rIHbFjqRc6COUhjbkTQyZVsi6zB0L5VsFW/0EW2JLFlSYj/PhaPOYnz4Bk0cgjgxeM3ROrpIX/vy0WPg1wyL0OfLrVxenEKz8fhGGfKSiZDX45tOoZhia40qeqMleFt3AbO5WxUbqp3rYKLkRWZcjlgmaxj20+54IidfGcCofdvsmrEXNY+y03roY3509XpiycpVkddZVL59ZwiHa13DKVdklkyQVyau5jO86JpOKgxg3vlw1wX2Zo77Rg3slVl6qTaVMipe7KQ4DhjxdZ7Mg8cwrKO6eO5AMatqDG50CxKwvyfcfvRG3y9fXniH4Dfk0Ce3n7FC8Oc9J3WmBZl7TXH6bN5CSNmXce3WAvWTC6Ng7n+R+l9Mqm9q9tp2+Is6uwuupotyRg7EK9t2xg64DaZW9fmzynVySdXokzsWSHTR191l2Xtt7D11CuKzh/J4Fr2WMq1oiyh06BWrnyo2ZLSCB+ewWPjGTJ2HEGtBD52UTw5s4PtZ4JwLFSGvA4RnPMKo2LZ/NjqR/Do2BqWP3akVY2CpHPIjnP6NNxePps7pauTX6bmvc9R3E+Y0nxYV4obh/Hy3Cb+PRyAS72GFDF/T8DDs+zd449T3RZ0rJ8fk6C77N+6jSt6uSlbJDf2RmoeHd3EubBctOpclxy2pnza/ePTJ2+cwJJptNfXCC6pPu2o50VMjU3Ql0sGGXpIBiNSW7E/Nbml8bWRRusl+ttnXsskN8JPHc6vENl6d3YtvQZ64WuQi2E7ulAt7cdP0qJfPmZ5v+msf+ZAxf5tmdQyXmw1KQDKSF77+rJPCuUeeY1lx3Ys6PEHtmZfUB8R+Qpvj6VMPfSaTGnTgMqIjPkLU6JiKXKnS4dF2DXWup3HoHg9WpZ20PYiyJNJU55QcWhHDHYMYLPJIGa00ubERAYHIbeyhshHuI+cwiXnZoztWh1bSbeEPePkmlV4yKowvFdu7ruv5EBATlr2aqgrXvXj8L9uPM5YncaNCvHSfQL7FXVp27aQboJnFWfm9+NYtuEMyXuaYeNf03pFbwpJO1aEEBxliVUaCPO7wLbl+7HpMJZ6WaQ3YwgLj0JfboaJRj/dY8uMA4QVqUWrStm5vGA4Z9N3pGdTbc51aEg4ZuYmmlm6xfL/SCCMkzPcmL/0CukHDGVkx+zYJ+PvcHPuCPqvUWDeuj07B+VJFlaqE1u6noZd28XAAae5G5CWvh5/4prtEw6IyRxdcmLr8uqpbH9Xkm4dq2NwfhqLHxanZ6dKZNTlojxf/zczFW2Z2zY3EacW0neTmhbjulMtnTFRr26yZv5cnmTvwrC2JbHQD+Tazg0cfeJAgwGNyP7Qk0WL9hFQohXdG5bAXmoz8iqrx64hpOJAOtfKwL0lo3B7X5PB3SqRSZcGGvpiK/MnPqL8tCGUS2AeqSbwwTHclnpiVKs/nSpnwCjyAR7Ll3MysijteriS30KPoBNL+OeSFc1bNuYPuzusGOuJabtOtHTRTRWtPMXsPifIP24YFV5u4u+FvlSf2I9aaaULj+Qo5sH6zddw7jCWBtnecf/UerZ56lFpUDeyPtjISs9X5G7QkboFLLRF4KGXWDNtPyb1OlKvZGZdTUjcQLzcOZJRHmmoM+lPGtpLVSlK3t53Z/7MBxQeMY56GaKIbvvo4wAAIABJREFUiHyPoYWlJs0m4u5+1ux/gFPdftTK8Zozaxax6YYDzfu3pkxm7cOl8NeByNPZ6rIcgtk5cjj+dWfQtYQp8kR3ClHBt9g6ay2G7abTNDvw+g571q/jll0zhrT6g+cn17Nk601yNelJ8/KOGKmDObZoBl52jWlepxAZTcIJeCPHTsNHCuztZNgYfxrP60ZhmV9CsfXyAMvGn8ZxwFSa5ohloCDg5nY2bX2Fc+tO1MqZBr2wEMINzDEz0l6/n2yfgFtIRTq4liOL5V3WD57H+fQtGT2gHOm+4Kvy//FK+Ksec8yLu2yYvJC5h+xxHdKIAV1yfxSV+tyxqf0P0bOWJ49lBti5ZMAmKYMNZTTvAgK4/8SYsl3qM3BYUdLH1mxNPsKT8s2YOqwKRTImdaLFia0ys6YzsurHD7o0QismjBvbd7J2ux+BoeEEh74nPDSS8OgYyakDYz0ZkZa56DPVleZlJLH1nrPTFjF73T3kHQewoLsLtmni2cjrDlyaZyvk1h56uJ4gMr7YCn/J+RVr6TPvHVV7NeKvgYVJq1TysV2FHvr6IRweuZx/tz/AefhYRjbJgJWhTmwlEGfxb+G1aYRBTy6wcfYyvA0yYmUMyuj3WLpUpmGzOsiOzWOfb3bqdayLi6makKB3GBgZYWJqRNjRmYy4kZuRnaphZ65PjFIy23iNiYM9mst81F1Wj1qIfsd5NE17kx2LVvMoX08GumbX1O1F+15g24YTBGSrSS/XAvgdXY3bmTAKNmxDrfxWmutuTPAZVkw6hFWzLtQulAlT9bdEt2LPNJ1roEYhaf+WUuH1cw0yklRk2t5KqYMa20u1GpVkQamJbEXgkscx1US2bi+ewvDl/gQXb8LueWWxSCJfRxUexMlZU/jbTU6hutWZMKsidp+7Ikhfjmd3Mnj0ca5EFGL6lqaUy/QFjoQR/lzfs4H1PtnpXD8Pr68dYPflKCp360XN7KYo7u1j0bp9eIeaYG2qfToiU4fx4qGCCuOm0Tx0HUM2PiKNWXE6TW5Bbl1/YyIesmn8LB5XGM/oWrqUSGUgdz23stHbkZ6Di/HMfQX7kxRbNWnWKCMXZs5i/6MoDM2lglSpYT3ev3nIq1x9WdvLjrV//8N1q8zkqz+UbsVjo1BqgqUUo1We2LQdR4OssQDfcefIZtZ73CHGWEGwvxklurajedmcxByex8z993hrWZW/BjfCOZn6nBQMhVjltyCgxmvlCmbOPU9k097M7FsIxyRd3WM4PGoYU/fpk/Ov/ixsmbwbS2oVWyjvML/+BjzuQbNdw+mQ1yRR7vvnB/TTYqs0PbqU5qXbJNbfDMfI1Fj3WZahDHmBj1l95k9rhNmpRfy5xYx+Czoi2YxEBT5nn9tcfAqNpV8FKeUtlDvHtnH4ahqqDWpGrgf7mOd2jbQ129CstKOuz2EcnzOWa0696dpQxp7Bk3lWaQoDathiqLvXUSkfs2nYbGLaz6dd3vjHpibw/lHWrT2NTePhtC0kFbg94dCqvdwxL0bL5iU06dQxV9Yy8ZQ+jZo2oyAHGTfrIK/1jDCLTUPTi+TN4zf80X81jf3GM/ZSYcZPafQhvTTU7xI7lnpgqanZihVbcqr83R6zE3PY7u1E3c5NKfgh6ymck/Mncd2xPS1ruBCrSWJ7LomtMef+YPS0pmgfDquJeHuNTdM3YNJhBi0kg8xwfw6ums6BZ0boRwcTYVOY+i27USPna06uXMDJsHI0b1+VHPHOce9Nc9jq5UuEWo/INy/J1m4xfcqZkLCsQU3Emxtsm7sOwzb/0NwF1K/vsDee2Hp2bA1rT0VQulUXqmaPTTufwq6w0rRrUZlsNtKF3Zu1/2zlzusI1EQS+DobHZb1oRSfF1vvX95i26YNvMncmq4N8mKqG+eIu56s2+7J/WAj1GH+ROXrwpDWZclseRe3QXN4WWUC/WqkQ/i2fP7z/UuuEebDwX/XMXLua4p3b8ifw8uT4wvdCNXPD9ClwWGeKxVEBEXwPik3cpnkvi1DEWlBme6uDJ9YiozxxNbzii2YPLQyhTMk9eA2TmxVnPcPQyomrNHV2ra/w2vzWsbPu0+gwpictUpSvVhmsmSyIo2ZEfovrrF+6RH2++Zk0KzGOrEVwfEJi5nnfo+Mf49jQkup/vdjsYVaQah3nNiSDDKqS9eAd/6cW76aXkuiqN23EYN7/4FVsmIrkpOTFzPX/T6Og8cwomkGrAwksZVgsq5Ep5CuZuvReXau3od+lc6UzySlEUrlIDakz5QB9fWtrNriyU3K0Lm7K6WdLVArFaj05YQcnsHYmy4MbV+F9BaGqJBjIA/jxNyp7POT6lwUvH+vpGiXGdSz2ceyqWfI1GMKrfIpiVbKMQy+g+fOw3hbVuLPJpm5vGEBB/3yUb9dA/5IG0OMUh8DgxAOz5jC7VzdaFU5K9Y6Afl9Pgs6tRU/yvUZ8ZV8ZEuGTOefrzlfEkS2tDvQWL1/Qj/Ff/+3iGx5zZ3IuLUBBFVrw+EJRZEbJPHhiwji7L//MOBfFfmrVmb48up80AqfGuVHR+g/4CDnvTIw+EQn6jtbJJvO9FEzupqtnWFlNAYZvJfmZFjHlcA/aNS9Ntkeb2OmuzdpS9WgrEtanRKX3GrkmNtnIq3sHS9evcX3wFLWP5ZhU7w9YxvnIlZsPa8yheHVdN/i6iDuHt7BNq+MdBpclOcbVrD/tQutPkS2/Dmy0I3HGWrQtJEtpybN5Ea6BtQqnxlL3YVSpqePnqktjulNCPXz4VXoRdz/OY8yR34a/tmJwiZJiK3A+xzZupqTUXmoUL0kjnpPObzhOgYV69CkYi4sIt/i/zqIm3tXc/RRKJYVBzCguhPGYnLo73Nt+QVbeXVgI+OnnOSycy3WTK1OLvukUkqfsaLufDa/NKDO4on0K5r8Y/JUK7Z4wtK6q9l2X0mT7SPomO9HiK0SPF82gd2qirSo7kJs6YH0WdY3tCRjRgtiTi6k/5Y09FnQiQJS1cCbp+xbtwD/ohPoXVZ6+hHC7SPbOOJlTrVBTbVia8N17Kq1plnpLLrC7yjO/DuKSw696NIgku39V2PQZRRN8poRa9KqjPFl5/gJBDVaTJfCSYitNaewdh1GuyJGoHjMwVUHuG9VjBZNiyE9Moq6vIbJp+U0ataMgu89GD7rLi5ta1MyrblO8MnQl+uRxiYzYXuH809oUxZ2K6rbkZqQF5fYsWIPVm0Si63WGB1eyqnXuanduTpZP5SLRnNu8WgupGtPq9q5sUv0IEgjti4XZfzEhrrov5qIQG92zF2NQdsZ1DE7zPLZZ4guWIGGxTMT9ugcR7yDyFO7L7VzacXWucgKNG5bmeySL1P0bbYu3sQ5RXFaS2NlEsaZ5YsIrT2bHmUTR7ZSJrbWnXlPqZZdqJJN+nxEc2XNNLYGF6Nzh5pkfbGVOe7n0C/bmmo5LDEKPsPSJaE0+LcnJT8X2Yp+zc2dG9nwzJ62vVzJk0ZqP4Q7nltxO/6O4jXKky+zJX4nVuGpqkr3JhXJYqUVW29rTqF7ZWukkmmx/IYE1GHc2rmHqQOO8axQcXqPakyLwtoK7ZQu6pdH6F19P4+N7Wk5vwWlk5z+Q9uaWqVHGlsr7OxNMfgKsVVh7nSGVoof2ZKs22MIfnKROc02cMrSmUZ/t6VJUQuszQ0xMtCeuOpHp5kxZgsb7udk8OxYsRXOKUkArX+AYZf+zJciW6ba+/DYRWuioeDd1Z20a30GsrvQy10ntiJecmHtev6c9Jby3eoxaFRJ0scTW3HpgVJtlS/be7qx6tAzCkwdzaA66bEw0Fm5J1vppBNbD8+ye+Mp0rcZRT1nKVCiAamZJFkV9Y7g4GC8j+/mxFVvlIW70LVWYbLYyHl7eAbjbrrwd/sq2FkaIQs6x9KFHvikr0v7SnYo3vtxev1OTFrNpJ71HlbPekChUYOpYBlDDAYYBd/mwM4j3LGqRN8mdpxd48YNRSFqtaqMs0EMCrUeBgaRnJw3lquZu9G6enZsjOLXq336DPp8tCpeYmGClZN3MPy5kS1dvqdUsCv5aUnd0pww0nwD6ng1WxqDjNQ3qfHdJZMYtjyAYKsyLN7XhJwG2nzL+EtM6Cv2jJjI1CPWFG5Sh6njS6TMCfDBIQYMPMiZ51kZt6cN1TLHfvGn4LLykUGGmojb+1i15Sa29brRIssN5s88j2WTNrQq4pDsU2912EueB15hy4ybFBszlDJpHrJx/GxeVJ/B0Eq6O4ToN3jv38jGF4UY3fsP7u5dx7GHGajVtwE5NNrzIdtnbcDHuQHtG+XixpwRHLRqw18tC2pcZ5JeIgl48ITbx9ZzJF0HJjTKQfDzs+xc7Ylt23HUc1bx8qoHuw8+IpNrd2rkTIOcR+yc68nbfBVxrZJHZ5IBitCX+PucYMWqMKqNaElJa9MvzvNOAXGxyi9AQPn8FOMG7WO/d1qGbu5IvXw28ZyYdAfw4hCdG3jilyY34w515kNwNYnjS7ViK+AEf7XZz5UH1nQ50Y8WWUy++Jz/XBph985Vidg6jPnB1ZnWo8rHc4eplUQkK7bG07uslPzxsdia634Lh5qtaVw8NuH/JXvHz8e3XHfaVjLn8JhRXC08lBH1HHTGH9I3xg2WdV+Hzeh/aJygTkAX2Uqp2JIiW+anmDTyCFn7DKV5TvNEbo4qwg7Pov+BzAyf0Vz30ExBsN9h1vxzDqd+42jgHJdGWGVwF9KeX8qG6xbUbN+KouljT6JX7J+8gOfF2tOsSnasEz2j04itKyWZOqGuzglTSWTwWVaPOUaOIQPJ6rWKpXdy8GePamRIo0/Y/eNsOuSFXeX+1MutFVtnIyvQRCe2Ii8tY+xxA5q6ulI0m3R3GcXhiQO4V2EG3b+j2NoWUpJuXcoQ6DaOo2ZNadawKI5SSVrYYcb8dY8a83t8RmxF8/r+HtxX3CNDu3645tU5vQVeZcP607zLWom2NfMjeUn57p/GipfFad+oEo46sRVYYzI9qtgIsfULXIu/rotqIh9cZtnYtaw6Z0Spzq4MGlSabF8w3Z865i4zay7j8Dszmq8bR8ecKe2Jzvp98hFSGtlKUmwRie/Z3fRrfhHTalUYvqw2uXUPYWKjERFeR5k9fgtbffMx+ENkS8Ujt4WMWXCbZznr4PZvVZwsjD4Yb3wQS0oFD92m0m16EDbOOeihEVtSsVUIt/buYXSPsxjUq0zvCU0on1aldeaL73ahL0f+5jyT+uzh4CU5bTb3pkVBW0zUSj4KAiYoBIoVW1LN1inStRxNg2wxRH8wyNBDbqCvyYB4H/qWIN9TbNjoT7bGdalawIEYKbLlnYshbSpjZ2XKm4OTGHcrD0Pb18IhrRGKGB88Js4grMlcGqU9w7o5ezBuMYbOBQ2IQo7+Sy88tnjwzKERfZrk4NbWxex+loE6LRtTJL2aKKU+RoY+7By7hFflutCkjCMWet8hjfAjg8K4cNbHAi3he5LYOup5ARONG6FcE03VTGos001qrIuSxWqi2Omtk9JLifVTgte/Q81W9LXNtOtxiYBwfcrNGsG46oknt1ETfnkXPTse4plVRioO7MrYRnYpyOlUcX35cqb/exX/ss1ZMb4sztZfEC9Pyo0wxo/Tm1ez92ke2veuQuSuBaz2c6J395bktJEuOC/Ys/MVFapm4tqhh+RtVBZNxULEIUZ130uBqXNwtX3EhmHjOW9Sio7jelDUAMJ89rB63mXSth9Ci3yGPD3pzgoPP0p3/ZNaOY14fmwNS1Ydw7L5IDrVyU+a6+sYu+o+BbsNpmUeLa/3J7dwMntDqrzZwU7jZjTWXQDPzu/EGqN+LOlWkOBnp1m3cC+WbabQNj8E3/Rk5c7zZGk0lCb5jPA9s54lS67i0LU37csZcvJwIEWK5MdGupN5uZO/htyhwsw+1E5r/sU3nim9HIv1UjkB5Rv2jFrNss2PsfyzN3O758U6UaTzysxxjHALwbpVV9b8nftjMRbvEFOn2FJwdf58pq5+zLMc1dm0rBaO5t/PICO2ZqtLu+o4RO5h4tQDZGk6jS5ldEYPDzazIbwxrQqgqdlKOrKVjNh6eJAlK9dxJV0bhnSqTjZLCDyzgMmHjWjXqSUFMqch/PS/DNzwFtfRo9GYhAG3NvRn/ou6zBhUFfMEUY0vFFuuDSmYWcbF5aNw8y3BXyOa4ai57EZywv0kuZpXw/adJ5N77cH8z9kMKG4IMSEcnt+LzS/y0KDvCOp8EFsyyg/oTvHok6xevIc3hdrQu2EBJKkTdHYxkw5Dy3atKOikreOKv0hia+T+UFxaTGZwJaniNJozKwazPaolE7rlxffISpaeT0ePMa3IpnrJxfXzWXDHgTYde1I9x8diS3V7PUOXvKXG6G5UsTUi5txChq29gEPLxfT9yjTCpCJb20KK061zNSK2DWXRu5pM6VEZM/1oTs8djtt1B9ot7ZtsGqHTX1NpbPuUXeuX8iRTJwY0kIrFdEvMbTbN24JftkZ0bVgAs7fnWTJvNVdsWzG6XXkcdGmEQmyl8uvv9+ieIhxvj13MmnCCB8p0FGxThz59SpEzpWUC6mguTRnL4E0KHOo2ZcWkYro6xs917nuJrQh8jm+nV7urWFetyPBV9ckV6ygok26j33Bm0VbmLLjOc6v8/Dk9tmYLFHc86N//FF4+hjRc8BcDK2vdCLXRI23qI2FXmVh7DYff6mOTOVZsKVHLZATfvsrKYUvY7ONE/QFN6NPWBcv4Vugaq3QF3mtW88/CazzIVYslU6qQy85QE5lKeon9e1xky2PTWTJ2GEHtBM78/pw774OFRU7y5rGCtyeYMf4kVi1b0rREdhQHpjHmdCb6/t0cFwsD3p+cRa/NNgxa0IG8qPDZNZ7JB0Mo1W02LTM/5tjymezFlWF/V8GeYO4cWststxcUbNKWDvXzo3//IEvWHCGqVFu61s2nefjuf2wu006a0L5dU/JmNkcy4ZOWz0etkjs3kttSp5KkdNQkN9Vup00j1Iotub6+xk9AJplkSOeB7t/nzsqUvK9JI4wfydIqsdgIV1KRLSUR4eHkTE3W7zGheI6ZyQyPEOS2WagxwJVODZw0X6jwjnue+1nwz2Vu+KiwK1mSkYtc+cNUD975cvnEVbzk+WhW01m3fuwXSwBHl3vgvvEmtwJsaL2kG53K2iNtluIl3JcrO9ezOaQs43uV1l1MVETc8mDRUg/Cy/eiew0Lzi5dw+l7QajMDFFGQc4mfelUwQHv5cPZdC8apVofmcKAAu0H0PgPe4yjH7F5/HRu5qhNnmdHuByqBmMrcpTvRqfqmUkjB0XYPTw3rGfn2dcYmVriUi0P3HiCXt46NJbcCFVhPNu7gPkn/IhWyZHLlERlqMLoPnWxe7WRv/65gtpYjUrPAHn2avzVohz2Vkaowny5umUeU49GUqh0ZZp0rkT4wZW4b75LhIUNuQrZ8/a+gkzVatO6qjNXls1l/43nRBgYoAhJS+n+baiZJwvWwg44xafR77eimsir+xg65CjXAiyoMMCVP9vmJ63mbjcK7w0bmLzgBn562Ri6rQc1JOu4TywpEltRj3Afc4BDPta0n96IMpk+kdKXIut3BU9OnOXiUz3y1S1DXtt4F/zgJ+xcupcdux/x0M8E19UD6FMuHUZf8W3y5uou3I4+IFud/tSPffRKNBeWjmVTaFl6dqxFDtv3BJ5ezYRtDzWZCfoyNZj8Qaeh7chnpib86Gy6bzBj0IoeGsObyNeP2b1yJr4lpjOwoiTOgrnpuRHPKxbUGt6KvA/2s3DzdRTmJigj/HjiF0GEwoH63VtRK58DBlJxUXQoL0+uYuK+Z5q0as1Enw6VGNaxGhk/CpWreXP3ICuXHcOm+Ti6SGFKxUP2LfHgjnUp2rUqqanZirqwjNHH5TRr3oQiTubEvHvCrlnzOftWiVqay0UdTZYaY+lZIy2GsnACHh1g6YRjBFobYGxpg3P+oiiuHCd9x2k0yRHK3WOrcN8ro9KgflRMH0Xo/WNs2HGEK74xmOsrCLHIT/sW9SmVy157TIkWSWyNPpuV+gWec+RKqEQWuVURegxoTHYLfaL8vDmwdj47nxthbpcdZwvp6bSKrDUH0iBvAEcXz+RkRBVada5OTinbO+YdF9yms/nWWxQKfayKVSbjpW2EN1pCv4ofpxGGv77GxukrMeq0gDa5QR1wi52rVnE9fWvGdCjMk0PLWHkiknLte1MjhzaN8OKycWwMLkWPTnVxNrzAqombuBehRKFnSbEqmbiwOZymq/6krOwF7n+N5GbF2UxtaEWwnwf/jjhJjv6TKOUzh7/cvDCxzkDaNPqo1Eqi9LJQpWlTyhtfwu1/7F0HnBPV1z2pm2zvjaVXBUSwV0BpKiCiIqKABRWxCzZQARFRlCKiIoKgIIiion8bCNJUFEQ6LHXpZXvJJpv+/d6bmWQymclMstkF/Cb+EHYz5b3z2j3v3HvfkpXIr9DC0KQzrnStx46Ufnj0rhvRJGUX5o54C8W9p+HJnmkwq26E/72pm1cjl+0U1n60FO+9twtlyanIbtsUXW+7Bn1uaIUGSf4521tRiF07d2L111W47LWbcFm8kW5s1BxZhZfu/A5bNam4oNc1eOLZG3EBL4s0YMG+1duRX5yIK+5sx7ryRolsaewo3PErXrnlZxxo1gQ9nhmA525tzBrlpdg0fxk+XrgTh4rdqI5nshHSBBn0eK5ifP/8B5i9ogjOjGbo/eo9eKxrps+gt+39HTMm/oT1ZUYYCiqAhq3w6KJH0SPZTW05rbsU/371Dd4a/y9Kchuh6+DuuO/eS5DHbTi6K7Dxi/9h/qf/YtupFAyYfj/uuy4HcQhWtYKpF0O2Sg9twOeTZ2GnqSFSjSSmzAW7tiG69O+OxtVb8fO3f6LUHAtPRTwuvONW9LquHXJ0Buhcf+HjV77EHocLKV2exKgbUrBm9sv4uSgOZp0eSW0vR8a2X6Eb9BGGdbCj4shOrP12Hn44bkBcTBouaJINg6sMpRk3YMTdnWCsscOavwLzf/gde4rciNc5URbfDkPvvAWXt8zwJfQLSGoRwTopTtYCs2XQx4pkLCTHWa1e/jdi2HO2dCSchqpaZF0jChdDBJUrW37+FKhsrd/D9xvknuj720sO6qQJMjxsgoxz85wtR/k+fPn8PHy0uhrmjFRkpZtBQ7c8TlSXlePkSQcSOl2Op6f2x40NWRe2igL8OH0RJn5rQ9O8eMToCc1kUHU7a1B2sggn7KnoO34whvdrjgxjsHtiyNnU40KNpQoWjwlpyWY/c3faUFFeBrsxGWlJZjjLS1BmqaEZabxeLRIyspBk0sFZcQbFFiezY6IxIDknC/Fa+GK2jnQZi8c7OFDpJgMsBvEpGb6YDZI5q6aqHKUVNri9GsSmJMJADqjTmRGXYGJcFmvKUVhWDYebHbLmVOQRB2SXBYWF5XCQDQeNFvr4DGRzgV1eD5zVpThTVgO9KR4pGcnQ2SpQWlwJO7SITYiDhhyaZzIjIdYIR0UxrRs5A8/rNSEtLx2xEQ6m//TK9f+tci4bDn63CC9N2oozSEZedhwdfyC+7qeLcEKTgQenPo7B1ySFVLXoztSJXVj4xhxM+6MB7nv1djzev2mQS+7x7+dh7DtbsPck0O75pzF5aDMkSrnPKiRbe5Z+g/ff/RvHTelIiWUmZ1qeGiuKTxTjjCYFd44dhgf7NEaqkZ1bwmxnt92CSqsTxrhkxBm5geNFTUUJqjxmJCXGMQkqyJgtroCDO2zSkIScLEY99ljLUFilRUpWEt3w8bqdsFSUwWVOR4qZTpKwV1fBaifxUAnQ7f0J7y/ZiczrbsGNbZNRY/cA+nhkZCbDxCclzkqcLqryHU6pjc8QIVosJo5qVFbYoE1IQ5KJRBY7UV1hgUNnRmICk6XRW1OBEqsG8QnxMLFxt7ayQpRZHb4zaGLT83gHk9ag9EQxrGQ3WW9AbFIqdNZyICEDCUYPHNZKVFUDsSnJMJMJz2NHVVkZyq0uaDReeI1JyE5PZNYJkQ91I9x0KV554UqgkvjhaGEwpyArjd2+97hgqyhCicUFr8GM2BgjjFo3NKYUxMe4Ya0og80Ti4SkWBjZd7gsxSiprKFZvnRJ6UiwV8AZl4nk2OC1xeO2o6q0ApqkTCQSQ8ztgKWiAnZ9ItISY+C0VqDC6oU5kfQNZuEK7BcuWIpKUGl30kD3xPR42MudiM9KgRlOVBaXwGHOQHq8Fh5XNcpLbDAkpyHGXozCKhe0Gq9vJ92rMSAhOQ3JMQ6Ul5ahivQJUzJSDDWwa+KQGB8Lg86BisJSuOMykBIX4tDwMMeAevm5ioAXDkshNn3xP3z40T/IL41BRlYSUpLNiCGhHPQUHQ88Lies1VUoOtYIozY/jJtTYxhi4rXh1OrvMXLEWhw1JiK3QRIS4vSISTAAJCtgjR1lxz1o2qsbnnvrOjD5mqNBtpis3c6yY/hhwgxM+NaFrNwU5OTF0XI7zpSiUJeBy6+IR82B3Vh+oBme5dwIiS2sAezFW/D+o0vwv602mHKJfWSEKS0G3hIbKivLUJ7dEaMf1eH9h/+AvVkbP9nyMOnE3RXH8Nucb/DuJ/mwx6cjKzMeyRlGaJ2AvcKKssIinKhJRq+X7sawPi2QaSTKmSAwTKpbkGXUWYPKklJYfWkOvfDAiITkJJg1Nagor4Kd2GRuI5IyU+m5pxpi72lJBshSVNmd0MRnICvJBGflKZRYGFXOEJ+CWEcl3PHERqWLCWoqClFscQNaA+JiY2HUueGACckJ5AINdG4bysrLUWUjp8V64Y1JQXZqPMi5yr4qhZlBUHJEhHQnFI/bIsrWKpr6PRZaPVnHGXWLzMgkQQZduf1sy+/uKfydzM//iQQZDPBe2EqKUbDhDyxauBF/bi1FtY2eTozU9k3R855e6Nu1EfIy4/zGm8eOop3b8NW2k15JAAAgAElEQVTCdfjtjwKcPuOCww54TXokNcrF5Tdfh9t6XYjWLVORyK2W58C850uQccMkjKYpbtSPisD5h4DXbsGxrZuw+ONfsfrPUpRZvNAlExX2eox49Gq0bZaqSEl2H9uOT8Z+gLfWNcRDEwdi5F3Ng8iW8+SfmPTwN/jhYDIeWTAC916SKq00uaw4ueQj9Hi6AK2v6YY3lvXlHaTrx7n68C78OO8nfPPrURw944DLCcBggLlRBq7ueT369m2Hti0zQM97PY8+JEvqB19sQ2aPezHwqgAflPOoFrUvKkO2LsFrE29jd9Vr/0z1CSoC/zUEXDYLyo6dwKYVf+D75fnYu9cCWw05fNcLr8mEhKQYNGjTEh17X4N7+rdBJn93w2XFqX378POCn/D9L8dxosQDrUEDvdGAtBaNcFm/63HnTe3RIpfzRHBhx8JFmDx2OQ7fOBhTx/XAZbliuyU78Paln+C74hrcOHsGxnYXc+H2wlZ4DH8s+wULF2zHnsMuaGKMyO54Ee54qh96JuzAR68twWf5bfDyrIG49/oc6AjZokq+G1Wnj+HP71ZgyeLd2HPYDq9Wi7iMVHS6pw/uu6MNcouXY0jPVXC0vBBPLXsKN6cw52kxvmMeuGyVOPTvdixfshar1p9BqQUgu076nFR0uuFq9O7dARddmE6za2vY9wb3Hf4ZW7xvNUzcEf+IO9oebtZ3jZII8vGACCp+IkcStDHuc1Rg8XhBE6exPIWeu0tc66j4Qu4nhITbaGSyMtKkfdStkufayD6TMdXJJk7g4cyiToQKz83ipcQQH1qspOVXtgJJl4eSLeJGaIaO50ZISVdU3Qj/I8qWD2UXYe022OxuMK6gGuhMRsQnxfN2hv1tQlJe2qptqLY64HKxKTxJRzXoYY6PRWKcoRa+pHUzrTqr92HhmEk43GMqxt+cUjcvUZ+qIlAfCHicsJRbUG1jFiIysRvjY5FKMiEpfb/LgaqySpTX6JGQGocksTHrdaKiqArVTh2SsxJh5lRssXd4vXBXV+JUiQsGkxmpWSQLlsiHKNfVVliqnXDy5g6NQYfYuDgkxBskfMWVVuzsXOfa8z2mL/gXWTfdh3uua3Je1iEayJ36ahRe+OtyvDVlAKQPHojGm9RnqAic7wh44bRZUVXlgMNBDHHW0CbuWDoNDEYjTAkmxBrFFE8PbJVVqLK44OK8bMiB2kYDzAlmxBPVxQcPUdOqUVFmhdOcgLQUs+gRA16vAxUnKlHt8cKcnoYUs/hqQhUuWzUqymtgdxCWoIHebEJiSjzMXhvKSiyochqQkh6P+ID0moSQeOGwWlBZ6YDdTqkMNHodzEkJSIrTwVtjQeFpG7wGI5LImqPlH0ZMSIwGXpcTlspqVFe74CZ1J8U06GCKjUV8XAz0RIH3kRYuNQMLRsgTciVoWdA9YT6kzrqpSPsoJFu+IkmpWvQCsfgtNmbLw8ZskUONCdliDzVmSCfpr+Rvnx+hqmzVWR84Bx/sJS44ZZVwmVOQTN2A1I+KgIqAikB0EPA6raiqdkBnikecKXS8XHTeeG4+xW0tQ5k9Bilq5tRzs4HUUqkISCDAHYnEfC1yDhbvPnpOUtCHy17AfSH+DOG9lLp4WLJJNu2pJMQoSnTv35/bnS0Zl4SBJT1sUkIavkOew6UoDMGJAr+SvlDwarZi5zPZktW0eAccs/FbHIHjETkSs/Xbir9gNpFshP4EGUyiDLZ9lG/9So5Jzd/rd3v5CTFCJcggjc8calyN1u2aoGlzxotW/agIqAioCKgIqAioCKgIqAioCJxNBBghqP5IBPe+UO/1F4nn9ucrIqNYMUSNJYcSJCvAaVCmirzH85qj/nCpfR8IkqpCUx7f5SLx0b6YMB7pYn/ncyOkyhZJ/U7cIhkXTPJv8g/uiRxXInULxZuEPIr+vJFzI5RAhjJsujNA/DcJ2To3E2TUvmHVJ6gIqAioCKgIqAioCKgIqAicrwicDbJF6ZIEyRMSLUqnBESL41Y+90teMgwfwRLhSaGok8/p8HziV1KdLoAsiV8UpE/yY7W4W1gVkypW7O/crBthLJuNkEv9zsRrMeqWP1ui4C0E21DxDrzvQyhbzDP4hxr7lS0rq2wFnFx5vo5NtdwqAioCKgIqAioCKgIqAioC5zEC9Um0+CQqpKoldB0UIVo043cgC6Mih1Cg8/Om4O+4ZgvmfP8htsVISuL8hsuAIcZ/6D18pYz9SaOBx3eocaCyRbKCMISLVbFYhcuf2J06iEooXFwCQ973QcqWgKmpytZ5PPOoRVcRUBFQEVARUBFQEVAR+H+AwNkgWyFVLQVEizQLjc3iuxDy+JGfmwWSJikKJUm2zkfOxXMN9HVfCbIVrGwxvwn4vY90MQ8hRMpDYraW/w2fssUmyCAJTCjZ8rE79h6S+597qFDZCvEzVbZCjUHmjC2/GyEpmKW6Gm3UmK3/B1OXWkUVARUBFQEVARUBFQEVgXMfgbNCtuhLg81ooftggBJGVSwGTz/RYpQSzsdQSLKC3hDMqujzaGkCLj4fWZawr/GSYUgqW4F0y8/TBKSL3s8mlqNki8lGKHQj9JEtXwIVf3aNUJ6DUqNE8/f6PYSn+T5CYkZ9SHlkyxezRcmW6kZ47k8/aglVBFQEVARUBFQEVARUBP7bCNQ32WJ4lgTZCqVqsfyHU8WYM6vIs3jnT7GMKZA3BTgSijZmENkKZF7nZwfgZYzkhVAF1CVQwRLJVMiL02JyuTMugoRsrSaHGptjoWWzETLp37lMkf70GJyoxf0mDGELAmWLSVPJPy6ZJMbg1C2SIIMUTFW2zs/+qpZaRUBFQEVARUBFQEVAReC/hoBQSarL+nHvYs7AUqBq+WUqXh4NJp089R6kbItLacHE+ZA05DqdlsmIp34iRoC0EZPcj5zlyTSEX/XSwuMhZIscakxSvwdmIyQHNgeSO8b30B//xW/7YP7E7xuqshVxE6o3qgioCKgIqAioCKgIqAioCJxtBM4pssVTtaTcB32qFiVbrKLl9UKv10GvN7BndJ1tVP9b73e53XDYHSxhIqxLQ4nYmuUbKdniK1s0Xouck8YqYhyVIj9rWboWnrK1bjeh0ZIfYYIMNWbrv9X51NqoCKgIqAioCKgIqAioCJzPCNQ32ZJyIRSWQyzNO0e0GJc/RuEixx4bdDoYDAYm3bj6qRMEiMJl9xEuDdxet49sBRxqzB1ozGYkZArDxn9x7SNkW8IS875n3Qj9AWSMkOn/mUn9TjqEh55oTZhhdbWVTZChxmzVSW9QH6oioCKgIqAioCKgIqAioCKgCIF6jdeiNnE4LoRcanemKszZtewzKNHyUpdBo0q0FLV1bS9yuVxwOF2U6ZA8FKt/3cQmyCBumzp6vhZRtsgfelGQuhWsbTHKVyB/Cvj5b6GyJWBqqrJV22ZV71cRUBFQEVARUBFQEVARUBGoKwTOGbIl40IYrGoxcT8xRgON01I/9YNATY0dJAEg8dZb/SuTIIPGyGl0YGK1uHO2eIcaU37kdy3kcSuORQfmmleVrfppTPUtKgIqAioCKgIqAioCKgIqAnWLQH2SLSafhYSyxSdb/MQY7L99ZItzH/QSVUsDo9Goug/WbRcJeDpVtxxOmjRjDVW2yKHGOpqQRKPRsQcaMxkLxeK2mCQZIZQsodL117rdAanfhXUVpn4PiNlqkVeP0KivUhFQEVARUBFQEVARUBFQEVAR8CNQn0SLia+i/wvKRCger8V3IeTis/wuhCRUx6DXw2g0qE1ajwh4PF7U1NTATRJkrBCSLUK4GHWL/iHlYsPo/P9mskSGiq7jOwryYra4Xwf+raZ+r8fWV1+lIqAioCKgIqAioCKgIqAioBiBs0O2+Gm/maIyZIv5vVgWQn+sFnMd/c/joUSLJMZQP/WLAMk/QbMRrtyMWLPJl/rdT7S41O/EdZDhRhrSstw5XT66Jc6f+EdpaYTKljC5htShxm3IocaqslW/PUN9m4qAioCKgIqAioCKgIqAioAPgfogWwHkSUTV8vMsEbLFcyH0J8ZgFC9i7BOyRZJjqJ/6RcBSbaVkd82v//jcCEm8Fj3UWKhscU6DTMgWq2n5T9ziCDZf6VKVrfptT/VtKgIqAioCKgIqAioCKgIqAnWAQH2QLa7YPrIkdpixXLwWVbMCsxCqZKsOOoTCR/rIFqdsaZlDjX2HGXOEizgLRkvZkhLBiLLFnAPApH4naRKrq6uZ1O+qsqWwSdXLVARUBFQEVARUBFQEVARUBKKNQH2RLY5LSaZ9FyFb/PguJt6LI1uMXU0SNMQYjWHGbJ3GvAfuxYwWb2DL6MsD4Kw5nY+Pp76I39tPx5LBTXzf5f8wA4s3edBlxNPomhXtFgj1vFP4+oUPkN/iJgwddjXyzqEjxKos1ZTXrF25GWazGXodk4mQKFv08GIf2QJIcguaK4O0HxfHRd0K+c6C7Pfcdfy/fanfJdgWTf3Oki0SyOdLkNFWJVv12V3Vd6kIqAioCKgIqAioCKgIqAgEIlAfZCtsN0L2BuF9fGWM2NYkQUNEZOu+V/GTrjWenjMS13AExmtBwV/zcf+MAnTu/RjG39OMAuXc/yv+t/kojFc9iN6N1d7DIeAjW6s2I9bEy0ZI1C3yH/d3YOJBf4ZCjoHJh2yBxmxxLxZjaKqypXZMFQEVARUBFQEVARUBFQEVgXMRgXOBbMllIhRNjkHOeYqQbM2//xXsa6bHkdbj8PkARqryVJ7Etm/G4UNHH2QYW2Hifa2pelZVYYHd6UJqWjLjJkfVNeKtxh67S9WcYMnJ63GDprknH40WOi1zDVGDiLoD8jchJUQFYr8jiT9Ineht5HBg8nvyEBrrxLAM+j1zAask0aeSx0GjIX8z7EWr4w4PJu9ky0IzBJLyMklGhO8KRzgjZIvcv45TtsiBxgQLrV/Z4tK++3gSd+yWhqTK8MdsSSlcvvtUZetcnDrUMqkIqAioCKgIqAioCKgIqAjIIVAfZIuhA8z/xNwIIyNbHkosIlG25j8wFo57b8TaxVpMnX0HsjQOFB5ci9nDNyFnZBKWn+yFLx/Iw+4Vc/DKE59hi8mLpEvvwisvPIv+rbzYNG88xn/8C3aUOdH56Y8xacglaGD2I+1xF2HRY0Pw1r9WOKGD+daJ+Oelq+CpLsaKGfdgXetnUD32FXyX2ATX9n8a80ZdAxO8OLT2U0wcNxMrznjR4fbn8da4ntg/+nOUXNkZt/dvi4S9SzHopc/wT0EZNM5cPPzJB3jy8nSYTn2NAS/V4MEuq/HUzIMwxbXHi1++i4FZGtQUHcSicQMxfp0Bic07YfCLU/HcFQYUrP0UE8bNxMpCLy6+fRTGP3M3OqXK9Rb/9z6yxVe2iOsgjdtiSB1VuPhMioZvMYyLUi2FfoSav9btYiin73CuwHyEwtTvbrcbJF3iBWrMlvIWVa9UEVARUBFQEVARUBFQEVARiDoC9UG25NwIIyNbtVC2HhgHvPIuGi/qi/U3/oJXLy3H4ZULMM16Ex7S/YBXS3rjmwdaMljT2LAirJrxA/YY2uORQVa8OO8YrrihD+7umCzSHuVYPHwgvr7qA3wxtBn08GD16z0xu9UiLOqrw5fP34qpxx7Cgm+HoNmJrfhk9hScvOlTjEn6CZOXrEZa/ykYfhH32ONYMup7VHfpgfsv2YmBD/yLLpMew0MXZ0Ff9Sse7P03+i4dhb6eXzDwtvfgfWIhvrw7HXsWPIGhZ0bg7+Fp+Oadx3Dk1q/x1EVenPj3V3z7XT6uHt4X+cuXY2fWrXird4OI+lSgsmWCLiBBBnvGFo3P4nEkDatnsUqgeNQWVxy/f6Ev9buaICOitlJvUhFQEVARUBFQEVARUBFQEThLCPx/JVvace/htkMz0W3jNVj/YBxmv7IQLV99ERl/zMXrFX3wzf0t4D6+ER9New2TVlbA4IrDdQ89h7cea4WfR7+ET529MHHUAFyea4Ce57IHbMGERw7g3mn90CTWAA08sBcsxdA3DJj6Xmdsefs+7O37PZ7tQIhcCf755Sd8lZ+CPhc48NdvJgycfDPyfH2BIVu2G25Ct5SvsbS0J/p1bo8m8cwFm6f2xrdtF+DVC9diyDgn3plzB/I0blj2LsXwd02Y9FYLLLznQcw5FYsY4pHotCO70814eewzMC9/BaNXJuKhV17CgDZ6GPS6kIcMC7tnVVU1SC6K9Ss3w2SOhZ7NRMh3I+QONfZ5U4bpRuijaX5lS8jEWEJM/DqpbErkTpKNUFzZYmRV9aMioCKgIqAioCKgIqAioCKgIlA/CNQH2SI1qY0bIbmbsaX9boi+bIQxRupKqPxzGvMfGAftax/i7rSj+Pzx8Si+/SYcKLgIs4an4q9vFuBt2+34uncJ3pvzBQ5c8Bze7ZOBHV/NwarCZHR/+A60Jcd6bfsUQ0fPREX3mXjv4SvQMJYrwTZMfGQn+k++A22SYijZsu5bhAemJmLa9Gux+e37sOvm7/DCJRrAXYS/l/+IZVvicW1HO/4+2ByjH78SJl/wlJ9sdU/7Fl+c7IJbb+yIFonkAg82TL4Nv3SajzGt12LIWDsmzxmARlo3qvK/wvD3YvHGxFb4ecwnyJ70NvoliiB0bA0mvjoGv6Q8jCmjh+DydOVRW4HKVix0bLwWk/pdqGyxPcDnPsi8R+lJW+ErWx4m9Xvrtk3QrEUe67uqvIuoV6oIqAioCKgIqAioCKgIqAioCEQDgXOBbFFTXEnq92iRrfvHQTthFoZk12Dn/Idwx3w7np7zJYY3O42/vluEt2vuxNedD2PavEVwdJ+KxzsexddvzsUfuqsxakxfNHY54PRooD+0DPf+YMLIu7vhykZxbHNU4ptnBuGzVpMw794WiNG48Ns7d+CbTl/gk+4eLH7tbszOmYIfhjWH9fh2LFk4G9bbPsbD7iWYMO8fNB7yGh5sr4VWT0jkaXxF3Ag7d8f9V+zH0Pt/R8eXH8R9HXJhLF+BxwYfwF1LH0cv+08Y+JIDb8/1k62H303A9GmXYeXrw7AweyKWUrdIDXR6A2KMWrgdDtjdXujO/IU3fjiCBpfegkeuTFfcpSqrLDTZx/pV/zLKFlH3pFK/s08l3oPcocZKEmT4la21u8j1bMiWhukt5Ens3zTrCHvWFslM6KHKloUhWy0b+r5TXDv1QhUBFQEVARUBFQEVARUBFQEVgVoiIIyVquXjJG+Xi9mSIlucokW+JzY0TbDBZNmg9jNJ/W6KiUFMTDjK1hl8PmISNGOmY1ADN6qr/sEH48rx0JSeSLaewablX2F6dW98fm8yNn35Pp4Z9z1ON+6AizPS0LlPd9x5ZRLmvvUO5vxxBHBcjtELnseQTrmICaj9HkzpOQqflVvh0uoRf/s7+HtUBzgtJVj51p34yXUjVvzyEzwZrdDt0dfx4W0kbsqKXT9+grHPf47Nejfa9x2FN8f2RMFrX6L0smtwa58LkbBpJga+/j22nnTA68jDE59/gOHtEmE4/T3ue82J12f2R57WDcu+ZXjiw1hMn3YzjIVbMWP4CHx8zAitMxWX3DwC77/RGmsnTcCTi3fA4GmDQS89jefu6YCkMDoAR7bWrvwHcbGx0PJjtmgyRWGCDIYsUbJF/0kUMGn+xPAo5vuA1O9iZeSyrpCMKYwboQvWaitLtvLYFI6qC2EY7ateqiKgIqAioCKgIqAioCKgIhAFBBgiVPd2qM+NkCVLwqIHKFu0TMz/uKIFpX8niSvcHpjMMZRwnQ8fZ1URfpn+IPbd+j1G+pJgnA8lDy5jRWUVTX+//rctMJtNlGzpdEy6epKJkDoJ+g4wZu/nKVuBLoShMdD8RZWtYEWLr2yB5L13MwycBJMRN8IWrfLQtGUenA4nJW6EsQtzGnKv5n4v9fP52UxqqVUEVARUBFQEVARUBFQEVATOFgL1RbS4+nGESixPgXhGQk7JYp4QSLiYPAjx8XGIi/MFTJ0tKBW9l5KtaQ8gv8//8FxHRbecsxcVFZdSqvPX+u2INZuh1emgI2d40WQhhFUx53zR88E4rz+qbDGMS0MzC0rzJ76noCJli3EjZBJkEIXLZrMiMzsVmVnplJWTQpEOJPz7nCVbgdnt/VnvuZ0IhXnzfewyDBbJf7VUMaQPo+Yw5pTJ4J+5b7i2YH6OtGI8IDg5lD6L61xC+bQWr4racBQcXSDSL6X6a6h+HIinv6/7i61gS0G2wdkL2MP6mEHMydWB7r3MVhmnT7PtofTAh4COq6DcMh1dqlfyZwSm14jNEsGoc5Vmrmf7G9eHucmNA8bn9kxewLhoMLcomwDlMQxjcIfsw6EmndDjk/MLV4aeFMo8VHljmetqAV0p3OkiamP37D1Idmj6Rxt7ICiz4Pq97vk/My1FvmSu8Y9d389RG7tcY3HjpO539yNtJZ+twi0TLCxBQ5mtguwQFiw/0RqpwfULu3cIewvvZ347yR6Dykkj/iKFURRFdqDIEi5tf0ivdpH2iTq5j9iroR4csGawipjYWkuHliCshh3TPjGCdQXk/8y3FYjd7F9h2bmZVz4yN7icLmQ3SEd2blqdwBHthxI3wt9mPYn9PT/H4+2j/fT6ex7BfvuWAyQrPo4fOwGzOY4qWvTQZ3oYc5SVrQ1rd5HjuXwf4VhmfEwZ31LOjdBmsyE7Nx1ZORmUbEX0UWp7hLvwC21HkcJxRgv3Ff/n2hk0nHkox9aitDAqnXiVYhil1UppsUJN6kpV0lovjILJVDi5+vR/yZVfasXnCFBEo0P2pmhgHGrZD6srKCmMEhtDdOwqeTh/Q0FYcrmxKP09azKzD+RITOCJhJFUS5Teyg0GuTEcVoPJdq+zcoHUvCw5J3NkhttQ4ZEbUZITZDzVm7V+VvAUe6lSO1NsWqR9XbCHEcQZA/qh0rEr1vnDGVlyG0YKjILatJCg+LwNcP++JG85iBaJrONaKUCkFlvHoUCSAYhuPnEba2L7vh6GaslNqXKkUmxVEQOFs5GF39FS+P/nJ4CsTyHzlRculxtpmUnIbZDOKCbqp14QqLHZcSD/GDxeDY4ePgaTyQSdTs8myGAPNOYyErIlYs8yZhNkEDLmlzP4fY6rAH+E8NwIhTvorIBBE2QEpn632WqQlZOG7BxG2Qp7Q11q555TYegA8uf5iAYBklbd/Pvn9dLCtZifRGePCI0spVxX+YTFXMksANKKW4SdRWSnkO3mvABEvyVwbm7XKTE9wjExImx65jaxfijZ2NzunvgcoUxlC6dmkVFtbjczSlpuyOHmV9C4WTjEZrZSvlcvE5CoCc5bMkKj6CdETGep1dzs1cDLGk1+csQGE9dGrOV3tbOGaeQvlp0n+MORvVh6zyhYgePmyfBVNiVjWGpWOvvUgN8ifJVNyX6bYoIk0KKiX+twVm4l7aV0chIhtHxvFxlDQZRbSS3TQgIlQZwkh7mcshX50BS9k0sgJ/ySm0n5sWQcweKWYLKOEDfCuAQTcvMyYDKFkyQjyhX5f/a4osJynD5RDK9XgyOHT8BsioFOp2OULa0O1JGQxG7RjsZaFdRvkPzIql6Kd68ADadsCccKh3uwsuUGUbayctN9ZMtPZMLbTTgn21Y5u5DmDQqtYNlFVYS0yLnAibkRcgRInugoLLgSey3cOTwy+1q2C8ljrAwVOYcP2YIEMRw+4+FbTOwSEg0LwFcouZ1fZaWXukoJxrVZ9kP2SiFpFF4cbj+M2FaUmji4B0Y+sTDRsAy1kSY44c29AbDwMKTcJ1zM6mjs1q5X1u7u4D4t4yzLV9nY7U+6Yci6EQr/lnVz9fVDoUIeffO9dkhFfncQxjyPLc6+CWcalIRMtoiRj0351YPfXkKtpA7akgdqLcSj4H3LEIRHFt56vYAAwLnxCudeiblYCii6RIu47/OzdXPEzkNEB8Zl2DcdajRMLgP2GvJ74gfGaA2M0U7+7yGhOBogNy8dKWliB0nVK4D/L15GwqEO7juOmhoHQ7YKGGWLpH7XEqLFuhBqudgsbhOFPdCYSZrBrcjBa69oT/MnyBDfmWVSv5MEGB6atYP8bbVakZ2ThixO2YqkeZTObyI2qX8AiMez+FWx8HZfmVfxE30IXYcCVbA6mCrDQ1KJlRvONn9IqzZ00YQ2b3j2mtLYM36niZL5HlIZ421TyrGtKHeGcPYvw8Pabx7wEQyr6WX7nWDrna4r7Cwl6p/E1oBbxCKTyiXiIpTXTLZa0vqqIpeVkCNIbj4UnQcFVRZr0PBmlAiuDg81vjIWWSxaGLFnYjuIoXBW3lUiwKl+bpFtDSmR2mdTSsWiseuinMQTtbHLdfiz0qlDD1Uu1oy9KhxSQ2sjDCeVccSIXs+R7R21kOfF1mOpAcWTrkSt0oBcBAGumEzadBkMFbgRRnOo04QX7DuFbUWXPv//RF0JadyWy424eDMa5KXDHHt+ZCWMXr+s3ycRvAvPlOHMyVJmMwzA0cPHYTLF0kyEXLxWkLLFDR82G6EGWh4Zlxo6/gmXKlshhgRl5pxMSoiXy+2GrcaGnByibJGYLbdoMDpHeOjiKmT8PvcT+d1Y/lg896ZdkU4iZzSFy0rCmBXE3Pe41JSRuPuIJ9sQEp4otEoka4DY3F4HAk64zRUu8ZGeZsKkW+Gs+D5SEyKRhK/f1e/OutLhI2czR9QV6rQfKm1PCeuD/joydELHngXHooX1Jl61mB1b/6KjiDvLvax+1+GovM2f1oXZ6ZKal32/VxB7FlIZoy8RyEJRmJajAkaUHiI7emRJpHTOHDECFDj9yb49DJISauEKd0evbnf4wllSxDCUWwuj1DVEjTCfUev7RzhvC3fV95+fJZZQg7JrVvmi+Q946y+1rdnU8Ha7Eymp8ZRwGcM6cyucuv3/vpYoWhXlFhw5dJKNzyJtAxwuOIYYkxk6omoRdUvDJsrgOjY7bGmfpvvGzH/8j5zNwYtaji8AACAASURBVMRshdiNItlUyBpPFC2ajdDthtWXIIPLRihuBoTBE85uDwh3bIWcRUJbbNFPxsFA58+Ac5agjCqGvDrIrCfRXAbFm5V5A/Od35IUZidU7k7Ce4uUI3uobI/h2Nt11BWizUmkvNAUFV/Y74STTsDDoxF7JlZaObNCdhoOyjoW7eEkhbGQIEUleek5M/FLoxjV2DOyeUgJEz3ukkmKyQvgj4gjK+r859dFslNXSDdCqdgzjkSFy/KFm4ZyY1iqU0eZ8ITZpPzYMz7nllSA5JK0KswZU/e1VrqdJtZuHr9/kphPND/WjL/WspaU7yBaCmggj5YioG7qPkgULp4lwNun5LsX+h7LuheSVxBlzO1xw+FwIik5Dg3yMhFjMrCZ8QKN+jC7iHo5cdUk+LrdKC2pwPGjhTQ2i/xhUroDRw4dRwyN2dJTzEn6dxKvxZyzxTEt1hbUkLZmYrbC2QANULaErUIeRZUtMJkIiW8p+ZvEbOWQmK3cWmQjDOoCAhOuthGsvDRJAW6FPpVNGNzNABroRhgeiaz7CSjMcRNtiy3E68VexV0uvbPLddfgYwOCE5ow6AaSSqWdPQzcxJgEO9ZqZTRFuXPIGi4KpgJ+tcKzj2UortJUZnIuSUJphK/IcQtjQJLf6IKshFSG0zVCYhwK0mg1tliDi87D3IV8a8M/msNdZKSuF3cjDEz8r3SEi9JZIW4ixlPIMR3eoAhjkqm/S4O7lczxISFUNtorBDFoQck2wktXWH9A1OGbgjAOobIxGMqGAokKleJVqOuJQ24ECucKRZOMfGuEmPPoV5IYsgcIk++ZMCofdwq4T2Am12aoMxYyNZZF6+X7LRunxU1D9GKWcFE7mx6t5IHT6aREICklDslJCTCZjZQAiD9dHspoXWHQ66DT6xQ/jtjdTqeL1ikwZ5/iR0TlQoJnVZUNZSWVsFnt0OuZmCwmxTvTQQoOkpgtM/N7GrfFqFvMWVs8ssskIKRki/wzVJsErUlKlC3OjZCwQ4/bRZWtgAQZCrPHKBm2URqqUWkkyZEjVxElu+nsQPMZIjwSyJkbkbj++V/tJ44ciaw7UMJ8shIrVg7jKHUUJXYs/1WBxRI7W05ICuUqEkopkVoCFK4gcq+OEobC1hcSb2Et5Iol933EC6Nsv1OgfAUZk7yVP8ydrmASElnNZKulgHjzMeeMAVHqGu2XcatVdHmygglJycj3oxKuEubXwUXifnlxopL7CXKDQMm0oQCFc+mSkHuDsm6CIWLNBGed+SxwakixHfD/QVYYKRUsnCQkUtOfz5wRCSONTh8LZ+dYRtlStGvKLY4B1Cgwiy9vomTcARmFitrmbHE5bAkPo7/mFHD+9yQvggYgib0p4fIyBx37/hCyws+wKGnhM9mNODfmSHFnHh88P+blZaNxk2xFhIvUs6ysCgUHjqPKYqXnV/lWNy5/OvcLualYpCK+p/lMIeY3vrAl7uBhaKAjpEmrBSGL9NBikvyCU69YF86CQ8dgZlO/c+dsMbkxCCFj+wKZKygB43ydwpukNRvW7OJnhAiWTT3+mC3qSshzI8yJqrIlZ7Lx2KVk9hhBDw93FuEGg09KF2SXUah8ia2DdWTXRjqegu+T6/BKvpeoZKi9N98ACcjsokTp4rtOihMcaVe/yIzaINDOYcNTSdH4zRXetCHX7cKgW+EEBkhuZ0r4vsgVM4rfKxkekWIsy0OUNHYkL2esA8GuZLRfJr6w870MmGYST1YUTrUC3hTtaoh1gCj2r/p6VKj4MqYVeB4hCmLNZJUvXwPyD6Jiaxtq27i+AInCe2pHIuWVMN9qJjjLi5qeIU9RjeasJbaaSK2zsjNaeKgLxjJziLhfdgjXDOR7GSod1lzcFT/NO78Svq4spm6RCwnJIh5kTDY6uMm/3aT9SII68g1zTZBCxMtqqNyljRfj6cvcyM+6KIgBZdddgmtOTgYaNMqiiSSkPuS6ygoLDhechLW6hipFgfM0F5bhr00kNjPHgSRVM3pGFkeYmBgsqlbRP+TfjFJPMD904AjMNEGGDlrWhZDqWjT1O5vci1O1vEx9wt1blUz9znUyf4IMko3QAzfrRkiyEWbnZjIJMsJ9q89PVmQLIGBksDWihfGnoeF2BwJ2D2Qy+ihZlLnFOEqmeHgTRiRXKzUYpO0Z3vgMPfEqVdmYV4mRpUD3ID/Gtd+JiQQ63z1KMAw1sGqxnoQyY2u/DPqfzvR9qWVDycgQ3CsVa0Yvk1DdwpmcatWg0jfXHlNxLSoi00FJv/M1DbtUczuCvjmSm3p5NVOUlUIOCeGEIT0j1paKyU1NIYeXXDWE3yuvVh31QKWPDd05op3RkQ1bYIhUQHZWEV8ruelCaRXPo+tku1no7OCsmkGwZbcM2DEa/jlncuDzZyJuc5oz8yOapeqslWqjstGlRCajI7fi0QpElbRLz3iUEpGK0fcF9xqfqsH7PmBdJp5jlCDzBQ7WSZHcw8pjzO389mSDX0KNXX7XESkejwNyEpxo25M3ZWen0zAiMcJFym6psuLokdOorq4RuYYnmkTJuZB5IkuI+KUmX7BKFHH64xMv5t/0AqokHj5wBDHmWOjpGVuEiGnpvVSRY5/BvCLwIGPZuYHPjpQrW5y86YHNakNOg3RkN8iA28WcESC6exBW+JgfpXNrWhD2ORnzQuk2Cu3wIrO0VKyZ7M6udLyZcL455/ANy/DkTZ7hrD0Sy4b8YGGu4AhLJOecBcaayRWaz0rCWOuijaG0fR1GofzrHH/pl0NA7vuQBnjI0kVp7PLHrejKL8jgGBRrJixk7UZkbQlPrThJbV9eKwIU7svlqJ1cz/N/Hxjby597+flflW9DBvRp+Ukp8MG1wjCs4VxvF/MpAlO9MM458yUs4RKXcCSSGZf+A7RJMhPmTb4MccKxKjt26w2SqL9IbM8m3HiygL01dngogyzcscsfFPw1UmrMsnRL0j008lVEqiEoLSLiky87SXAKezF3QrqHRqpHeRpz1BKjlDF/6FldnF3IXUzrxSpdLHlj+jAnTLAP5V/PCRYCQsIMgUA1UIqgctZQZnYKMrNTA8gUeY612orjx4pQbbEx7nrM6PJTDr6PJf3OPyaDfC9lbWmGTDGugwwBZarLZHzkbDYm9oojW/5Dirm070REOnTwCEwxTOp3Rtmiid8ZZYsSLhYi8p1w/0LhshG+suUmCTKsNDlG6AQZtRlMCmi4mGOsUBWTWLSkNuaDksCFSRaFJlPtTKioz62BDwzbOFcQz8I/S4mndipVxUJfF6yMnXV8w8ZQgQjMX0fC6AKRFMX/qkjOOVM4w/D9OQL+7Z9ofRnwoj0Aw8BPyaVi04mSZV/aHGDeGnY/lm1sBWM1KPiCbylxiy9HGiNp6/BrJlstBcNHWFIxk4peU1cv4+8qKOlUEV3DL3wwLQlF8aRiz5TECQc6bvMzMPI2w4UGd6RdJyJczo2bQnWtoPkiaL9VeeyZvDIWyewkRULODWzpzCR1zhln2tPvCUnx98twSSSHHEcVlNReLlEG8wyeCsX+zOid7JtYosUQL6YCXhLMxcUd8jbjfUD4KiriWMI/SJmnJHGzBlNP39v91RRw28C1j6lDVnYqMjKTqZsgeQRxGTx5giFazKHAXI0FMxI7R5K//GsfN3FyiIv9LLYtKN0y3BM0Og20NJaNdTikqhVzH6WsHg8KDh5BTIwZepKhUEzZotczuhajUCrfSPNNgRvW7GS7pBAaFijqM0o6OJMphbgN0myEDTLoHzfpCOHgw9ZYlPCISMP8R4ez4adkcJyda4QLJa9TKQJFeSojXxZGekuow5qVeftyeIVtHNYn0HVlRInUIfhVMruvou6VgVkxmUHMuVYySIcfexZmC9UlZmEWRQhzJEULNRFK9WFlxQxBt2R34WR9jXizd7jKWO0GWOSme5TnjUgaW86Yl5y0orUZKLUqSa9c0qpYBAu4UOgPZ5GM+i5A7fphNO/2k0rOPJGOA2ZsWrIrzl7DU7/4KphQFQv0TJGIG1Um80Sz6vX2rIB5QzaBiXzsmVjyjQCr1lczJRMFz3Xet7MS7uCQGsPSlpAywsV5GvIpT+AZhbT0tLjsgcmBR3XJZ7QMIRRwtRLWQoRyBdv2vCKT9srMTEFqRhIcdidOHS+BpZoQLR6TkeyN/FOqajkX89m3YOxS+4moVPQVXLkCFW7CbQ7uJ8qWmYnZolkKtSAkjYnvIvcxcVocMfWxNT+FY2sqXZeQqd9po/j8RzmyxShbJDkGp2xF6kZ49oz3UI0b5oCMiCAx5mBdxJ6JYarMkKy3OTr4RWFC7pO4uS1qf9BB4Ja1j2T6rYpws4pxmX2k3Af9eNdz7Fkt56dADEW2aWoxOMWM91AEKLS9LK26SZumEb4twOddYcZH/qtqgVk4o0+JqSHHQYTfR1z0WhWGXbn5sWj8LceIjSSlBEga9VpVS7DsSlH0sGzHUA0qtAkjbsxweqGSa0OjGGouZoaV8HiWED/7zjlj7+ONZT9hkrBAxaaLcwZDJTiLXyO7RIRNkMTPOgt0xRSJI40kpj9kjLGQLojVn5eTL5DTRA6o+Gv8djd7VBIxR+gZxixhkrKPGfuaUeG4Dxfy5ePo7NFLnKnjuy66tRDJYCjRe/hzshfQ6jRISkkAOZDZUsllHWQnK47cSGZ/ZAM0uLFK6ySf2lzS5GY9KH1TJetVSeK1fEsMT93jriMi0qGDR2GKMUmSLbFDjMNtAk3tlK1aJMiIOP2mAuoQ5kopIMaywZdyhozUPK2g5OG2X/Sul9Lmw92x988gPr1f6TlnTLMpyzomZuNGD4woPalWJJJXBmHHEelI8l1ejLQoN2g4YqP8MGexUaBgBMhXRH77X6xzKHi1XKtHl0QGVyNy+04AWkQbQDzFXDiGfcDIdcQogMxrhGh0Bf5czZloikoZjZdH3A9lzWTB7oiwZtIrlDI3wkCXbT5eIdc+XrF9xqHcYhlKXZPaEZAbqOfY98J5I7BaAsVNQYZHqbPOJOUO2g8Fann4zsvnGKr+4gSNFr4bofC8LYWOQRxk3FSotPIk5oohDOy+L/ezhL1LKSHlWhzhYnoH54fE/JZJ6e7PdBjKsOCepGiW457OVo/HSsWWFN40w19iaAZFov1o2SQw/KUkJHfiq1tMEUKVmnyn/MPGWdG//HeKPYOU/+C+wzDR1O88ZYs9h4sm02D/k45C50omPXfXStnypX7ng8u+S5GNLlDexebWQJj4nSxy00R5g/ndZHzDQWjIKCKNvJoFMTsZEMRu5WOs4HalS3E4uJzVa0OvXgIrVkH8ikxSEmYSCGOXNejw5eBJRPlUWEdIh4WhAgdlhcMxXDMyeFkJdSirfzdTOSkMwxrk78Dxs0EFRIkrwCqUgVkHzR0u55ebLxQ2tXhNQvY7BWM1ZKyZXE3rrmb1Opxq+TIS8E2DxombDM++8ls6/tnJ/you5kE8r6myUcR/Gs/NyzdkhOu7/6lRj/tlxzK1L1hblroT1jZMUaTXKyarvHvDWR/ksJczYuXMRMlR5XPZYkBkSCCHoR9MSVdMYfxR2AoYf2X2z0p+J3yG+tAPv5/XwRzrfyR5O/NWykFYIuIrhki8mS/3BUsS+bYzPy8G/4wubjODyXnBJIjgv0pJ/yHXuNweZi7gnYMl7A8+wheAm9xcy30faDn5FT8Ne9ix1JwcYpUJMCJ49Ik/EOj+AtMfSdXE+Qgzp5EEGQdpggziRsgedsy6EvpSxfMIW6TdR/Pnmp28fC3BqgJJi+hzJQyK2SLKFtedpcwopY0SfB0BS6/XU79Vl4ekmK8jshVi8eJzK1oerZ7W2e1y+xVPqTSkYl4LGi0NwtORXQAqe3rgdJFTtjXQGfTQeMlhduy5CpG2ajTv0+hg0GvgdjrhCehwgvaSlQc5kLTMoXhuF9w0sNN/lhkttvBwZ973zBv97npyi4xwwlEyAUlCp9GBFJucMydxUHwYqGvo4Xpajxsu/gxZSyMqaK0KUSJ+TINspq9QsWbkvAq9HnouKxBJpepxweUiJ4UIl/natIgGOjIXuJ1w8xdOIWbCOVppJ4mgaF46lrWkUzB9mfeRng1JPQzQeBzMIZacW4OW9C9mnBE6SX+vIbtsxCfF5atzcB8m8wYZT/wyhDkXC1cizlJQHFUe3XgVr0YHo14LDzdHiPVjMh7JNS6nbzzKrTRSy7oc91U0b9Tp2FXanvI1JE1aY3OgsqIaVRU21uCRHiTcHjsXrRAYTSovMottoApnBd/P0lwrysGBYUzV9XxpOLFmXKp+JquaSLwZTdAWnIFRWaxZfRKUugJZnGH5pjuex6MwEoHzgFMiGgg5I8+Bkem3AcVgOzkTROSzEH2XCMhZIDLMPaG3O6RISvAsRuzMBo3SYam0oZK4APrc/sS4qTiWvvJJmoNchkSOfHoQG2dCQlIs4uLN8pnMZUhkUK14GeCDdTMemmxdyf3EjfDA/sNMggw9SZBBNqPYrITcWV2+c2D59qecF5bg+8hSv1sFCTIULUdhjigNTCYD7Do7DlecQFl1OQ1gPZsfnUaH3MRM5MZlw23zwOXy7ZsoK5ZWjxhPFY4dPoCDZyzQa7xwJzRA6yaNkJlox7Hte2BJao5G2cmI0TEkN8AhOFwVLSB4T2o0sL8XnVW8cFtOIn9/FbLaXYgMA5MsxedWK1Td2FWTEwCCjR9yboEFx3ecgL5pc2TE6ok3bcBcFIHNqwz7WlxFjF6v5SQOlTqRlJqNjHgjNIR5EZJMYxqVqxl0YXRaUVJ8AmX6BmidFQs3YQ/cVhX5R4hYs+js8AZPGJHAQ4rsdllwen8+TlkZEur1aGBOzkGTFk2QpBMhplJdmiuACJZkXnQ7q1F0tADe7A7IjXf7z3fkTwlhTkMRFMW/PJLJ2FGGI6croUvIQE6qicnEy9ulZzYGuCWV+1cNzuzLhyW9LVqkGdjENV7Yq07j6Aknslo3RaKWPEgLl6UQp8vKoU9pjtx4Ldw0r3Dg9p1WZ8OpXcfgzSFziAk6tu/wCspu68mkVpVao/nrk84APdxwedh5IIJOI8tJNHoYHaewLf80THkt0CglFjpiSJJ3a9xwupiNKK/tFPbklyGjXTtkGtid5HDKE/bUqkB1o2OXmyB5xEerg0FL+DA3HsKYMIIca0J3crlq2awOrFuxDVs27Uf+jqOw1zjDQU29VkVARUAUAd5CxIotPM1FYMf5f+Su8fOcwLv4IawhgefdFrgkCp7HewjJGjj6rcHYsGYX1q/agRijvk7blthKCYlmZGYno3X7xujSswNS05JYt8nQGzeB5kGIlZtHYn1ky7dpyOUS9G9OEFrp8Xhx8MBhxBjNVAighx/zU7+TLf4ANs6WJsyN3MiVrbwM5DbgKVuC+ivZEQgVOBhjNMBpcOLbnSvw487VsDkcAcy7TnuFxMOJoZsel4L7rr4dl2a1g6uGSRqiKPqCpJt0WFC6eyUWLvsF6w6UIkHrwunkqzDy0fvR70oXlo6agAPtRmDQTRch3eQMNChDuGpyFp0o5rIESNrFTQM3qg99h7em5qP7pHHokuiAq1Z8Vwdj7D+YdOUkJE7/GPdflAx9bfX9aMWaSXRYQnh1xni4Nr6Dx74rxQ39HsN9V8WiYOsRONJykJUWT+sQHGsmvhmr1erhKdqOrxe+jR/SX8Y3w1qjwuY6G91Z+p0KbUEyfquLNmHWI/fiJ8MVaBzvgtOhR4OLbsLQJx9E+xgrnNQyln+VNNfy0nFfXboZnz33FFxPbsHIjtWocYfILhaggDIzonK3QgWsg1yiNyPx+P/w/Pt/wnT1QIy6rS00NUSVYj8SGHo9Z7Ds2Vux5NIv8c2QxnC4AZ2nAvk/TcSoDyvx4Px5GJBjh1Nnwpk/ZmHuj38h986P8EgHwOoUbu7oYUrYiXd7TYTrsQkY2qU5EsApin7M5QxwYVF5NCFAebOd2oljnmw0zkxBjI55fvjTQQi6RVw+zG6U//oZxn++De0eeh4DOzVEnNYDe/Fe7K5OR/uGKXSDxnniR0x6cys6TxiPG1KccPN3gAL8cMTaM0xWrmB0StZKq4On4jD2lemRk5mJZLOePTdHmVgju/nENQBnU4UYu2THdsPqnZg382dKsohhwdvMVlBL9RIVARUBcQQEM2EYhIs10ZjH+riRCFWT5k0BRVI6J1stNRg5/i5s+j0ff67dBWMdky26Xni99GzemBg9evW/Al17dURMDLPpGLUPxYkFy0tcJAM3GoW8g2QjPLAvWNkiNzJuhJxHldCzKhJlS8q+oMGF3OFq7KHGLjYbIU39Hm6CjBAv4i3bBPjU5CRsOPUvPli7CDaHjQauRbCyR639uAe5vW7kJmXh1ZuegNFupO5SQaRRZBNZazCjZtdivDP/Z+hveB2T7r0AcAIFG9ejKjYemQ2aIzkhAXpnJaptDri1Rhg1brigh4FsV5Nnuhxw8HyoyG4vcbdhOrEHbqcDHo0eOr0WGg+g03rhcrng9Gph0BPXRbbXeVjXRdq/NdAb9fC6PNQdTEt3Bjxw2hm3QY3OjKSUGNSUlqLGw5yqrdcb6bPJh7j6uJxueIhLFXEno2cueOFxO6ny5z8skhSSkK2tmNZjOhLemIZBFyZRdQ9aI2L0/pgAt8sJl5vRcIi7HZF2Scnp0QMuvxsZZ4hQtyw2QJM8xekkihOgMxig53yR3S7YiesnrbIeRqOOGY5eL1xOB9zQQqfTU/cuRrBkXf1o+UxwbJ6J534ux/U3D8fD3Usx9aaxKO3/HO6/rSOS3Va4PFqKo46zXjwuOJx+w5drKw0hW4Xb8PXn07E8dSQ+G9ISlTYX44pHznigr/bC7SRuloyCoNEbYKAnm1PAWbdT4U67BvoYPbwONzQxBmjJjV4PXMT9kx72R9rNANI8hHgwrn4ueMlkpNeD2s5aDVURHMSVTWOAQc9MNqQlPE4HnB4+aQEtj/XMP1g8cSJMI//AMx3slASRflhTY4dXq4fW64aTnhPC9A8NeS9xkyXuqQbS35gm8bgcbJsTHA1UofH93uOFrWwbFr/6EtyPrMVjF1XDzjYlnRO0jGsuqS95LjkFHl6mfnS4kCY0GGlfoM1DceHcWLXQG3T0MErSd71uJx1jeqORwYRe7oKT15b0l3oTEk4ux9i5f8N02e14rHcbaO0easByLsLE5dHB+grybeCSHx7HgL/74MdJvWD2aOCuOIxfpw3CuO1N0euxmZjSKw02rwU7v5+D7zfa0eWZcbg2pRpujX8Me1wERw1i4vPx0R1T4Bw2BoNvaIkkkioYHrgcZJyIWd6M26dvTvEw7UXIilZLdvVIWzDjB0SR0Wmo66w+Nh17Prgek2oexetDb0ajOCfsVJHVI4aovNzaRurMKv5EEdZRScdL30lcpAnuHtJGpO1BxrPL7zatMyHesx2ffXYCl912I9pk6WGttkMTk4Tyr+9Ar+334PcxvWDUuODWmJCQEgNHaTls9BgaDbR6I1WQaPplMk7IWNCR+VDH9idmPmTctBm3bVJR4qdPFWe3E04XaP9jZlXyDJcv7oPUh4xx+h3Bzc3MFRoteT4ZWCTNsI7Oody8qI1NgXvdSxi0PAlP3/cgbmhuRjUh5WQ8GPTMnEzUcRfbV/hBQxpApzPy5iQSm6FjSBLpk9SFX4xlia+z5L4Zry/Flo0Hor4uqg9UEVARiBLh4g9fxmCRhFaCm/muD0VhzgbZ4gpGbMOs3BQ8NaY/UlITGZ7hi/sL3kj1AxBi+4kXd8Ykahf7BG89UmVrP0mQwSpbJO07IVpcggz+s/ivl9sJE3xPla1Qg0Q89bsNuUJlK4ojjVQ+IzUFvxSsxcfrlyDWaD4niBbX711uN6YPGA1jjZkaC0o813XGWJT9Mxezvv8LGb2n4OnrYmGx2OHVGWjclhculBzYjjJzU+RlpUJXuhPbqnPRzLUTe0454dIYkN7qCrTL0MHtJYYR4C7Ox/qdp+jrjXFpaHbhRUiwnUDxiQrYTTU4UqxD8zbt0C7Fit178lFQaIGWnJeW0RqXtmiARBPZI67EkS3HENMoCWf2FaDc4YIupjEuuqoZ4l1uuFylOLajEHHt2iI7RgOPy4bT+b9jT7EWOo0ZyTnN0PrCPCTay1BwcA/2naiAV2NGg1Zt0TQ3FUaP31gBdDCat2Baj2lIeONdDGqbBINOD/eZzdiQX8bk7dGbkXXhlWibwsTpWcuOYOf2AlRDg9jUBmjW6kJkxLDGILUHvSg7shdVGgMqi0pRYk/ABe1bIDs1BsU7NmBPoRUurwa6Bp1wXbMEaoBqHGewdVM+KryEaMaicbur0EBXilMnC1CT3A4tUvXwah0oP34CJRYDsi9oA9OWdzHq5wp07XkHrknZiY9eWoCqS3vi6muvwzXtGyElwYmjG/7F0RpSXw0MaW1wyYUZMHg0xCMMKNmLtTtOQquLhdllxaFD32Jd/NP4dHArWD1OWE4VYO+uAlSQWD5PCpq0a43GWfHQevRwntmKHYfOoNLuBeKaoGP7RkgwBm4+eD1lOLL1NOLaZ6N0w1ac0ephTshFm04XItnjhMdRgVOHdyH/VA0lOEk5LdG8aVMkx9hRemQfKqFHZXEZSmricMFFrZHuOITNe0/B6vCAEMS8ttegSWLgvE/sy+ozm7D49ddheOIPPNGhCjUuYmh64Kw6gyPHTsOR2Ayt8xKgt5Vi3/4CWOJy0aJpQ6Q5juOfXQdQVFFDCXxWy8vRPCseZlM1Dv6+GcfsLkrWUltfhQ7pWlSVErL1IlyPrMPjfLJFCmErxrHiSnh0RugqCrD/jB3alKZo36oxsuJ0cGq8qDi4DXtPlsLu1gK6HLS7vAWSyaaEtwKH/z2OuAZG7Dl4Gsac9riisQHHt2/CIQsZWiYkZTTDBe2zYXQQ8szOoBzZmvMXTJffgcf7XIiYihPYmvYChQAAIABJREFUmn8QRRU2OlknNu2ItjmJMGj5rrJeuHbOwt1PncIzK9/A9Xonyk7+hQVPjcXui66GN+kWfPhCZxiLtmLp/KXY6OqKF1/uhoyyM9i7fy8OnqkEEIuGF7RF44w0xMfvxIe3T4P2iadxhaYCpTYrXJoktL68E7L1HpDu59+k0kDjsaP8+HZsO1JNiac5JQfNW7VHhtmC0mMnUGo1IqNZQ8TrvNBZz2D3cSuScjJhqjiOtZ+OwlLHjbjtqivQ6cqL0TA5Aebqg1i/7TAlXoQIGBt1xLVN4mB3u+GyluDE/hLE5JpwbNchuJJz0LzthUirOoQd2w6hUp+KvBYt0aRhInQu0o5Hkf/jb/gnJQOZ8Qlo1qQjmmYlwnr0b/y17B28deQqjO57ERq2ux7Nk0l/P4XY9u2QbWQIceHeddhdRDYIjEjKbI427bKBwmM4tG8vCh1k+U1Bw1bN0Sg3CQZPFU7uOQEkm1B2+jRKKiyIa3ElLmniRcEfW3Hc7oTG2Ajtr2iCeLIhQdu9FPt+34rTZGPGlIjc1p3QKtmDqpJTKC4vh1sXh/JDB1CmjUV209Zo1jgHKN6LHT9Pw5v/JKDH1Vfj2quvQ7OsZMTHVaPgzy04YrXDAx2SW1+JizKI6sUqXhoN3A4rio/tgiXtErRK1sBFtkKsRTh88hjcia3RJsvsixUMJUZzSzPZtHp80HRYqmxRXK3VR6kIqAiw23LBQChRuAR8SpQmBP1SmcwlR7ZGvTYQG3/fgz/X1I+yxQeousqGSR8+jJy8NHi4XVFh4DmzO8q7LcTPPKxDxmsJWols4u+n2Qj9CTJIzBY9a8t3zlbt+7hI6vfAhxLFhG6S+w415ilbeYwbIa2+kjM7ZdJu+jKveL1ISU7Aoeqj2HBwK2L0htrXNIpPcHvc6HdxNzgrSNwWt8Ue+gUanRHaoi34YuFCbLY1xE39b0XHZs2RaXLC7vTCEF+Dn0b2w5rm4/D4oB5IWHE3bvqpKR5sehAbDznhKNqLUx0mYO5zNyLL6IW3cBd++PRjzN1fgUxPNXRJuej+xLvoVPAuPpz8Jzydm+FkZQbuGTgQ19eswsTFK7C/QocMow0F3uYY9sAjuPWylkhI3IzJ17+Cwpu6AAd2o9hegaM74tD/s3fwUIskVJf+gkl9lqDT/77EgOQqHNj0FRYsWoiCmky4ygxodFkfDB97KxJWf4sPlv2If0scSCqtRMy1Q/HwkL7omKb17SQHk60UeIu24scP38Dnp0xII/EgmhrEXTACYx/thTTHHvz+1bv44KdyxCZVIq7xdeh/zyvo0YIY9QRvLWLiXFj31sNYejwBGhdQqmuHx58biOb2zfh85qfYVkZUNzuOm6/CjFeeQvOkahz+9Q2Mn3cShmQn9PFxuH7oF7gzfSXmf/Ayjnf7Hm93j4fDcAbrZn6A5bsyccfU0bho+2Q8/ZMFPbtdAc8/SzFvyd+oSU9HfPPbMHrUXegYuwYTHv8aB7UOaHQlOHi6I978ZDwuTfbAU7QHyxfOwcd7y5DuNSFOmwA0skDT6nnMHdoCRac248c5C/Dj7yega2CG7ZgHeTcPwH1Db8HFhkp89/HL+HbLaThgQrX+Crw04X60T42lu+vcJO+s+Q0Tuk6F/tl7EbtyOfYSNUKTgU4Pv4qHumSiZs/v+PqTqfjpdDzMFYdgzemKe0aMxcDLPFj95nB8WWCE161HufYCjHhuEFL+eAfTVx1CtUsP54nNiOn/Fabe0xJxxK2btezIPGgt+gcLXn4Rx66fgJsb2VDjNSO9UXu0TzqCL+d+hE2x3THqyXvRcMdsjH73F7i7PYsX+7VE6fJ5eOfXzaio8cJoOYjM2xbghX5ZsGxfgDlTNuBEvBteTQU8jZ7E5OdvgLnyXyx+5SW4HlmLxy+y+twIYYiB9+BPeO+zz7HT0xaXmg9h4/4SnNHm4dY7HsS93TogxXAIS96ZjpW7z8Bh9ODYv8Cts6diaNscmHS/Y8KVE+C4tytO7zqIxK5P4o3OxZg+ZiYO6ONhr6iGJ+YSjJj1MjrHOGHnMPeRrb9huvx2PHFbJ3jXzMK4r1fiUJkWCeV7cKDxs5jxUl+0STHA64vLI7rxHswb9Cow4SuMaGXHiV0/4L2ZVvQbYcb3753BgIWv4sJdSzHr22WouGQCJt9oRv6a7zDrh1+xp8yJ+NJKmLs+hEcH3YJOeXvx4R0TcfTqa5Cwbxv2V1vgLLEi+87X8MztLZFMVE1fEg4tnOWHsWrWS1hQYEacvQhWfTo6PzIXz3Yrx8ppM7F8Tzb6v/E0Osa6YT6wGPfN2I0r7h2IDseXYd6ir7HDkY3sxGbo98LL6Jdnw5av3sHr68uQGUO6hR0lKV3w5qgHcUG6E2cOLMOUoYtgHNoDNX+uwnFjKppdNQDX63dh3dq/seuYC816DsaIJ+/EBWYPDv88A7N++Qsnqk1wH98Izw3TMfHhnnD8+hSmffU3tlelo3V2Iq4bPhsDWq7BGz3mo903X+KudBuObvsOCxd+ggO2LLgrdchp0xPD3+4Hx7J5mLtwBUpiTSjZZ0PL24dhxLDbcEHyLnx87+vYmdUUekc5So9vxclGgzG8WxIOfrccO+wVOLYjDoMWz8BduSZ4vcXIX/kZPp2zE+UZLrr5lXfps3jl0Y4oXDMH8+Z9jcqmvRB3ZCP2nDqDuA59MfyZZ9H80EeYPW8+lh+JQ2aCGVcNfgv3dW8Ex57F+GTKOhw2kk2FEthzHsMbo7ojm+LIqGXussNY8dFwLGs6F58OzqMuuYUbv8DMT75D4t3v4eXOabDUcGq9byqQ3PsjCu4jd76DGptTdR+Moj2gPkpFwI+ACL3h8aJAiiQgTCL8SZZSyV4gXTKibPnI1updMMbUbcyWsJeQRD1vzByGbEq2mFhcjkrx/5brXfQ+igOTjMPHzxSm+SeCEnEj5Kd+DyRbAjYcUCChUiYsrf/7AGVLjDMyCQDIHw9NkUhcgGw2TtnKokG/0sqOHEzi3xNJMS6BuK/FRfaAerqr8HQ5daGTTdrFhgCS3dCaA8vx1Wfv4MeS9rjm0s7oceMlaJKTgXiTBctfuQe/N3kRD915A+LXPIwBH+5Bn5e+x9Nd0mDY/RFufegzdJn5Ix5qUortn4zEmN134bMvBqFZVTFOH9+OvfbWSNj3IV6bsh9XTnwXY7tno3LTp3hh8lewXzcK44Z1QYNYJ7ZOG4rn8i/DyOH34pqW+zDjlmfxY8MHMGvaELSKr8LKl/rhifIRWP9WT7jKVmLawG9x8RdzcUP5b5g5eSosgxdg9q2NUFZwGMdOnYYn7iS+mr4MJVc+i8lPXIzEUxvw8rhvYLq6Lwb1vAhmB3Gb4dwIt2Bq92lInESUrTjkz+yD57cMw8dLH0BbuGEpWoUZQ19G8ZM/Y1Tmz3jvzXlo+NpajLqsAscPnsDpwmzkNfaQ5GvE8QnGOCf+fu8pvL0hB8PHj0af9slwWXbjwyGPYc8d72PKXR2QarZg5age+KjFXEy7qQJzH7gTZS8ew4zublSW78TOXc2QE/sXvvxkIk52WYTxXeLg1Bfizzlz8Vt+BvpOHIm229/G0z+U4rqbH8OIWyz4oN/rKL31GQzt2x5mhw3uHV/gu9jBGHRxLEz6PZjR/WbsuH89JnXx4sCSJ/Dwut5YumwYWtSU49Dvs/D0ayuQfO8ULLwnFt9+8A4+2ZCOh96egH7N9KjZ/zlGjV2O1JufwrOt1qP/+JMYMuFZDLmaqFb/oCgzF0kGI+POxGYjcdWswaQeE3Dgiifx5qfD0N5ShJ3LpuLZT20Ytfg1NDm8G0fOGNH19k6IPbQSr038HKdbDsKYJy/DzimPY/L6ZNz/6svo3yEFdutJrPp2Dy7q3RlNs+Jg+XUkur1uwqT5j6Mtb0KmolLRv/jkmUewXNcJeXEO2HVZuKjrYDxx3/XA9kWYvfg3aDrejYaFXyLf2xX3Dh2ErE0v45EPqtFr9DO4+8pGMBeuwor9bdAp53e8MPB9dHj3Zzx5VRw0zm348LbnUfLipxiWvZOSOqpsdfC7EWr0JniP/oa5M8fjGwzA688/i97tdNg1byReXmNG7weewO0NtmHZniboetkFaNLAhdUvdsXLzpH46KFrkBq/CZO7vYR/B3+IH0dcCq+9DKcOrcW6ipvwUI8ElOxfjVmvv4a9183GjL6psNjZuCmWbL06ZwPMl9+BJ/t3wOFlP8F12SVof0FTpBxZgjv6fY/Lp4zBHW2yYKTZVNnz5z0e7Jx/G97C2/h8SBa2L30Vb+pH4vNrCrFg9qdIfuITdD46D/OWbUDesI8xVPslXp6+BoYez2L8sPZIPLoGz7z6P+T0uhv39PJi4V0j8W3xlRj5+fO4MTcNpt2zcPPQX3H7gpnol0k2qhgDQKPxwFJ+Cts3VqLbg52ReDofSz6YiC+KbsG7067CjunvY9XeLPR5dTjam90wH/oaIz7aiw5978L9N3dEwfs3YbL9EYwd3BMNTG6U/DgCveeYMXbWO7g5zwCv8wR+eGEAZjWega8ebYaS/d9i4pAF0IyYillPtsHuL17HYyOXo/nw6Zg+sRuqvhiHCT8V4rK7RuP+yz1Y93M+si9qj3btc+D9YxL6jj2DweMfRbe2rWD/9m703jEQv73YA3p3FSqr1mFq/0W4cOFc9LBvxOyJ43HqroWYf3tTlB8/hmMFB+FskQHLwdOoSemCmy43IH/xaIz71Y6uA5/DPVeewvyHXsTCkisxZtoz6JG5A2PufACLT/fB+z+9ii7pdvw8qjvey34fSx5sgeqjS/DCiJXot+QH3N/KheM7vsPHY5chbfx76HpyAd4euxD6/pMxdnRnxPw+G2Pe+hGJPZ7GUw90RezqVzHk1yQ8PuQ+dG5shKNyBUYNmIEmry7BkzdkI1a/G3P6PoXDT87BE+2JFwexGLTQu6pwZMNCjP/BgzGTXsAFhkP4/ZtFWLYhFQ++MxzNXRaq2gee/SK9l02UrUcGTAFJkhGtWC0Sf0F2huVMDm5J5q7T6ojbNuOsqX5UBP47CITQkkRVLglDXoJEhcGtgiAVlqzaUoPnX78bG9fvwR+/7TwrZGvSBw8hu0EaM4eEEGxC9w9/Pn0GHz5KoTR/Zu4kaRcO7CtgyRYJ1yCu4Fy8FgnY8j8v1Gwrq8HRbIQhPuJuhFbqRsjEbIln5Av2jBRQshCnl5N3xp8PZOtUmWJli4HYS93kEpJNOLZqLubO+Az7mt6F+x4agM6tgF9fGoT1TV5gyNaq+9F/e198/WRnJMbo4daVYNmjvbF/0J94pv0/+GDYeGRM+R0PNCyDzaOFVmdETEwRtny3GN/9z4GbZozBFWY78peNx4LdBnS+ewx65tlg8ZiRXrgU97y8E92eHIb+VxXh/W5TkDBhKgZcmAximhk2v4Pr5mRi0ay7kVS2CtPuXoZOC6ai7b8zMGZpM0z7eggyiizw6PUwms04vnIG3v96FQwXP4DOuR44TcD+pZ+h+OKhuOeu3mhuqmHjoPhuhDNwT/tCzBv4KDBuDR5t5YCTdHB7BXZ/PwYvHL0bS4cl4JvZc5CfcC2u69AcjVp3RMdcLSqtDMElypYxzoU/pj6K1aY7cNed/dAiyQXjiS8wdNhqtLjvRrRLjYXWrUPMkWV4Nr8bVk+8EhtnT8AvrmvQ6+JcxDe9Bt3bxuHUng345rM3cLLz5xjflZCtIkq2VuVn4FZKtibj6R/Lcf1ND+P+zqX4YOBklN38KAbe3AGpWhd08bEo3fQzNp+0wQUjDq94BRsvXYKP+hjw3Wv9sb33erx1rQY2rxGa8n1Y/s00LEt8Hku6F2Pq/G+xr+FgTBl8AWyVbphSK7Bi9Dj8nXILhtyShp8//A4nWrdCu+yGuPiaa9E0jomj8Q9cL/6PvbeAjupq27Cv8ZkoQQKBEBJcixZ3LVrcvUgLFCi0uEsp0BZogQKlQPHiFCvu7g5BAoQgISREx2f+f5+ZiZGQAH2/7/3/9Z213pV3ytF99tl73899P/djNhxjTqv1lNm6mha6WEwKBbFPz7B9wQ+Yux5m6CevCH14nRM3w3FTvuDk1ltQugVfj6nF/Rn92C9rSpsO7SjqGY8RLT62xxw4dYsovRW1/iJLf9bTZ/dYamqF7NUxnkkGGeHnWT/NmbNVxoTBIvL99CQYbWgVUZzfvJUtf+/naaXGdGvWmdalElg7fAjXC3xB17b18VfGY5ZpUKtlmA+Opf5SG306VyKbyMGyyYi6/Csbfeewrk08K8eMfJvZUmqwh/zDwu2HMZUeyrTGvrzSK8gWtZ9v510isF4LujSuiOLhIU7dDiPaosN6YymzojqweXgTsnteZHbDJRRa+Qctcjhyy+QKFW9u/c3pUCVK/XMuXTnGo8IjWdm9CDEOSjUpZ2upg9ka1KwkHvJobp+9xP0XMci8XnL4+73kGf0j3Srnxo2kcg4id8lwYQFtF2Vl/m/1uDS1LyFtdjMy8DabVs7kUpHv6Kw8wdaD7nSdNwj1nin8uvsKXmU7UcXXhkULd9Yv4031YfTvmpOdnX6AwZPpUN4Prc2KXWPk0MjanK1/lJE1HfmMTrQl5bNZX99g7/knaJSx3Dt9mTuxFRmxvBFhP89nf3BOmo//kk90VrQhmxnoBFtd65bk7sKmzDP2ZGT7+gTlkHFwQk12lNnA7Ca5pDwxkSdouLSA9gs9+W1dD3S3trN41Dmqr1lIA/dYnl7awtpN+8jW6Xf6l1YRd301k/++Td6qfRhQOxCV8RnnLt3g8Ws97rZbrJoTzmcLvqFZUX9it/Sm463WbB9aB51ahkl/nDkCbK34lcp3f+Wb5XmYu7UXvpEJ2ISblMh/tCsl18IHN04R/MYd5bODrLrnQfM2X9GnTjSLu/1MzGf9aNe4DDl0Bg5PaMqWIvOY2qww7mo54Tv60OFOVw5/U4nnO0bSYWduRvcqi8ooOv4zbt48wvMKMxnlu4+VW69S/KulNMsdjdxyi2VTtvI8fy16DmyMx/5x9DvsRd8OnahVxBfLick0XxxDy1aVCHBTY7eriL88lxVeM9jat5hEWEvvTCHHEH6Z7XOn8PjznUwrfJG161dxLucgpncOwhrv6IvvnMCTze0CbH35L4ItEY0WEqDsvt4I8JR8EwsnEYh15cMl/ptwFrXYCH8ehQhWSqUN/m/7vxb4/00LZPA1vg/gSt4mH/iZpIYdyU8pga2pHTl7/Dan/heYLb3exIwFSczWB3WBRAosc8JBB6BL2ZiCSLp3913M1gc2fqoHkp06nCxnKw0O7y2DDMFsJTiZrbw5pXpTqYvWpV8ZMHHWf+cUIa7p4aXDK0sSs+UCfem9kLS0le865n33l5b2ksFE0pac2XL91/TRud2xABDRbasVmS4LvqbjjO67lNg63fjmy0+5PLItR1zM1qFetL5QjzWDG5PDQ7i1PGPdgHY863mcQcWOMa/LHxResYX22WIx2gUaV6LRRnL17zVs3qqn0bzx1PRO4Mr6yWwKzkLdHqOonSsevVWNl/Uoo/sdpsjXX9CmVhSL6s1CPXYmncvlRCuSu0/NoN7qANb/1hGvqAP83Gk75f+cTdFzcxhxtAzLF7fBQ9RokclR65SE7FvI4qVreeheimxKg5RTJqLohRsOokO9CvjpTM46QQ6w5WC2fqFzyYcsaDqd7As20z2fVUrSV1riCT30C31PVmDn3NbIws7z16zpbIvMRlD5+vRv2ZCgbGqnXboctZuZEz8P4IDiczp0bEORrHY0d/+g3aR/UHro0KnkDmt2pRbv/C0YNqgheXQx7JkyhLWhasj7KYO7daGw7SYblk/lRd2/mFRDh1nzmjN/LOPgTR+aJWO2ajbpT6/akSzsMIuopgJslSGHysiL23vZsXY3VyKFSYmC+GeXUXfczIImJjaM7snzbqcY+6kJAyps4TfYsmYGR/y/Z3WdMGav3EJYoQH82C4/sXEW1F5yLvz6Dfut1Wneow91LP8wbt5fXL0dTq6anenYqi6Fs6ic5hKOwd2sP8pPLddRav1yPs9qxCpXkfDsErv/mIK+5Q7aq/ewcuseTj6KIYsqntBgNWU69Oeb76pz7/t+7LE2pE2nDpTwMWGPC+Py/i38cfwmZpMNpfU1d28UZ8w/46ihcTAlTqxLwsvzrJ06FflXh/iqVBxGSyKPgspdTcz5rfw8dSkRDb5kRL82FHG/z5qvpxHySXc6ta2Bn8Ig5aIoVSpidw+h1cpwimbTOGq6Se50WchevTejahpYNWZE2syWAFtb9xNfagjTGufmjUlJloRjTJpznrx1WtKshJGjmxdy6PobEqxaiLrF5fzD2fldY7J5XmRWg98IWLqU9nlEX7Hy/Pputu/4ixuvRC5RHC+NkLvJZJZ2LuQAW87+JAwyJGarUnuGNMtD6NHd/LXrGA/f6JFrDDy9EEeDWQvoWcEPbVJ5TYnf0j/bzdSv91Hpx248nb+XSrO+p4b9ASe2r2HRWTX1a8sJfl2DaUM/5c6G2SxZs4swj6L4KIyO70tuo1jjEfRoImdjl5nY+o+jfdUAPITTh1rOqclVOFrjMCOrqxN1nzK7BWPYVXb+vYWddyLwVpiJfG4mS5GOTFhchyc/LeDgPT9aTOxHcbUNz6db+WrhbUo1b083J9iaK4GtBhTIkcC2YY05X2cb4+r7SKYQMmwYH23km28jGLp7IDlubeO3705RacV8mvjYeXVjB3sP7ETXbDntCpuJv7aSKTuCCaz5FUMqKrl8eDsrDpznZawZN1kkdy7npf+fo2laOA+xW3rR4VYb/k4EW8f4uc06Siz7hYrXf2LAnhKs+L09XjEGbMIsQ6HCGvuSGyfWsuPIWZ4leKOIC+GmWzUG9xtMj5pRLOn+I69q96JDiwrk0mq5sqAW+/IvoV9Nf9zV8Hxzb7qH9Gb/kAqEbPqSbtvlVMujRu+yZPUpQIVmXWmmPMyqTRco3O93WuY3INdf4Y+p2wgvXJ9eAz7DY/9Y+h7ypm/HjtQqmpO4fSPo9GcIfu5aqbaaAFdyjQeelXoytXUJKVncYYElR57wjDPbf2ZxeFtmtYhjz+r9BA5ZRH3vSCQFoUsz49LSvMPV699mtlwypE/KF0As3ESutUPlYZccxrL5ehEZEZvSXl4mQ61RcPf6E36atAGtTvTP/9v+rwX+/9QCmQh/fCjo+hcAmCtAI77ZkdM6SWDrf4PZEgz7zN+SMVsujVxmU5Kcw59D3OMwv0o+/LnGorcMRkQeVmI7Oqzf790RzJYwyHDW10pl/Z48WJQY3UqPykqNo5wHp2P9nuRDn25R4/+gQUZaYMtgMCD+l96mUqlwd08CZ2azWZI7OqzZ396Eu6FOJ4qYOXSqwqVK7O+QRaa9ifOL67g2F9hyCU3TfrkOGkDY7upfvSbeasEnf348bArc5Jf5pf+vhJVuR9+B1bg5ri1H8gkZYR08Dvam9cW6rBnchBweInH6GesHtCesxwmGlX7Cjsk9OFpsNbO/LoKnMY646FdE2t2IPLmKjVsE2BpHdQ94c24hMzddIVej0QxsVACtwsbrk3MYs1FNh94dqFHqEfMazHaCLV8n2PrBCbY64BV1kJ87bqPc+gVUDFnL1OnXqLVkFr0C3IiPiiImwUTM8wPs3n0VzyY/MKC+GxgdawB9TAyxwlkx8eMRboSXmeMEW51KyDkxqQkbsi/hx2/Lkl1mwxJ7l33zZvFX/jEsbq7l8UsfKlT2xXhlBxN//omwCnP4vVN+okXegVNGKMDWfhfYymJBZTjD1JG7KTZoJF0q5kYrOZSBVR/L6+in3H3oQeWqeVHEvGTzlNpM0S3mRDdYPn8CN8r+zoLuBdGHn2fTj7M4ra9BzylDKOaUEQqw1btOBPNazya+jZARliGbKpiFn3cm6pvDTGicAzfFK9b0qMmmSn+xqHkWjv/SlIWKX1gzsQpeZhMvrm5myg8LMTVfyro2NlYs+p0dL8syekJ3SrjJscZcYcWPf/KmVHOaV8iF3DMPgf7ZyWI/zJflJ+A5aSH9q+TBTWZ11vhyMFuzmi9EM3MFU2pmx2yK5f7xpSz8K5RmX/YhYv+v7PIeyI4xFeHlOX4Z9wc3fZswbJxgtvqzx9KA1p07UjK7DE6Mp/ZaP36bNZAaQW4YL86mRfdQem8fTXWtMnGgSm6QoR5yisGl4zBYRDBBmITYMUSdZ/eKc4TGRhDpYaZA6QF0bxHI3UW9WHCrHO0H9aVWfjcU8Q+499qXgJh1dJz/hslTxlA50HkdO5jjonj27CLrxqchI1QIGeE+Fq1Yw5OCg5jRuyae6gTCd85l/G4Ldfv2I8/+rixXfM3E/m0omRtuzGlNx9vNWftNE3IkB1v+ckxxT9kysRW3O91naWslcSEXWPbTRA4ETmBVt0LEGgSjKBhqLR7CjXDpGXRVujKqajBfDzhBmaGD6de8EJ5Rhxna5Gc8h06ne6U86HCMK441sRyr+QUHprRlg6whMnUNfp/eAJUhkrtHd/HHnN0YG/riX3Iikxrn5vmphaw6+IKAVhPpUd0dmdExKyXExGJRXmNR2yncavQtEztXJrtWgeHpdiaNXEahYX/SsZhThy+TozC85uqmiXwX1ouLCxuhiXzMzoWzWXa9NOP+bEb4Lz+x+ZonzcePpX7uWJ7smM+wleHU7deHLrVLcPuXhsyzf8Wkro3I66ngwYqWfH27JT+P7kKRLIKJjObG5inMutmEBZMqEXdnB4sE2FouwJaN8Bs72LNvJ27Nl9OhqIW4qyuZujOYoLrfMMx7M61+f0XrfkPoUycX9lvL6NztHNVnD6ZZsbzEbOhGu/tdOfhdA1QyAwlxDhlhiVWLqfl6E1PGnKbSoh/pG+RJQkw08XExhATvYPuuCxTuv55BleH57tkM2fSUKp8PoW+dNyzpPptXtXs7wZaaS7/WYW8cY6nbAAAgAElEQVT+RXxZOwAPtZ1nm7+gR0gvDnxTidgbS+m/3ofFc76moKcjXVJyPDREcuPwKjb/fZnC/ZfQMsiA3HDVCbbq0WtAY9z/GUnvYzkY0r0HtfJ7YH+4is7znjP42++oU8wLydhVZscUG0WU3pxMFShHKROgfTfLlx3Au2ElbMEF6TG1Nt7Rwljj/bZ/G2zFRiewbPtIIl5Gc+zANYf7oxNs+ebyYcDIz/lj3i6ePo5IvFG5Qkb5yoX5tFoxPq82RlKw/N/2fy3w39ICkgW506Tmw+8pE2DLdfJ0QVfaV3exMqnZmfe9V3GHGYEtlx37x1zLVXM1LXNACWwtEmArqyN47kq4yqhwaaK0xqWfS5vVepuPSo2OHK0mFTW++wiNVudwhBbKCMldVhg0O/4m4afMFDVOVmQ8yVKLtJmtZB0hbet3PXny+pLbaZCRmRedsaxQRMUcOQ2OnC0t3smYrTdv3hATI5y43t7EcSK5LXv27IkUYUJCAlFRUemCJ7VajY+PDxqNRjqh0WiU9jeZTOleQ5xfALTkYEswe5nZFGotr8/sYd+Jg0QVrkpe7CjC7nL0nopy3TrQrnp2Dn3zOYeDJjCwc33c93Wm6dmGbP62Ob6eKmz2MFZ90ZynvS8xtoqJp4d/5fvlIRTu3oRCCRHEGQxkqd6LAnd+Y+U6PU0WTaG61ogq7j7bly1m8wtPypYvS6DbG26eOIWpTA96N65MQI7LzKo5A83kuXT/NCdasZQ8PoUqK/KxbVlXvCP3MbPVBsptX0sz+Q22LJrNrjcl6Vw7P29Co5D5+FO3TSluLlzCpid2ytUuQ3ajAaPanzLlSxLk6w6JFsWC2brIzBoz8f5pEd0/yYrh4m9M+PESebo0oZjMTELcDa6d0NBs8jgCY3awYv5NPmlUHFP4E4IjzeSr05XuZbKhN4t2d8gIj/3Qm72KNnTu1p5i3gbsKhu31w1n7plAalfOh7uoN2uHgPLNKJHtArO/Pcwnn5XAZkzgxaNbRJf7iglVFRza8AtLT6to3LIyuje3Ofn3Hl7n68qw6UMpdnkGX21/Te0WA+hTG3aMmMR+ZX4Kla1H83pajn3zPedL1KVcbg9UxHJ+6Y887riDle18CT28kFl/PiR/l0YUthqJeXaVHYdu4d1qFuv65uPW0XWs+OMsxkI1qFLUg9gH5zj/JhdNuvai2vM1/HLdgo9PbnJ5POTqLiNlB/ajTkEvVIkFoe1YDEf5ocl07n/+BR2LeGCOe83DC2eJqjWGaY3M7Fr9G9vvFaJNrQAsMdfZu+km2tp9GTu+Fncn9WCHtTEdunflk+wQf30Og5dGULV8UbJlccP2dBvzlmVnzMHJ1NYJWZorgCDcCM+x7NvBPKw2mUYBRkxmC7psgRQp5MftjdM5HlOG3pOHoF07g6VnEijVZzBNPS6ydPZ6wgqXpUxQHtzDzxIW8DVd6lk4O3YwW7VtqVdSLUmMZHIfStWuia/hIitHDMM86DzDysZJUX1piFWq4ckhfv9tDkfMVWhbtxTuilDO/3MRj7L/72K5R3WiVg1gSUggRYsWwNfDzrN/5rBYN4g9Y1qQw/M802v8Qr5Vq+gcIMeSEML+mcPZk7M/TQuY0b96yLGjR4iv/yPruhcmOpmM0Ovpbkb9dhJdje6MrxbBlNnbMefMT4mgnGj1V1k27xyVv19I31QyQmnothp5uqkPDX66Q52xO/mzbS70yIh9eIaV44dzLFdjho2fSTXvOFTxD9m8eCUHojWUrVyCrEYjRm1eypcvQ6HARyxqNozdeerSulp+vDUKIk9s5Ejefvz8ZRU8RU6Pi/UwveHGvu/54VAAPRvnx5IQxtVDxwlWf860Zd3xOLKMhRuOoferR/WiSl6d/JuVl7PQfew3dKlZjPCdg5h6NAvlipamUsM6lNKfYMr3K3hd/nNq5VSA9RWXT9wksNsP9C0rIyz4b+YPPk7V9b/T3MdK+LVt7NizDbdW6+hSzEz85eWM23abAvVH8HW+A4xcdBHvXMUoGugDL/fy2+92uq4YR8vCeTBdmErfpXbaNSxMgUotKOp5hJlNVlJi41paedxn1+IZbHpZlM51CxH3Mhbcfchf0sL5VTt5UbAVlXNbiby8jTWPctCt3yj6141kQbsZvKzXl65tKuKn1XDhp8rsKriCwfUD8FBB2F9daP+wHydH18BkuM6OkVM4mb83DQsLi3gZblnyUaZmOYynl7J2y0WKDFxJ2wJ65PpLLBq/mZdFG9F30GdkvbGYUUtvkzugIJXrt6BMMQvnJw5lo60R1Ut5oVGKF+RNsZo1ye+evBA2UjFnW+Q9Di3oypzQBnQZNZV+BSzEWlKavos5KO2lRNLsJIGtdj9+cM6WSBkQVviu6HFsdDyr/xnHyYPXWbV4PyajyAWTScxWNt8sbDs5nc6NpvI05KUj0GBHKuPRrG0Veg9tQusa498NtkQJDJMouyDqeCikch2JqkNRysNkwy5XoNE4S2ZkNBGLMh8ms8Skq9SucgAZHfSf/3eZzYrRZJVcKaVn+UjVkkyUdhHtJtx/xXP+16XG2TAZROmNZG0rFrYKJRr1v32zVox6q9RPtK7igGm8UtFnRUBcMLIqUabinfLWjMFUxnukugnngj6j3iY5/ZqtmIRbqtRPPryzuHK2HMzWddSSasW12aUSE2ItLpngfUindMq8hGxYYJbUyrBEsOU0yMjo2RP/XTxyIkgV42VmwdbbV3CZ/wXfTsVsCSdCqVSMy4nWeexHJG05ma3USCyTzJYAW1KhkQzcGTPdio4dXTlbyWWEgtVKDwiJYwRDJYCQq1O4mKr0iqUJZsvlPiKOF4yWuEZ6zJY4b3ImTByTwiAjAwoUuQpZ5HX2bV/N9ktvUKtsGAwFaD6gO59VDEBjjuXqxoXczdGcOhWLo721hLkPSzCgUWm8tAps9ijOrPiVyBoTaFZIIG87L478wLQtochkarLnr0GXIa1wv36Q0+dMlOrekkIKA2alO9kSbrF+w1p2XghDYTORtc5gvm5WjpxaKzbFE/6ZtRvl5x2pFuiNStTpubeD6Sey8XXvyujibrJn/gXyDuxHJR87hjf3+WfBTPY8lyF3y0v5+p3o2fwTVM/OsnPzSv6+EotaYcXgUZ5O3VtRvWgOZIk1ikQNpcfsnrEHXYduVPV3Q6V2Q39mJuPX3cOCHY27L42/nkvTPBGEh95m3/JfOfhCeFQHUqVJV3o2CsQYa0xkCJRqC3f3rOCGvBxVqlR0SBZtSnQ+EeyfNJddTyMxSh+MnYo95tC2aDSnfp/GlgeioI47ucp1Z2zvMlgNZvQvb7H3j1/Z/9RG3goVKZWzCOp4C8XaNMU/dCerLsdTtHQtqhbKifnBJn5bs4drpqoM+boDBV+vZ9bKc7xKEINgDWrWuUVEtsH0qeQIALw69gPTNj3GrstOvuK1qFHkOTes9fmyhj/ojDw+8Tfrlu0hRCHD4v0pXbq3p3bJnKieHGP+6m1cfRwlOikVes+m4ycit85RB80VBjfrjzHn81UEja7P6Z0nQOZOroIt+Wp0fbLHv+HF7eNsXrCJa8jIGpifHOqCFClejGrNihH+9x9ctZbk0ypVyONuQekRyckfF/H3/WfE2+34V6mD1x0FNb5rRmGVo/qUS0Zoin3M4eULORQm8vIEq2XCp0BValcuw6vLu7CU6kXH2kF4vL7GmjU7eOZfh/Yt6pP7yTrmrdrLrZd67NbcNP56IHXz58THdpH501ZwK87krIUURMvvvuFT1SNOblqPte54GgYYcdX3lQwyQvayZM9e7hkKUCH+Eidf2MhWpTM9W9SjaBYZqlfn+XX1Zq4+eg02f6pU8yJYVZ2hDUvhqQth54wDZO/bl0pZhRW8Bf3tbYxfcRirXUcW7zzkL++HPWtt+lb3Qy8uLGZShRJt1HU2H7mPqkAlGlfLQ+iO31l/4CJP42zYylel+pNY/Dp05NMgH9SOwgYOVkySSFrQ39rGj3tCqNttIrX84rGgQhb/hIt7t3HGUI1ufSvgHWvCpvJA/foUWzatZ//NeNQKC3rPSnTv2ZpqxRI4+PMBPIqq2Xn8ItHRcciUdRg0uz1BrnpZzjcmV9jQv7nO9mlLOS2qCGTNjl+e8uTV5aR695oEmF5wfv8WNuw8wytrMVq1KMgzo5bCRcpRqUhO3M3BrF+wkuP3bNT6ehgNi+QhR9hWhi3YQ6zRilyhoUinGQytoCTWZCYu/AoH1wVTsH9PSrvbiAm9zNXrl9CU608lPyumJyckl83sRerTpIKc88tXsu3EDV7abeSuUAWvJ25U7t2Akr7eaLXP2DfpV/ZGxlGhx0+0KniP3XNPkufLflT0kWHRh7J/wXR2hcmQaXNRQpi01Pfi3J61LNt/A8hGkcI5MOUuQbXSValZXM+h33YRW6wWlcsH4a1U8mj/dK75fkH9Ylmlos1R55ewKLwmo5sUlRY21tfH+WXmep7KRV1CBVkDKtJuYHf8nhzi5IVH+NXtQ3lfE3LTE45svUCMX0lq1C5GVk0kF5euYPOpK+RsNZ5O1YuRV32ZxTP/5EpEgmQeZJf503z4MGpmF1JWZ9KW6GdyJVrjC85vmcf40wHMnT+UglbRV5IVc0z+/9+xyvsYZkssuHL7Z6NwybxSfTwxpukTjPT9phkP7z6T7KPFIlBsojiqSAP4YkhTVv62jzeRsYlgS9SgK1EmiKKf5KN93YnvAFt2rAYd/qXzUbigO/aXIVy6+ZqYBLlUvsTqG0Clcr64Rz/l5IVXUo2+d252O3I3d/xLBJFXGUXw9VBexP4XABFhOpYtN+XL5iar8TlnLrwkwWjGYhA1NuXotO/pECfOlzUbhUoFEcQzblwL43nUf8FzJn859iyUrBtETrdkJil2C28eP+T05TcoXEUW33PdmMZSGux5+LRxTtxjwjl8MixdICtyCz293fDydkOr1SBXvgvEZAylMt4jnYfL4ECzxYohwUh0VBwJ8YbMJ2ymcTkJbE3vzLljtySwpUoGtgSoq1qnJNl8vdm7/Txmk1jXvAews9sxmax8Wq2oVE9LjA+RETEpAJchwcQPi/snGmQk2RGmY+iQ3IZHgFNn/pVjje+in1y0Tub/Chnh/bshGTBbKTGSYw2UPm5yzfMp/qbI2UrjhaRXZ+t9ma33+W7ENd09RM6W21uHpQWe3tUJ0gNbrgjc28lyaff2tK4R/iLaWWfLdZvvii1KlVXRaN3QqkT0T8iJrBgT9Bilwpky1G4eKK0GjMK9T+WOh9JCnMHkjCQKFscDuTHGYXsuk6HQeOChFrWy7FJBzoR4PXaVFrUKLAl6hNBO6g5yFTqtDo2UvyTDbk4g3mBySGHsCnReWmwJekcBVgm56vBUW4lLEAteFTpPNebYOMxSrogSrbsHaonKtUpmCHqDBbtCLYFRUZxYykHATIK4B0vKGkPYlWi9tNgTEhxFUcV6Qu2Oh9ZZQtZux5ggnlHkXbiuJe7LabwgHj4p418Klyq1gk0ySu2W5IauQOPpjiZZhMqcEIPeIkPj7iktpiQnGrOe+ASHW6Kw59fqdIgSVlazGYuQoMrsmBMMWJVa3FQyLGYjRlEAWqXDTatBKTMRF6fHpnTDQ+OKiJkwm1XILXHES4tzGQqth5R0L57DKhXwVaCwG4g3WcEuR6nVotWqJUmRHIuUFymKItsUGjx0GkexaGSYDTEYTDbn0t3lwm7HZDjKT5+vofiGDfQKALNUWNqIyKuQCjarNOjcNYggumSuIQpmm80YRUFlnRtqLJhMjnwgu12O1sMdtcIR1REFje0qMMbqcaWrJPZ4UdTWXbSzo5isBCgsJoxmC3KVBrlFmGUIe2sVbm5a5BYDeqMJm8INd50oji26sh1jXBxGq3gutbQAc823on6SMT4ek12Bxs0dDNGOWllOyYFMocH+aC8LNv1DfNkR/NS2IHoRfbcYSdAbkIhnhRoPcW0RqcKKyQxqTMRI35YSracGe3w8wmhQAkIqHV46B28oFQsXkTmrQXIidM034ruyydXohDujxSi9E6X4tkVBXNE/Rf9RyrHqE6Qiv2+PKjJkKh2eWoXU340W52QhalVpddL9JYgaTK6cHIUGnUaL2lX82+74vkwW8a40iBejVqkcEVm7CX2s+P6dW7J5R/RxnYcOycFf2O3aRYRZRH+NWEUkXKtDqxHFqC3SMymEtNdsdhTolquldyhqARvj4zCJmmpKLV46dWLqkMUYS7zJ+V2L8c5NiSU+AZNdFA/WSIV8MTm+fblSK+VUWi0GDGYx/unQimcQ7W62YFfaMMYLYC2+f/Ge3FDLZJgSojFYVeg81FhF35B8TcS13ES6mqNotclh0qLSuuGmFqW6hYOpHZlVFBs3YjSLgtBa5NL/t0oRXIXOC5UtHqPZ4Ywl17jjITMS40xElCk1uIt+5IAO2GxmDHEJUhuoVQqspnhMVmkgQSO+ZavZOSYp0Li7oVEpJSmz6J82mRp3d52z6LpoLxuGuDjpWRI3mRyVVov1xUk2/fon54oN58duQVgSkowxXENhZpYWorB9vw9ktsTCrFv/hnw14vMMp/LHD15KY3RAkC9hTyIQFs+OxYljE+OQYF46NpiSPtiymYhRl+TL2e3oVTcrhBxh3LB/OHXHhEIoIOp2Zv38KuS9tZPWXxwjJt5lmpT27dnMFtwLFeKL+YP4XHmeOYOXs/mGjv/1lDGzgbhKrVi0oD6lIw7Tq/deQp65U6JOAP6yNxw9GZpYSy3Dhhc7mEzEfVqNobM70sF2gBkjtrDrwn/BcybevCg4Xo7vT3elogcY4pxyWIueO9vWMeSHu+9koDLVBok7CQftlqy4Xgv/B8ep13LrW4YsYn0oAu8CVGTJ6u4Y761iqSZHYbNL7ttiH7E+E3NwkqGLQ/Ym1lPpYZCPBVxS4Xq7HJWoB5kM54i1qJiTIl69ISYq7v1AULIGlGSE33fmrABbB1MyW6KkUavOtWjfqzYbVx5lx18nJSIiM4BLPLfZaJECKsMndUDIjX+ZtpEnj8IRY5Brk5gtAbYyw2wlf/6PYPPS6j9CRpjIbEnvOGWNrcw8c2b6pUNGmIYxhgtEpmeQ8TbYSikUTIzguhZgzohumohPTK+CxpVkhOJj5C0ZoWCqRB5WWps4TnwwyfOpRAMKJuxdzJZgw1zUpthP7J88x8v1RJINpFyOSqCYZJtgtjIrI8zMy3jffd6SZqaTWCgtDTKRdOi6furcs5S/M5rWHQuR9MsBpNfZEq/+79KkH9moyTXHmWnDt8oAZNAa6T31+922yNk6xIyGKyixeT0dfc1STZ53b8l7z1s96f3en6thEgeNNDqbuJnExklMXnJ+90mNlDyo/9buabSlAEY82Mncv3YR88m3zG6Zjxgpn+/dpRAzap3/8X/P6JN552eVRiQwSWfhaONkg3xGY7PjUo5jMvM3qQ8n6dn/R9ovvW7runjqNn3foekDP07Xp/c+QOitUVEsqIxxPL60gf1X7xLyMIBuE0ZT1jPaWest+RGZezAx332ojFAUQh40qhVd+jXg1ctoTh+9QUBgTkqVzy9FrYWzWJWaJdC5qfmq/U/IFArm/jmQMQOX8jQkPLE7iHm0Su0StOlWiza10pcR2vRG3D5ryrgRFchh0+HrGc++SSv588BT4uw2jDXbsnR2LQLubKVDv6NExlocniIKpWTAIZwxTQaRLyyCdmAx2fDIk5vanWpTxBLCiR1nuBAqmHjJh8ShMxfHJpcqysBiMCEIO3EOqfCqKBavlWExWjC72DRh069WIUh/sUAWEX1HH5AhVylRK4VqWIzJClQaJSqhXjCZJSZQGN2YKzVnzuzPqPB6P18M2MOt4Mr8eLUDtQxnqPfZOsw2JRqFkE1ak4KJya4pJnfpfOJ+jCYSKlXj6xk96GXfw9SJO9l3RYNaZpWulxiMFEBeo3SAfbtDdpjEDspQatTS8yTfBBCxJN9PrIlUQnYnAqEWzBah9pRJJYKk60gST2WS9FM6mVjflWb8vq5U1zxkzbRTPBIvzmYlJjSEizeipOeQKZWSpNIu2tNoFdIl1CKSYhbBElfwSgScldICXgqimKxJwFSuQK0RLGhTFlyoS9CdIzTuujNN90tPb3dy5fHBbhfF0H3IptMTfi+KN56e+OV2x8vDE2+FiSePXvIqyuQ8h2hzUefThk14JqUz32Y4DaczUNosVnyLFsJf84bge5EIEisl4BI+AzaePg6X3t2HbAJsjZremTNOZiuljNChFmvTtSYtOlZj/bJD7Nx0KlOSQnE/hUsEMGxCe8kLYdbYtTx68OItMxwX2BKM+Vuu5qlItKS5yBlozeQDZzhFOGsIBwuDDM07DDLSMr14B25KawmcMmcrjQd4J7OVN5WMMK0bcow570V3psVsxcbGEh8fn2YTC7Alcq+8vb0TkbfIwYqOjk7XIEPkbHl6eiYCNAHkRE5YckAnzmu2Wogz6qVFR87sOcjqmSXxHsSkIyIAKR47ETQ6Hzud39Kw4/q3ZH9dC9LUDo+Jv9+FjFPEz98lLs1kT/0v2S0tkJNi7Z5R8bqktX1Kt5r365ZpfR3vB0oyBULT+mAygg52rOZg9v56Fr++vSjv6ZxUkw9YaS3mnZfKDFZK7OOutv4AEPmew0Dmep9cBRE3OHzxBgb/erQSeYAujWHmzpC0V2JDOP9TZtB1JjtiCsDjzGt5G8y4whQukJP0O4k3TDuU8b6P+j+2/0eByGR3mdEnkEpV9zb8cCx7kmBn5sGk6z25JrLUv9MPLGXmW057WBFJ2ub4CM5vnMTO8GLU6jyENoEmYkxOhuh9sJbzEqKocb+2H5azJcDWgBEt6fZlQ0LuPWf6iFVkyepJ2+41+WnyRpq0qkinL+qhddPQstpYLBY7m49NpkezGTx95ABbgqBUqeQ0aV2ZbgMa0aZmemDLij7Bi4bDOvNNGzl/7o6lXMMSBJ3eyJi5lwl5ZcZS2wG2/G/+zbi/4smXQ4PcbCDy0RMun36JyVNDidrl8NPEERmhwz+fnPBHTwi1Zsdf/prgq5HIcxeibCklMbF2dL7eaJ7e4dzF54QnOPK5rBYLQZXKUjSfjMhQGTkLeCMLD2bH3jf4VylE8XzeuKts6KMieXjxFjdeKcjqn49yFfzwcRMIz8DL6w+4FGojd6WiFFc849qlEEKegX+pwpQsmZ34Y1c4nas6U39uQsVXe+nxwyMK5KtG//ElyRP3iMUrrvHq+gmOv/CnYnk/cnipkFst6CNfc+/SXe6+Qlr7+JUsSomCnugwEu6Wk6ot69DIupfpk3ew66Q7eYrnpVjpXPh6qRA5YoaoF1w/GcLzeDsWuY4CFYtQNK8HOqGKiY/m/qnr3HolSwRKIuguU7sRWL4oxQPdUcls6F8859rlhzx47kXxSvkpHmjiSYSMLDm8yaq2k/AilPPnXxCtF6DS1c+TgS3bFcZWXMR+Z16MwiMLucsUp3YJNZH3HnHyRAQe+fJSro4/iichXDj/AntgEGVK5SKbuxysCYSevMetkNfEZc1F6fJBBPm5obRbSXj5lLOHHhFNMxZcqkvQ7bTBlvgmcuXOhpunCrPeg+L1KlOvdCwnFh/kYp4KdGoZCDEWrFHhXDl9i1sP9Y5yBljIU7YyRd2vc+qSAX2CQ/orRhUBYl2PaxUg2KUKFqSAUP4IMO4yYbA55mqZUJFIAFWOUm5HSOwKNK5HFe8wDu5/wIs34sx2KYdTrXJM7AJ8vYmM59WLqHcP5+mo/wTYGv19FwlsnTh4LVXOlsM4QqyT2/aoTbN2lVn/hwBcpyVFRJo5bcLMymyhQNE8fDOhndROP4xew4O7z3Bz17yl7hAy5FlLvsLPP6sUyEgR2HMSLw7JvcOuPa31cop1smNRnSyom6Y94VuTyv8Hma3U7/vdmDK96KokzxD5BB4pDTLi4uIQphfpbWLA8fLySgG2BEBLz41QRGQ8PDxSgC2xv0DijonBkRET9uYVh+9dJCI+hkJ58lEqb0ECs+Uhh2cWKcJnFXKX/7GVy4dfKLEPps4ty7TdppN5TOzLb//+GN1sxkyY69n/I0v2D2vYVAvJTIGW1MAwDSCYiXVlqvsVUgYhs1JjjXPIqt5v+0hm631AZJqNlKoR3sW0p1UhXkjIhHzPJmSZju/2PYNO7xsPer/m/bf3fu/XlV5Rw2Qfv7MF7BKd6MguS55jlhmGKz0mLL0v93/1S37vNsxEp3JhKxfSS+e9ZxhtdUnupNIaQvJsxayPlyznHW3mAoqu95QSRKYHCj+W2XKBLfFYuzadYdPKI9IT5gnIzvDJHfDJ5in9njL8TymBf+Kcnswcsy4pZ0uIQRVyKtUoTsVaxWhXO+2cLSEBtuQuT/9pHWmuOczIH55RYUAHehS/z9Q+2zh+8zWGeu1YOqsGAa/vccfiQxaZkjwFs2J/eI0/Rqxj90sNo7ZPokbWBMIuRPAi/AG3H0fg3aodze1n+bHPAWJr9WXyiBzEv3jBvadRhO4/xJZdwTyKVqGUgzEugS6LptO/gTdv7r7iWWQEoRdO8tf1QPqOr0tljygeRGkIClByY8165i6JptL4TnSvl5WYBxHYfb3Q793L2NWR1FnUj35ux5n73VpW77PTYtxXjPqyNI+HzmV0WH6Gzm9O5fA9dF0uo0fbctSo5IuHMZr7j+MI2fEr81Q9Wd49J7EvDWj8cpPH8zWnFqxh+m+huNeqypCRzakWaCX82RviLBqyZfFE+3wvP0zczolXn9JtRFPa1MuO+cUbLNlykF3zipOLtrLgjztYqtTl27GNKaeL4MELOX6F1Vz8bhJT9suRVF92G3a1lgL1GjLgm+oU07zhZbw7flljObhwDfN+U9B8Wi++6qTk4YMIIk3uFC+cDbeYEJaNWM3Wc5HoEQDF8WG4mK0a7i/Yv+As98SYYx6iPhwAACAASURBVDHy7NZlHvg355dZ1fG+dIhR3xxB3boX3w/JxdVf1rLsoIyqI5rTtooP+rBobDllPBi9jh93PydX388Z1rcs3m9eEe2Zi3yKp2wcs5rFxz5l/vm65E8DbInFu1ankeSuQr9vNUKuihVp29aP+3/t5qJHVXrVVXLw+GNiY+KwW4SM2g2dzkJEmJV6fZtTnPOsX/wYY25PZBYFWns0d8+GIeCPYOf8ShUmwMNh8GKNiSLsvonsFfxwi40hUpAB3n7kdLcQ9cKAzU2O7FUEd2O1FA5yI0HjTfa4e0SQk6xuatRaNQlh97n10JhoLmIxW3l0//kHzTASszWjM2eOvi0jdJ1QgGy1VkX7nnVo3LoSa5ceZNfGU9I/p5DXCaBlsRBYKLcEtNzc1MwYtZq7N0IllVpazJ/EbC3pT+68bzNbmaua9UGP/dZBwnFdkhH+p5mtk4evC9VpunKRtKzfE/TCjTAn/nlzYhE6zvQA5QeueNJitoReND3gJFpPyBOElDCxk9iFi4qwxk4bCon9HdpM5xDg3F+ALSEnlMwyLBZuPXvIgtNbuR3+GE+dO4HZ/KgUVIoGxSuSQ54VmUj2ecf29sSa5J2SctJMm+lKjegzZL5S69hSJA7+FwKWj/xePoSMeEvqlwkAlLnb/DdWcK4VW0aUQPJ+/ZHL1gxuOz0Q+S7V4Mew7plr6/+NvVJLL5N9Tx+EtJM6noP5cm7JmC9pcSIiv3ZXRlxq1itzot3/yi8/Pb1d4iCeCYCT0RyTLuBJ6WH11lj8HjLKtOdPx8Ly3axX8m/9A/vze2gW/y1mS9xpXIye8YP/4MDOi/yyajB1GpdNfIBLp4Olaap0xULcuBiCPiGpZIuIiOcN9JXylDs1mJxGzpYdS7yVvK2bMWpyHexLf2fCtKvkHTOYSYMCuDx6AQt2PeJZ9Y4sm1WdIsrX7Fq8h90nYgho05rBXXITs3M5Pac/YthfU2iQM5ILS1Yw9qebULw0gxcPpqHhOD8NPkpcte5MHpeb8D17+XnqP5x4LkPnqcLljWCM19Pu57F80Tw3xiObGDHuCNdDCzHi0EBa+zzl97Fr2ROahQZTe9O/YDQHZ5wkYEYbgh5cYdnEf7iuy0NB7zhOBcupPbM/A3WHmD1xExsO2Wn8bW+GDilP6MC5TH5VkGG/Nqfy6/30/u4kb6IrMXVXI0pHnKPX0MPERUcRW64yrTTPOXYyHPcynzJqdnNy3jvFj70Po/phKGNq6Tmz8m9W/xODX6PadO9cBr/HO5g0/BS2pr0ZPTCApxsOsHbjLWJzF6L90CZUzfOMRW0XEdb3W6Y2z8ajLav5fkUYWSuWxu/hfrafl0k5tUIm5xVUkr4Le1LPcpXfx2zjOEXoNKUtzdXn+WHQNVTNP2d4/+yE/b2fJWvuomnRjEGdCmH8ay7fzQ8hLFbpzMN1gq29XamZ00J0rFViz2yGGM4tmcL0TdmoN2QAIzoouXP0Mq+K1+KTx3sZM/0Webv3ZkJXNVc2HWT9xlBkBX3xuBxMcM5KDPv5Mwo8PMiPM45xV1uJ0XOaUirmMAM62Rl2onaazJYYc3VuGgIL5nLI2Kxm7L4FaNKlIj5Pn/FCnpWi6ttseJKVzz7VYtH6UzyvO3GhtzhwSE/VlpUJ1IWwb9FDdE1LEOSbkwK+4WzqvZkjNjsqd3dqf9eb2tarXA3PSuH8bjw7/IjsbUqiP3qNxzp3CpUsgI/SjjEsglgPDbablzn0xo+6peG5PJCA8N3se1qACqXykr9YXuSXtjF1UQh6k3O+sMO9208/yMFSYrZmdJHAVlrMVnLApXFT06FXXRq1+JTVv+9n96YzDtmuc/0sGK2A/LkYOr4tWXw8+H7Uam5dfYRHOkBLnFtitn7/KkOwlWGgz6kMk0bc91CLudbSIlM8+KYwyBB1D9Ozfv/fNshILSP8l2b0tMCWAFrpAScXyk5uLZkkf0wbbIlOktqKUkgIhVRRMFxSTS+7nTvhj1l4dhtXX9zHbBUDgxxfLx8qBZaieeGalPcvhlIuErCd0cY0XvbbgMk5yaZIUPloTdsHztb/+cMyjORmIp/sLQyZmAKUdPZ31TnL3JI0vZXbuwDQv9TpP/Y1pGrkzKz9Hd9NOvl8mVwqfuxtZ3z8hwDYTALWzDRSOvpJKcbilIdISodkBnKZyTVLT9WZ1vL7I6F0xk38MXtkJiaQLiByjs2SO40zYpeJXLMMJ990gJID/iTJB5O+3P/yXLPMtHEmcJtwI/xQg4zkMkJxqdvXHzNn8kZuX3ssyYy69mtAthxeUpPO/36LJCfsOegz1i09RNgTZ86WFOCXU6ZiIYqWzkf7OmkwW0IChi+NB7dneJ98PNt1nmPnQ9HWrELj2gHIjqxl8MQz3C3amhU/16bAo3/o0HUvr0XeSvaWLD9Wh9yXD9JywDGGb5pKHcUt/mj7CysiNOQqUYjecwfRyOgEWzV6MX2MG9vGrWXBmtvYvDSJ8i/xHA6wNY5+LbJw9osZzDwXTUJQB1Zuq0au53f4c9UdzGol6lp1+KK8gltrlnChYA86lrJyZ9cFjp++z6UrD7jnXZzO33/Bl7qDTrBFumDri0F7CX5Yi18vN6XC67N81m4zJosVtacvhT7xJzCvO16eHtTp1ZBcT86zechRcq7/jtphJ5jz5Qq2hCnRVK7MwBk96WTezqiZLyjWoxs9yj9kas8N7LsSicVopd4PIxndNQ93Jk5hCZ8xbGgV8kbfYf+BG1w7GcrV4Ke8iRXBaDsWsxuBn7Rg9vpPUdy4zj8b7/Aiey5K1a1M/UJhLBx6gZhPqjPqSxl/frWalVtuEtutO39MqEPQlV8YOOkBoa+UTgv6lDlbqyYe44HQGFpNvA65za2HSjzyFKfX/M60KaQkOvQem8euZKWxGEPndadp7CGmjtrKnhsydHI7RrOJBuOH8G3v4hiOHeSfS9HExGaj3oBalPAJYX61xzQ8VpN8t4/QJFXOViKzlT+nc7YTef6elGtemZpV8+ET85wbJ86wMbYQvRuqCQ8xofTwJqsqiot7zpK7U1/KR6xi5gl/6lfIjj0uC5Xa5+DOF2vY4gRb1b9qR4HLS1hwIi9fTGhNvlcXeYkHZ5ddgo7NaOn3klNn9GTxiOWZ2peCPia8/bMQffQiD3OUo6zmFmefe+FjtyEvUY5ayitMnXuVeL3DrEl4BjwMfv4fBVviWxCOfUIK2LF3Peo2LcfqxfvYs+UscpFbKpxK8+Vg6Li2+ObKIgGtaxcf4imM0N4h+3KBLSEjtAqZanJ3Qdf86lICZhRUc0UqPyAGLTFbt5zW7/9Jg4wPZbb8A3zJ4y8iAlIZ+w80RUg6Lrms0CUjFDacrk2AIAGA0nMjdOVgufYX7JQ4Jj0rd1cRZFdRY7G/qLMl8rxcRhkCRAW/fsqSCzu49vIBVmf02WKzolVqKJenKAOrtqeUX8GPWa78jxyb4ZI1k7lmmdbNuvqEa+WZYR/5LwEtH/M20gE8mUn9SWymtH0k/oVcs7R6QCZBSaZkgmlxWalXgJmADRksLN/FsrkAUAoQmXmFYroZj5lYx35Mr/n4Y/9teldCJY4ISHrmGikBT3q5ZpkLcXx8A/wHzpAZgJPRtJfJjpPh2JxCNvi2ecnbINJxY6lzy0T9oL5tZ39Qna3kYCv8eRTTR66WHByLlQ5k54aTdOpbn3Y9akt1ilpUGSMl7289MZXuTb8n1GmQIbqUUimncatK9BzcmDZp1NmymQwoilem38R2tCloJSreIsmxbHoLqiweeJnuM6PDKvbkqcvieXUpcGc7Lfodw2AwY/dvy5p9NfC5sJ82Xx+XwFYt2zUW1/idv9zl5CiaFthSsWLcXyz66x6ebikNsJLAljvHGs7l16eRxJbuwKpVVfCLCuPyQ6NkfiGcfN9ERXPnyHq2PShD2zYlKVe1BKXzWbiwZD0/HZdTa2I/Brod44dxG1i310yTUX34dlh5nqZitr74ej8PHtdk3vkmlI84TUMJbPnTYmJLOlTJgv7lS2LMcnxLFcEr5Bxbh50g74bhVAw+wpwv1rAjVoFb1Wp8/X032ui3M2peOMW7dKV7yWAm9t3MoStR2EwWak4fwdhueQgeN4NRf5sp3LwS1asWpkrNIgTE32X51FWsPqZHIRdgy53ATz5n9vpy6J4/526IHpXajjHeQMKrR/y9Ngq/Jo0Y/oWJWQM3sG1XMNZOXVg6piaBF39h0JQHhEakAbZsV5lYdQn7pJwtUTJRIzkma3wL0uHHnvQs70Z08CWWD17BrqyVGP5zF2q/2MvUsds5cFeFTmHHYDTy2YShDOlRGFtwKGGxwkxD5NHFY0x4wc7JGvqcqpUu2FKrVfj5Z0PrrnbUlDKayVa+HK0G1KdcxAVW/naYvblq8V0jNc8uhxOlzU/T9gG8/HM1IZ+0prrHNdY+LUiv8lYuHIqjQHNfbvf4k40usPV1F6qbr3D2iRelSmTl1blQPEp6cGbqKeK71qdteQ1Prz/j5bMQTgWrqNK8Fk2qGNk8cSfh5RrQOHsI5lLlyPbwMde0gVRTXGHCj1cSwZZw+nv5LPKDBkCJ2frByWwdeDtnK/VJBeBy99TRqXddajUqI9XW2735NLnzZmfIuLb4B+Rg+qhVXDl3D08v3TuBljh3cmZLMp/5n96c47cAW3dvPvwfYLYO3RDulRKqTOuvSKBysEQ2rJItpg1Dgp48Ab7kzpvT4U7itMBMeRIXBnOdPL3fTot85/UdVY0d1u+eyazfhXmFAE/pgS1RMytLliyJtKYAZqIQcnrSQwHORI6X+CsAmdg3IiIiRS0vAbbuRoS+BbYcaxE7CrmChoUrM6J2D7LoPFIsTqTFSOpE+BSLl2SUZwpWzLXOcSx0kjBLyt/pYpd0MEt6eUBJgXvXwsq5QEq8V6e3iRMNpGvc4XzNjonfyZiI6d4lf8rAxCJJHul09klGuaS94HOsZBzgL9mi7r1ZsqR8ltSui0mmJJkEJa6PyFX0V9Qsk6xhk/91sUmu/57yt2udK73GVC8tNW59Pzlk0slcSzFHV0n24bsyQhLzohwvNQkspr7ndzFjKeVuKR/nHatUqQ3Ti98kXT9tLO+UVkh915lxJEnwXP48jgeT+mSyxkv++63+7ZRYJ/bPVJJrx3O9+1tNOmf6MamMmLHE7yqtU6SQGYpxPOljS/2saVJwiWNGsoTiZMxdIohNd55wtalrHknVxm+9LOcFE7+Nd/SjVONGylOll4v2NlB8b2MMmSPS6pgTZdjT+O3qp6k++5T9N/V4nEbXT33823Nxsm/JdT/J5gxHcMHJziWOf0nzrqs7fKyMcODIVnTt34Abl0PYvu4k9ZqWo8ynBVm+4B8JZLXvWVuqr9Wn5UzJAOC39d/wVfufiXqdVGdLGGQ0/LwijdtUom2tCalkhHbMcTKKtm7Ct1Pr4n7wMBv/vsszhRK70U7xzk1pXy8bwaNnMjamOjO/r0MJUwjzp+3g7EMZBbu1ZXR7P56tX8CX8yIYvnEytezXWVJ7Ces16YEtNSvH/8Wi9cG4pwu2PDjeZA6/PIkizlSOyae7U11/jd8XnuXmw3hUvn4E5rLx6EAYyuJanl17QY46jRg8uQY5rx1hxuxreH71Fd+WesGWudvZfE5O469b0qZhDu4M+JWpEUkyQgfYqs2Cy40pHX2db4efwq4qzODV9Qh4epMF0/fxMndxOg1pRL6nZ1nW5zC2+cMZUug5//y2lfVHzRRqWpvuvSrg92gHE4edx719X77t5cPlxXtY/3cwkVn86TK2HQ0LvGJh69+5lCeIHK9DuRbvTZ0h3fm2cTZCN/9EtwlhUpkHq0VOjsLl+PbPzhR7fomV4rlfWPEu7Eeu+Gec2Q4VJ3RiaHcDPw36i607g7F06sLvGYEt1T2WDj/AbVHQWLjWx7zh6QMLpXp1Y0RfH8IvBWMoXQb13s2MXRbBp8P78F31GPb9uZdNO16gypsV3Z1HvKrQlPFTK+Nx6jgbtl7jbriMHEULkst6jj27qjHzbNo5W47vBrx8PMjp5+MoXWKxYs3qS8lqhQmKe8y5Ew956leEKoGg8/BGpRDuhCaenr5OpF8xSuVT8zw0gRx5PbCbrCjVVh5tusQNmx2lmxs1h3SlruIW5+7JMD57yu1rNvKUUxO66y6RBYKoUDUvPkoL0WGPuX4mAm3JTygfaOD0kTsY8xallC6cBK8A/LxUkg28Ovoxe48/lwp9C/AjSiuIsh0fsjlkhF05c/TmO2WEyc8t1tPCvVGY4VSpU5Jdm09TrGQ+Chf3lxiti6fvZgpoucDW7KUDHAYZTpyRrhHGW6lOyQJ8zskzhTgi2TowzbWyc0EixnYBtu7cfCiVR5Ir5CgcFZgdWYZymfQ3NTaS5uN34Ka08JTs5KHrztVq2qtUYePpkuSJmxLARNQA8g/ISZ68LmYrrVedoXgsXUZMtJ0wyBBF5lybYJvSs3IXL0gwVMIkw6UhFblXwpEwPbDl2l9ICYXxxsuXLxEmHMm3d4EtF+By1+iY0KAfDQtWdowY76IxMxHY/5CPRq5QodIosCaIek9aySLVok9w1MX6kBOmcUzGbzNZLlp6LNk7JJbp5aIl6tze+mKcMi6VFp1ahtloSLLi/ZBnFla4KlGHykiC2WGy8NGbaDRhj6t1Q2aKxWhVoFJrUGXiGu/DhqUGXaK4rFanctYUsqBQK6W6axbnU2XcDZOhHVHfykMnNDUYLXbkKnd0cgPxwo5X2pKdTbShWosSI3qDVaqzpVIKC2s9FpkarVqJzWKU6k69fawKnZsCc4IRS7rag7fvXIxNcqUaEbXHrEfcVqJFbirQ9lG5Z+m4MKZqgdQtkubvj+5XH32C9DSnyaR8kjVWRjafGf+7K1CSMviUeZfFzPClH90c//YJ/g1W7AMf/F25Zx/LbH357ef0GNAIUfBUMElCViQ2s8mK0WCSgJbYzh2/jUwhp3zlwpw4cC3JuUw4pytk5A3KKbEIHVPnbAmXPY8gWo3sxvBWSnaOXs6vK+8S56ECQwJZO/Zk3vfVyX9vM73+8mfC6EoEGV4R9iqB8Bg3SpTNgen2JRaNW8bhl9kZuWMSNe13WVxhPiu1cnIWL8KXiwfQ0HCG2f0OElu7P1O+U7N+ymrmrbyDh3sqZisugc6/TePLhp4cb/YDPz56Q5zMjTI92zHwq9Lkef2Iq3fjUOXIhld0MGsmRfP55nq433pAlDob+YvoeLB5B3N/e4BfhzaM+qY0PuEvuf88Bm1AfgKzKbg1eC7jwwszemkTKkQcolefvdx/HMiwrd1pVVLNs1sxvLz4DzH1O1DLN4HrJx5h8MpKobL+eD++ypwGazjfsSXThlWlgCqaB8GveaPzISi/D1mf72Patxu5oGlA3+8a0qiImpd3XxKbPTcFvWO5snkXM+ZeptSkEQwpaSI4NBZVvgIUUT9j+/RVLD0eiyhCbbdbJflc5W5d6d8zCPfnT7j+wESWolkw7T7A/NGvKP1bHwZ3MDBvyGo2bL2NpXsv1kypQtC5+fQZc4/HKWSE5Zh2siuVvcy8ehqLVJoOC1F3b7Jtq5UOv9Yn6+k9TJlxDv+vhvNNQz37pm1hz8u8dBhRn0r5rIReD8eeV0PYxA38dM5E9dHt+OKznOjvP+LBM/AtHEDswWmMmd+ARZfqkO/eMeq13pZmnS0hr82RywfPLDpH0MIi6oeaschEGQElSpsZqdSeNC/ZsNlkKIQhk1XY7Tvs7qUafs7ApNJNjUrU/3R3p9agDhS+9isz/lKh1SpQqiTFJAqdEpnT1l6snOSidJFajs1sxmyRSaYUMnF+u1xyjxTEj6Nmqig9oJQcAaMiYnn9KjpTta/SGuIczJYTbGWC2XKdQwAjbx8PSVIoXApFMGXWuHXSd+/pnTGj5TqPYLYE2JKs34VV6bvGzX9zjJYWd46LSXVEbTZu33yAIGyE74NIFRJusGI319+38i2kiT/j+S+5O+KHW78LGaHEbAmDDJfmPZl8QXoWV5TaRT0kRa3fjvgnMQCCRfMQzFYysOVitNJjttIqPOYCiWm9J7G/VBzOaiUyMlJitVxOhK79MwJbjldmp2ZQOea0GC69JIcfhXOmdEVE3/rtWKI5JsZ3SHDSK5+THBfLrcSG3+XqiQgCW9ZA9+AYZy/Ekr9JW0pk0WOxOWBDikVPWoYoyeqcuSL1yaMMotO4IuZSW0u/nYDHSS2J6K/jyZKxZM72eJf80HW+RNlSWp049Zco7lfjiSF4JzsvRBFUqR7lArOAWMinYLoydlGUyeTY9RHcu32OB9rKfF4qq1S4OAWzlVznp9AggqBGo6jjksy4IDWYlIqzRnLj4B7M5XryqU8Uj24d44qsEm3L5ZCKp6aXiyb1rBQFE9NiyVKzZnLkop5K1DU2rTmK3rfQ/8PedQBGVaT/3/ZsSCAkgdBC770KAlbAjg0LNuyHXVHxPMVynmc7rOgpTVEEaSIIiFTpvYXeQUqoIaTuZuv/P/Pe23379tXdTQjerMeFsK/M/Gbmm+83X0PnHk3gyjmNutdfjQZWL0iFknAuMwWqIKxdmGG25mL56F9Q1usRXNE0CSV7ZmN2YUfc170el7JWsNqZzQiWnMSO9Uuwy9Idd/RrjIJda7D7WBnqdOmHhsUrMXvtCaS36onuzTNgooSLXwGkZox7D36feRJN+ndHQ1IkV1bwClY2oSg4EYZWuE/twNb9fyKpaV90zjLDQzc+fn0prUH+WEow69NEN3KWSEG6CVYYyRFRWGyHpUwIPp6xc7+rZwTUXh/R7mNRcaJia0eUJTrC5BwhmzmoOdkcjkXj8RCs0yKLoGAt0/OTrmkh4brgmhjCUNjwBBkoyVHLyxzxe4QFIyQN0dzwBGstL6NoP+VS70dYyEUWcxVLuZx1lZu33DwNm9wj3UY4K5lgLdP5U5DZovksjT8TjtYi9hXR9RarGX8bEFvqd1I7p33XJrj0ytY01pn8IcrSDbd3x6ncfOzefgQevt5PkpMUuHeg381dsWTeFlrUVPiQGI/sRjVpEdm7+7wdadny++GtUQed+nRE9+r5WDZvO7btL0ESSXUd8KE0qxluvKEFmlhPY+ZaP3pcWgcpJw/hVGZjNM+0wl9ajCPrtmD+ijxYqjnQ8+6+aISTWDd6PbZaTKhSIwNdb7oUzXyHsWL2IZQ17IJrrrRg84KtWLv1LC1MLf6Q2lXtbrwKl7Ry4NC4FVh9vgxecwAeSwYuuaUTOjVIhdNB9o5iHNuyFyvX+dHxno5oUcMGU9CLgkOHsWbZbmw9VIaajbLRpW87tKjlgLnkFI7m2VC1djIKfl2DxcUZ6H1zK2SX7sP0WQeRX+BHg8u744rONZDqBHJXzsMOZw/0bJsGwjuLTxzCSXN91PIfx9ox67E3vQba9+mCri1S4AiUYN+BfPiTa6KhZT+WLNyJbceS0ahLS/Ts3gC1020w+bw4f+gAli3cjWPnfajVsxf6XFIL1ZNJX0pwbMcOLJ59FMXOUL52BHwm2FJqotst7dEuO5kWV/eXnsfepVuxaoUfDa7vhF6dvFgxaxt27D6LQPsOuP3KRkjLXYVZi87hfCnZm3iNKVgbVz/cEY2qWWkpAO7jh+vMKWzb60SX7g4cWbkJM/8oQr3ObXHDDXVQsm0rFi87jdSuHdCzWxaqJ5kBXwF2Tt+MdTty4WveBpdf2RxN6yTT+mDegvPYuWwFVu1ojBufboL00wcxbspueWJC3FvtVqSlp9CEDsS1kKRiN/4RnbSTQ0CbDQ26tkF63ias220hCQllP7od6ILEyhiAp8yDwvOlKDwv7+mlt92EbL32wf1YTSxbBsgWeT4hXGQNX3NzN+zbeRTLFuTotmiJydbw0U+jdv10BHxEnxTLRYlXgY5AJWEvFp7PWbpEB4uC6YvWlgtv5OSa3dsJ2XLSmNJyK2ocs2WrQdiyJeuiFsfpHul8ckoSxDFbeieQ0euI9YtYtYibopTIiclWjihmK/IdQaQlpWD6g8ORXiVNZwHRRJEtEyw2N45snIyvX9uKvr98jo6H52Lp6kI0u+VedEh3I1RySPeKNorghbk+aLKiSskBzJjzM5bn1sLtA25CJ0K2SIcNki1iGQyc2Ybp49/HzPQ3MGNwKxSUemXJlslih+/IEsw6nIxL2rZBdnU7X0hR3j/IW7wL454ahKLnd+HVlrvx27hX8JV1GBY93x6FrtiKESojbkLAnYt1E97At9vboEePbDSs58KyT3bgyglf4prkYn1p4UPyyQSz9RgWj5gM95VPol8LJ479dBfu+vNZbBh2OS2CGSKLhGwV52Lr6oXYbumFB25pin1TPsDEpfm49IWvcaNlHiYvO47MdlegV6tMmPiJSael2QbnuckYdPN63PrL67gmMxUWRetWpFXGYncib913GDVzAarfMgovXGKl6d8TEUcqf9Smc74rmYIV5KKWJZPnQpqRj0ruwjpbfYEvU7C4aYGj9r1esqV18CUzoyI2df4XQUWrNOJWBCk5wX98QGwxW+TwgqRzL3N7Q3OEKHuTFr6JFQu34ftv5lMlUDigIpaCmavewz3XvIMjB07Se7iYLQv639UTjw25CbdfNiwqGyE5xfe4vSjzm+Bw2mlNIUEUkMK1LpcXPliQ7ADK3H4ELFZYAj74KOCcxSHJYaGHG+4SN73WkWqHPciVc/GUlsFLymQ4raTSMdzuIOxOOxx2c3SMCamz6XKjzBOENcUBh5mns0E/ylx8EWGeVFtI8WKHCd4SDz3vo62xkMK6XF0kktmY9MtHHAJI5mRTkNYWMic7kGQK0OcRS0pyso18DZ+rjB7Gkb5bHEmwBsqoZwF9rpkUbfYjYLLAnuKAjRT0dXvhId8TLx+SQjDohw/EmkKKLZNixF6uKDIvGknxZ1Jw2EqsMmVlcHu4d5H7NV87/wAAIABJREFUzVYOnzDV4voTDPjgcYmLOXPFjx1JpL0elHnImJH+WgCPB6VuHwJWB5xJAtESpo4f7uIwTqF1RKw7NlKMOgiLw0bvI3Wq3C4/zHY7HA4zAmWeEC60r2TsKLvywF3mpxYm+jGbYLUnIcnuRWmRDwGzNcpyKRZ21EPCbKbWWjJmxAIb94cvNh0wk3ms/LSwrNCQGjzZIlZkV0mZfK0rA42Oh2yFx8wMd7EbScl2zRgtadPIYc3wMU+jdrZMnS01I4TC7k7nqOglEW6FdOEINbsimRvx2NtFyVZFWLZUNivSeM5C5KfuAyRriIukfq9fE/XqcanfZet6yJzehX3cudO8CGOFaOcirJmcjFVLqxL3hNKae6Qvubm5NB5Mah0jZGv32SP4Zt2vUCZbgM1iww93v4V2dZrT6ulRAy5qhMXmoO6OJL1skFghiDCntbqssCfb6Yk/ORGxEokLL90wvFw5dtiTq8DBn44Egx64ij2A3Y1jW37B2Le34fJxn+G6TFKbxQZPwVmUeInPKaninkQFILU4eV1weTihb3NWQZKVZBwCkZYoJsJRbJ0RTlOJ5SEpBWR/oqXnfB6UlpQhQE3fxI3PwllLg2QzJpsCkeikHQ6YAkFqIiebLHEVcJe4qLufOA6E/GKyOZBiC8Lts9LTwkDAB7fLjaDViSpJJArZD0+ZK1Sw1pZcDa4DS7DmTCo6duuO+pZC5Jd46XMt9iq0TbRfgTKUlnpov/j9OBRUZrYm0WcT64j/9GZM/vYDzEl/BRMfbo6CUj8sJGDXYQctNeIr4zJUVskElryMW+dm4Y0nHsMVDSwoKPUAtmQkk2KGvLbrdRfD5SdpjPdh4kuDUfzEWrzQfC8WTHgLY6xDMfOJNih0+WGx2eFwOmAlTfV5UEbcITmjT4jIkHGy+N3wEn9ywiXJJpNUBbYAGUtC2DiFhMybYMkqfH7fcDQZvxCPNynE5jljMebjg7hyzH9wlbMYHpBN1gkHmYAmotiUoawsQP3LiQtlWZkXgaCJmxvwoMQVRHKNarAWn0OBO4Cjkx/GQ8cGY9lrfWkwM6nB4ve4UOrxc6QppSqqoBSFZS7s+W0Efl55Hl3/9h9c29BPa2/4SotR7CbvMMNRxQk7TbVqg/XEeDx0xwbc8ONL6JORAuIKmeq0hQS4v6wELuHkgMxHezKcdjMsVjtOr/kWX/+yAGk3fI4nu1hR6qGTUba+oablX+MELZrEcUpepJiX+ScZLi6WfyL7j2yFK2oxV4k1k1p4Qt4GgoVLbM2WsWJHxIaKmJ0u10uDSUjEUAgbpOATIeBIfw9dqJDuUbRnKApd8dCIPV5lfe7DsWeRz5MUx+TdK5ViKDnvBnGWT5m40CiTdshNQGdSEvGMkVo9Rd4SQqwZQF1tY02QIbePEovVtzP/jmOHz2DB7A3UnVCIn3U67Xj3q8fwr5d+QEE+555P5C85Oe5xWWtcfk0H3Nr7dZnU71o7NvueIVB+CBD3VqopXJDTEh0v5dOty3lyGUUlVjdCKUmNtS2CG2Hdehnw0dwPojgokb9cpJjXPk6MuoLq2tzDiXyKiKcidX3/36V59/b9SHImU7dZErdFI7VEroQhZSKy84ZcCcMxW4J+IIm3oSnX6cYRoESCuN2Vutx8zBbnRhiSpBoKheaxbAhVcspgoYLYmWw3OocMXU/I1vHjx2nclnTSkEC5kyXnsOLwNpwozOUtX9LzHsDpTMbdnfqjcXpd6qalBIPFbkH+7pVYPH8R9hYTMtAQvW+9Bpe0yYIzeBrrp6yFrWUm9q3diMNn8hFwdMWdT/dBPUK8TC5sn/pfzD9ClGsbqtW4HAMe74Ea3mIcIWTrn9tx5Y+folveSmzckYvMS25Dq+pBJFnzsHnR75i/ah9KTUGkdbgR/Xt3RtM6duybNRazNx9FoTcIc4d78EKfBryPdhhC4mJnNgWx/7f3MWWHiZwpIqvx5eh/36WoV3oGO9fMxk/LDtCq57463XBjvz7oUdcBtykPOTPXIVCvGo7s2I79R0/CZ++M2wf3RUNyekcrhnMfEwIoO7QcE3dmok/ttZiw+Bwy6nXF7ff0hXXTRHw5bx8ctVrgkqtuwvVNk+EyAfk7lmLi1F9x2u9AWrXO6Hnb1ejcJB02pKB48xhMXnYIea4AkHU5HryzO2qQtFGCWdlkhsVshv/gHAyfthkmSzVkVMmAJXkV1liew/iHWsFtLcOpLUsxd/pyHDWZkdauH/r3uRoZR6Zj6sRv8MPuaujQJBu9bn0a13RsgKQj0zBm7m4UlQVgsSWj++3Po1cdH8pK9vJkax2GNN+L+QLZGtwObrMX5/avwdwJC3DIbEbVZr1xTZ8+aFPNCzddVuSk1os986bgZI2r0KllNlKsPphsPuyb8y02VL8FA7pk0QKcBEPPmdUYN+pHLFp4DFn9b0T3zpfi0sxd+OmD3bh87HD0SfUhWHgQaxZPx/wdxNe7AXreeAOu6JmEnO+n4UTWFejZrTmqV/Hg8NzvMKO4AwZd2xzHF03C6eb3o1fDJOT+/BAePv4MZl+1HSMWnYQ5qRrq9L4fg7tXR3HBWRzasQkbS5vgjusa4cAvn2Haynx0feJT3FJ1A35dk4vkBm3QrVktJKcWYfOPU/DHnuMohgWde2Vj+tv7ceuEF3BVRlXYc5fii2lrqUug2VkNra97BDc1ItFgVlj9xTi88gdMWH0W1rQmqGXPw7mCvUi76mM80UWwbBkSA/FfLLFYKZEUVSONBmmRo3UyNC/+vkQ8QclEJ1wUjwsDf3qsGh+mBErY1U8grXElGdFpuUowuPE/LixENfdhkiAjVsuWXENLitx48+MH0bxVPeTlFdHDWIFoksRZLds1wN4dRznmyeNLtB1yiHo+rwgvPvrfUNxX/ECwJzAELmYExHK0YvqRCMtWPC2NtGxxPENJdw5RAy3rlfQhok2THr6HyoyEXxaO2XJSqzDVeanObaKp7Tnhxf0UEr7RRFshfZL/TgjXoa7zwoFbeP/kyJbKJ1yvigQGEstWgCbIyG6QhTrZtRAghYNDfv2R2ahEoUrRMRjSvZpqwoJE5k4FbXYLrfBts1k0zLpKbFeb/ZW53cg9eQKlMpYt0iRiYizze2H35SIFh2EGcaPgB4DvgyMpBcG0W+nJIY2zEekHAqMImkh18eNYPm8OFq46jYwGDuxftA7+HgPx5OMD0aX2Tnx16ytYmNwaHdvUQrKtABsmr0TqkA/w/nVt4ShajI+Gr0RK3arwuc8iZ9Eh9P7yezzZ3IdDm37B6He24eqfPkXzDV9g7E/r0PLFKXio2TFs/G0KpvxxAIHMuqjhOIgD/r545M5+yDw2HqNmHYA9LQOpySVYuzEXA18cjj7NnZwlh5yIktPwgB/7Fv0HXy06hVaNG8N9zg0EauOGd+5G6pzv8dmsDfDWb4/WKSXYe/AYkptdi0cH3o42dffi2wdfw6yiumjbpRGqOc5j49SVsD/2Jt67pQuqkmBQIYtMwIfiBcPQ65OTuPfenkjOy8PpvRuR37IvWlYh8TwnsHvvUXjr341//+M21PbtxrwZc7B6eyGq17Ni15zVsF33OJ4a1B9tSzbg/RHfIj+5JtKrJOP8uUzc9cIANCVWNmGOwQ/v/sX44pv5ON2iARp5Ayg7dQTr804j4+p38P3DjXBg8yz8+sMSHLE2QZ06J7B7O9DphsfQr9kRLP/pc4zamYauLRuj102PoW+ndGz55l9Y5qkKp9WBoi0TkdN6BMY81xmO0r2Y+OJgFD3Jka0FP76J0da/Y/ZzLXBk9yLMGTsbe/zNUDf7NA7s8aBRt4G4/96uSPW5EYQZliQLdowYiPdK78U7D96ApulmWHw5ePfWt+B5dQSG9qgLO03M4oc3bz0mfPcTFsw9gJq3DECvzl3ROW0bfvpgD6747jP09e/G0rkTMXvrOVSvVw/mPbvxZ4NL8cAjN6DGH5/hs9+ycNPQx3FL9mYMeforuK4YjLfuaYrfnuiH7bcuxmt903Dq50G4b04GBl7ZAqYykgjjLPadcODeIW/hhmoHMOvHb/B13rWY/J9rcHjKx5i2Ih9dnv4cdwUm4G+frEVWnwcw5O5s7J00AtMWuWCtlYbkKkUoO3EQixbWwDMzX0PfzKo4MvoVfOOtjYYBP1wHlmOx4xmM/+RaZBSdx4FVEzFu/j6kNGiAaj4/Th/cgJxgFm5/5EM82tFKE5yEY97C8TJCDBxHeMIxcfK/y9fOUhL6MiGFnHzmZVo4Jks4DBNlK9UTX8ZJ+tDRnxDzKqREioqBDQl7Lq5PTtxKRG5YWQ9pxmLzTOiBolgkPYXYhQ00HCnIwcL559M2SMtsRWSSEvosYBn+nYNWhIk4vkyIFBMn2xSdnMruTRKQlGim8N5whsNwBK6wAYfjWjlrmWZsmWFLF8GQy7RJ0YyIjZWvnUf20cdidCOUUxF8Pj9atqmP+o2zQIgcN5j8lSbAU+aDzW6N2C3J10RnyD2Wh+2bDoHEkbEPQ4AhIEZAh4UrAYBRsvXh/Vi9xHjMVgJeT2M+h48l2QgzKbeIOKCU6NCqR36Cx4dAhgQiRGWisAHzBZhFspjG/RLLlj+Indv3IcnppIfwCY3ZElEF08rF27m8BwqskqZkpMH6gmUrgFIXl42wXjbnRmiUjYaEspizKDSAdJywTbOqUFbfFpV7B5oU4/z5cyh1lUS7Agn7hskCRzAPGcENqB7cDZOEcAWtVXEmbRiCJEGGxP4capnJAovnJA6f9cFZow3a1AdOzXobz/7mw413PYd7eubi67tew6Kat+O1YfegY20L9v73Idy2tCemDL8H2d5dWFfUHTd1dSDoOoOZb9yKT9O/wG9PZ2Pv+mkY+/Z2XDXpU7TY8g3GT92IFi/8gFsCE/HJ6N/g7fw8htzXDRnmE9i1y4uMqrkY/9LHOHPHa3htYCdk2oEDXwzEE4VPY9T9bVDFTkgmp5C6clfh05f/C/vr3+L9XjVRWlCAc8ePodB6FotHfYjltYbisyF9keUIIm/R53ht0iE0v20Inr+hFD8+Mgyzg5fjhbceRc9GSTg05nHcNq81Rr17P1pkOGlGKk6H9KP4j3/h2pHFGDr8czzcrBTrJzyLQV8V4O7PJ+K9qy1Y89NnGDPrDPq8PQI3Vd2J7adsSK/TAi3qAsenvIQnl2Rg0ENP47aSL9Dx5fN4bfzbGNg6Fed37Ma5qplIpv72/NLzurF93P34x5Hn8fN/b0bNslKc3DoF7/xnMgr7fYipA6348euv8fvpbnj74wfRzAHs+e5tjD1YE1c/8hQu3TUMd8yrgVceeRC9si0o8ZzHtnVn0f7qTsisApSseAv9hvjxzowhaFG6FxOoGyEhW/swf8KbGGP7B+b9rTrmTPga4zc1wtvfPIu2ycChnz/BmLU+dLjnCfStzWVAMpmdsOZNwkvDcnD54CdxbZeGsGx+E/0/rokvRj6ARg7q20k/ZpsFvqJFGD5gOrrOnIA70k9j25KfMO6T/bh6/GfouHM0vpm8Ehl3j8Tfr00G8lfig7fmwdr+Vjx2XxZ+eeZFbOhxPbpvW4m5Va7FS4/3QaNq+ZjyxM3YddMsvHxVNZyc9gDuX9gQf//7O7inc1WUnduD3/4zFGOqv47pj1fDovGjMeZcH3z37tU4PHU4pq44j25PfY47gpPx/FcbUOPqBzD0sly8+sQYVL39VTx5axfUcLqwc9JQDHnfi4d/Hoa+GanIXb0BNW7ph0YmoDBnJO6/by3unT8Cvc+txZRP38CWbt/jv483gb3wNFZPfQ/vLc7HNY8Px2MdtWK2lOhS+duIVDcoFcuYsCkY0tklBqEL12vlbVLYCIUUM8pyWmFz0GU+jDzEi7CCRZBh0amqQuZJ7aO7aM/48p1Vxp4eT8yW7Nw1kVAZHw3aN/ohrjp23tvA6L3seobAXx+B8idclcOy9RTqZGfQElKSs66o37V8KISznrABi5OPxCVQUJLEqHIHY5xBhSTIcCTxli1CuGiyO8GyxbkfSm2Pwv2y/Emo2kTdPvnDRY5s8XmNZLI/EX2YI1t+mm6SxGyFyFb9LJDTLaXc+KFYLj77U4SRUPD54NTtqGPksLlOakcyvszUqBhB2+UuQYmrCP4ASY4dabUSv80RPIMagXVIw06YIMSqAR57M5xPe4bGKVHFQXiEKBkj+WdLUhoCuWsw79cfsDI3FUn5OVjk7YwXBz+D+y47gxG3foTSe17EwL6tkWYxITnnE/T63I7PP3sQbWtk4eScVzBytZdmZjp/fDN2t30XS4a2wZ51hGxtw1WTPkOLLV9j/NRNaPPyd+iQMwxj13nQ8+H3cWN2EUq8FlgdTlQ5OgmPPDMJhQ3roVFmCswBM5xnN2DMuf6Y99UDyCap9mhFby/Or/wY945ugB9mPIzMAjetn2JNsuP0ukkYP2k2sh6dgsdaFKHQb0f1kjX48N9zUNT+Frz4XE3MHPgBTl7+EO4ecAlqWMxI3fkFrvjEjzf/PQhdalTh30EQ9qNkyXvo/2sHzB55B1JdhTieMx0j3juBgdPfRldTMQ4u/x5TZmxGsyfG4q7WFpQeWITZs37GhtMpsOdtxPzAFfjXc4/huqxczPh2CubklyLVVBc3P/c0Lk0LwkvcXXnzrr/0GKa9djcO3bsW7/Twwh20w1SwF3OnfoxfUl/FlOvy8MWnH2D8wSxc1T4TAZ8NplNrsDTYA8898yr653+Igb+n4/n770GvxinwmKogq+AP/HPMQuSVemH1HMGqRfXxj6VvoFvpXvxIydZ6vNh8L+ZNeBNjHa9h9p1B/DjiTXyck4FrumQh6LXClLcFqz3NcNegVzC4RzUU0/TqZiRV82H+8/diQbuhePHuS5D7ySB82/RVvHd9CyTR4D/uZNtsCqDo7AJ8dv+v6DTpOwyomY99q6fi+48Pou+Ed1Bnycf45D9z4enWFw2cbpiSSrB37p+oN+BvGPzsANT681t8+dU0bDp1CZ4Y9jguqZ8Cm+0spj51C3bdNBsvX1UVJ6c/iIeOP4+1r3RBcVkQ1kAx/lz9Pd74rSFG/rsz1n8/EqMFsjVlOKaujCRbNfs9jKfSZ2LQpCAeeuge9G2eBq/PihT3HDxx22pcO/5FXFUzA9WDOfjmg2k4EgzA5z2Dg6v9uHPiSPTKn4GRr89Bu68m4db0fHitqSjaOhnjZ89F0jWf4+muHNlSznaqXOeMCmZ+7XJB+bxVKOTCL83+yLsPyNZTk7uWk0TSPKRUjEe4N4gyUdKveKuQSumEKBkcirfka4DxR2KymWPFB0SCOU7U/1BCJz0GmiivPy6LadgoJ/6dx0OS6TQiM6Nc5tSIuoTh2CW5jI4RJ4Gi3ThsGRS2HxEydEmFx0n0BlGpYMn3oVpn/MbME0HlOmdhcx5n1BJ+561k/KlrqB0q2SC5AysB1/AghbLH8iBYbVY8etuHcLtI8h/j+yi7gyHAELgQCJQP8SJk63U+G+Fyg9kIE4EC50b4FOrUz4SfJBHgz47obid4Y9C9N3ovjaxdyslcQbzTZIOiWqGhfNH8Pi2KaOXJFonZ2gdHUjKs5FCeGHcIQaO1tmhGGs4TRuQ5EZK5QtvksvYK3hW8mzzvRsj3UiZ6XKnOFnEjVK+zFd9wiAmSFqPV873SyS4ZYa+vDMUlBfB6tYrDmWAPnkXNwBqecHFsvCj1dpQ6r4qOkxcdPJIsdu7czVi0cDp25KciM7U6grnLMSO/JZ54+Enc1/ssRtz2AQpufw73Xd8O6TYz7Bs+wuVfp+LLTx+Gc8OXmLDFhRqp6TSL0pl9C7Gq0T/xx8utsXfdVIz+53bqRthy8zf4YdomtHlpHDrteBNj1rpw6aD3cFP9YhR7LLA7nUg++hMe+ecypDepj3oZSVzaTZLcoGZnXH9NO6RbCWkEzIRsrfkCD36ZhVFzHkOtfDcCpG6U04HT6ydj/E8zkPnQVAxuXYwCrw3VTDsw8v05KGjcB4OfrYkZ97yPoz3uwz139kItuxlJWz5Fn69M+Oe7g9CJkC2ueAStI1G89D30/6UVfv56IGoESnBiz0L88EYu+s95Du1dLuxfPg5TZm5Dm+fG4jrTYsyYPwcHiqqhekoagscWY2phN7z+t0Ho06EBqp5bi3G/rsbJP3djX3Fj3Py3QehBUu7yZxM+dy5mvnEXdt6xEu/3DMAFO3ynt2Hat29iSaNPMeXaM/h8zCjMzmuBAa2SUVjGp4HPao9+l/dG9q53cf/8TLzwwD3o1TQNpuMrMXLySpxJcqC6xQaraxdmTa2OoX+8jq6l+zCBuhGu5d0I38Jox2v47c4gxn87HKOPtsT97VNQ6OZPdmq0Qu/u3dCmtpNm+6PFsx3V4J7/FO5b3BkfPd8EU96YjUvfeBm96hCiTDNmUOlisvhRfHoBPntgFjr99B1ur3kO+9dMC5Gt2n+MxLffrYKz31Wo5SuFjwaMpqDJJb3RpUNH1MqbgA/e/xa/H+6Hd796EJ2ynLCY8jDtaUK2eMsWIVu5z2HVi13gIumAAyU4smo0Xp7TGOPe64r1P4jI1tThmLbiPLo+9TnuDE7Gc19tACFbz9T8DYN+9OD+BwfimhbV4fXbUO349+j/8C48MPFVXOPcj+mfzceRWqmoRk7PvUeRM+Mcbp40Er3O/YpRb81Aq4+n4vYa+fDa7Ti9+geMnb4SWXd9hqcvSQVB0kdqbnlVSwjKJtAIyQkKaVgKcRDLSRr+sEjV41yvTURJShmzYMQleUVuYHTzCm1aojMxY+VFdIXqVmAPeXhUHVNE5jA9u0vE7h7pF6mYkSXMSoXC7Hpjz6QtijjRFQ2+FFOb1YK/3fUxSKwVI1txrRJ2M0OgAhEoP7J1Id0Iiwtd+GTcM6hLLFucVSecWUgc6Cm770r2VEq2BFOJ3v2Wu464MO7cdgBJTpVshOEMUtymSF8nJE6S4U/U6BL+nlwRR8xWLdSrXyt2N0KtqRrBtpRq1Og5alUARKQCkM3OXVaKElch/H6tdNw84QquRlpgB4KW6shPfxZ+Sw2VHpEUqRYcmDsc3y85hcuGfoO7mwNHpg7D4JmluOPhlzDosjP44rYPUHj7c7j3+vbIsJlg2/AfSra++uwWbHv5Mqy/5xC+vTMJgZLjmPjCAHxe6yMsG9oKe9ZOw5h/cpatlpu/xg/TNqLl8z9ggOcHvDXiZxT3eBXvPHIpsqzHsWGjCzXTz2HaRyNw5soheOWuzshI4jb+QGkp8grLqLLKzZUASk/8gXcf/Qq2f/2Ar6/JRnHeOZzavw8F1cuw8qt/4/dqT+HLYbegQVIQRxZ9gQ+mHkObW57Fo9cW4rsHPsLxHvfj3rvCZOvqL01459+D0In424XcCH0oXvI+bvqlFaYTshUsxvEdC/D928dx8+wh6FhWiv3LxmHyr9vR/sUxaLX+RYzelIQbX/oA/RsD+79/Ho8vTMGTTz2LXmUbsCerJ7o3S0cV00o81WQoMr6agL91SgNJtUKXiacEa0fchLdzh2H6+DuQ7S7GwRWj8dwbP6HaQ2MxaaAVP303GguPdcSwdwehcYqATxkKy8w4P38oHljREG898Sgua5SMsz8/ht7ze2He54+heQaQP/dFXDcEeG3R6+gikK2n1uHFZnsxn8Rs2V7FvCcy8fu00Zi4PhvDPn4aravReokIuD0oKCyG28fF9HCL2ooU1ya8/fos2OvlYL99KIY90gU1k0k2wPC0M5n9KD6zAJ/e/ys6TxrHka3V0zDu4/3o88On6LR3Ir79eSVSB7yPoX2rE4MifWdxiRf2vE0YMWoyCltditprZmNx04F4b2AvZDrzMOmJ/tjZfzaGEjfCqQ/ggTlt8OV376N3hg8lJ1fg+yHvYeO1/8WXN7qxaOJojD3XF9+92weHiWVreT66Pf057sQUPPvVBmRe9QBevWQfnnxyJNIGvIuhd3dDVpVSrP/gPjzyXTpemfUurj/2Ja4elopJq15FBxNQsHY4bntyPR6Y8j36uFbi238+ib1XzsKoZ1vAmX8Yv49+Ha8vtuHh10fgLudiTNl0Go07XY+eDavAE3JPqHh1XkvE6f3ekPugEhHS6Vaot03h63SSEUUyKqUK0o0yDgJq4MROF6mMstqpOz6KabhSL4zjHfsdxHXvw39MwI6cw7E/hN3JEGAIXGAEEkO+qGWLj9mqaMsWsWRVz0jFax8OQo2sqjQjoNJHzTMtlCGBJ1timauXclGytTVBMVsSjwGxp5y8ZUvE4nRZtqR6TDnrNergG/b85/LhkcQfJL20uxh+n5d3BYz2taCnkBYb0uxuZPpXwGdrgNLknkDQopxKhaQjt1lQun0mxo6bjFWuBmiW7oSzYDN+K+uIF58YgoevPI3/9HsL5+9+BQ/fTOKoTLCv+Rc6flYV3426B+Yfn8crm+uhfRaxBNnhz1uBVU0+woY32mHXqgn46tUcXDN7JNqs/wyjJ65Dy5em4pGGf2LTnB/x34VbUWiviTrWP+HJfhiP3XUtap7+Bh9+ugme1CpwVLEg4POi/R1v4fb2qbCZApRwUdckfwG2zh2Fr6dtR1ajuvCUWpBatzseH3oDLEun4Mup87HfUgdNk0txzm1H4x4DcPe1vdG09l6MvOtdHO39CB66/wrUIZatje+j23AT/vPJ4+hak3cjJKuDWLYWvokrp7TFvO8HIStYhKPbfsPoV45hwNJX0aWsFHsWjcSPP+eg/d8n4ab8b/DJuN+w1VsPjaqnIDl/DWb6Lse7Lz2P68+MxlMzDsAEkkr+JALmm3DnkzehbUY4UJu4gOZvn4txo3/CjvRGqGtxgIQPnD2xAwXd38MvTzXH0U2/4qcxM7CuuCbqZpK6Kkloc+0duOHqHsg6/zPefmsGTpaZ0O3Bd3Bz3UV4+41FSK5dHdYkC1KSzmDBlBp4a8O/0L1kD757JqpKAAAgAElEQVR94gEUDtmF10idrW+HYoT1LSx9pS1O7F6M6d+Mx6K8Wqif5YfH5UCzy/vjxut6orbZDT8pSMr7HFuSbTj83RC8MHIb+o6YiEfbZMABP5/9knMVM1sCKDo1B+/f9jO6zZ6KgbXysGfZRIz69x70mzIS11sPYdmMMfhpcQ5sWY3h9LpQUudyPHhTSxTNfB9fHOuDl19+DJcnL8Brb45DXuuH8c5DLTH3yb7YetsSvNEvDbkTB+C2Bc3xdEczjhT64PWdRYntWrz06mNo7c/B7B+/wX/PXocpn1yLgz++i4lLzqHHi6NwX3ACHv14DWr2G4Sh/bOwc+YIjJp9GkhxItmRiuyaJzBjrA1Pzf8Xrvevxat/H4Vgg0Y01s5XxYWjM8/h9pmTMSDlLHIWjsGPs5bBl9UKVZxpsJQcxrECH3o/OR4DTg/DI+N34eqHPsWLV9ZEMQl84z8h0iKf60FHqnhxgWy+cC11I5BYvaQnXpq2Hb3bgpz6Xgn2fVHzdZEWqSFIdEiol2olvteJ31UUdyJZkPQzOfHtfC1ujspqxJqR+OfFv23ED1/Pp7FWFlKOg7kTJn4qsScyBMoVgcSRrYq2bBE9hcR4En34+lu744Y7etCSMJRriS1bEYFQEmNLyGoUFnqU1NDNw/jhHyF6O7eR1O8iyxZxHaRhWyQNvGjfDe3tCpYt8aEi7z4fCqdasWhbZIIMSb+UEmRkN6iFbA3Lll4VwjhXk2yMod1HqlUZsHyZOMJFXAmJlcvjLUPA7wsps+TJZLOykzpZ9mTYyZ/gOQTMKQiY7JEDIrPQgqS4ou8cdm9dgxU7jiOIVNSrWxWetPpo07ApmtZxY/u8LfA0aotm2RlwEJfRMzn4dacNvXu2RGbhdkxauBluH6lVkoEmLVORZ22NmztUx/nTB7F74znU6dMT1fN2Ys/BM0hrcxUapQFOzylsXLcSa/aegSkYQJ2O/dC9dTPUTC/EzlkLsPHYWbhJmku/Hw1734NLGyaB1vPjIeYmWxF2zp2GdWeJkSUFNZtfin7dGyHZex6Ht63AvM3HYA4GkNSgC3r3uASNqvjgNRVi39IclGQ1Q9MmtajSbMnbitnbga7dWiCTK9rFfYIBeE9sxu+HquOay5ogKehD6fmj2LO+FA2vb4cMvw8FJ/bi4J95SGt7FVo5TmDTpjVYt/skgqiK+vWrojS1Pjo1a47G5kOYtWQDTp53IRgwoXnfB9CjtoUYi0UpYEjGGROK9szC9DWnAXsqMuu2Rqs6BTgSaI0+LTJgQgmO7lqP5Wv3wGWxIOC1o37nXujatgnSqxTj4MIlWLP3CKpfMgCXd3DiyOzfseFsEfwmoHqzNqhywoSW/Tsh01+I/auWwdPmNrSvWoBj+zdgl6kDrmuTCQTdOH1oI5Ys3YESqxUBrxV12lyCbl1aobqJ1KLi8SExO/Z0YNlg9BuVjY8+epi6YQoJRkLTzRSE13UU2xb/icy+V6GR042CUwexN6cQta/sgXpJFvjOHcCWNQuw9ZQFVvjgyWiDq7vURuGuLSjI6IbOreqjWhU/clfMwB+u5rixRwOc2bAA+dnXoUNdO0oP/oHFJdlocWIVnQ9WZzU0uex2XFEngLLSQhw/uAe7y+riqm51UXQwBwdOelCjTU80CR7Ayh1nkFSnMVrXr4kqplNYu2Apdhw/B0+gOjr3aYvzWwrR8Op2qJtiwtE/pmPlMTcCpKZW41Zoc7YUqX2uQCMnqRVXjP2rJmPF4SBQLRuNGtRBPWs+fHWvQGPPFqw+WICsJl3RqqaDLzAqNukLaJXziVC5braRD0+Q+ItwGRQr78a6YpS0UAGgkJ5Jz78naDw1mq1EIqUJNyKIUAJ6ZQx77asL8kvw289rsGPLIRzad4JmDNTGXxgjQenQfg+7giGgioCW0qemPMqJDOFl0nX8lxyGxJCt4iIX/jXiUSxfsBVL5m6CPal8yywRfSU5JQkZNaqiRdv6uP727qhdj+haCh8p+aLZZMWxsuH7hGfo2TGkU4sYlLbzli1S3zY69bskQYagG4vc7CMOu/hkGkRzjjjgjSf1e936tURZRAxusnqPQOnCkiNNGieBsSwynk2TRBnEukWylNA4DX4kSbic1WqDxWzl/41T4rmsWjxvUNlgCVW2EbJGi8EG4SMFf0lVdp8PPj8pJGuH2eeBh8/uFLTYkUwK/ZZ5ETTb4XTY+HBxcjoQhJkUNvYEqKXN7jDD53IjYLHDRsiBz0WfSYoa2+3k38w0Bj/gKYPH54U/QOK3HLDR4skcxqQ4La1SH3FCwAUI2pOSYDOTyROgxXfdZT4EzaTiO1fBnR4oBLzweEhleOJ/a4E1yUb756VFm000LoyUTfOUeWm4VniTB0hMm9NKrIvkWvJKC2ykT6Ve+E1BWEgslNWMgMfNFea122EnsWWkPSRsKeiDx+uDl1QCc9hD9RF8nlJ4SExa1LiYYLElIYmMBQKUWPsCFliCHrh9fgSDZtjsDloMmh6kkDpiZWXw+nzwB3k8KAkrRRmtaZwEYjsjU8jvJbWwgvCUeOAnY+5IgslbAo/fTAsl28i4ecm8IW2ww0HManz2R7/XA4/HS2cVNy6AtUo1mgXz62dfwYquL+Kft3RC9aSQF2bETDeZrLAlWRFwu0GG0kxws5nhd7tB8oaSAs6kXzYzH/AZ8MLt8cNss8MSJONH+gdYk5xwwAtXmR9mRxItqkzmpdnqhMPsg8/MPYPOY48LpKYxEYRWqx02UoybzEurDTarGb4yF3ywwemw0HXl9ZOaGhY4khxcQKopAI/bD4vDBG9pGbXo0feT+UYA8PvhM5tCfSKBqzabk1ojSWkCksmI4uUrg9dko4W6/WQd+bmad5XhoyQdQ3JD41xIUQyqxpbpkUpyWo2cNqO2jQnvucAEVukMTpx/xMj5mwYNqbh5pbW36h8vs8WEgvxSnDx+FqdPFMDnJSlPZUyTEXsu1XK47tJMJ2qbHI/KBZ4KFTc2OriqGC+KocYpvihehXrSiEMelFO0iFLv8HIzIh2PfJqX8MoN3xPCzshpudwUlIof8aBoCkSNOZZAE7haUyJojS6OE2vH9K/h6Lx48rM9urmRa5ckt+t4SVOcPpGPk8fO0WK+3BoPJe9L6DIiIsWRZENq1WTUqJWGzJpVqQGDlACSnWpCOQu+SVFLR9LUmJrNZyOM241QpGiEsl5L0DOFLFsKmxC1bJFMR5R4kKLGAZSWulC/YS3Ua1ArIotIFGLltAfHOp21WK8w3blBDbPZCMwIFmpTMKpxCvFm6tqTcvCdpkuSHOgxTcPIbosmvJpYSIjI0NIthAHQuxkkVGTI7RhaM0vf9xz94WYfT4Vgdfiw/eeRmL5wFvYl349nnrsbnWrbqZUy3H2Z/HYy61kuxlNxOpXT2i23odDxYM1pJSnoHspuF3I7lNTG4gNlhUyAUbWUogDXmrB/AdAVCI9S3JmmGExYrJlYaMQqpbTGT04D1DrCl5m4GuJC6kZIJQZ/j55zSQvJtmUxg/yUU2CUdhDx/qhjuVXsJfGYdykIyllf9BGeiBxnqmJViSdULGA63qZv2wp7qBghQEoHI3yzoudx2IWbyxorFDXn9z7B5Z6vWSjUHyS1/Eg2V6XfhX+P+kknO3+MTjPRkfAN7SIVYsmihLAcrHLrUHxQKN27ZJ8teTDBkJ6RhP6dOxzlJien35aVeekhttnCHSpHCAQdU8ToJQRB4kFGaluF073LTzShdqBgbNGsV6i0mYQaKS+LSXu253AxWxFFjUnSeJLaMBQqIFLLpSJD9DsphCwrh2O3bGknyFDfmvSuZB0boy4rmQ6feOluEj9HUZ2LmspfDG4oShul5qGM3uFQvI7/QmoVow2K++EySIjFk1yvuX9LBMZKgjDkHiyKAdLkwlr6WkS3iOXLj+Mbl2DDvpOocclt6FY/BVYSq6U5oEbFoJHr1VEViKL4J9ctmdPVEMERpzcXjNl82nIeszCp0WFyKOe1awSteK9VognCcxVj0XRbccIHQkJKXbFCoxqMGtPajllKxQul8v1Kyp8aiVHJykhgUZN6FdaRhEhA8WJSEWAhRU4ugEy7eJlID+R0Pg0M9YhSuV2i/LCP4clxb43KycO4eL4wSnJyWbvAgRKJFFvPwnttDAjEf0siNnmlcxJeiQhtt/QvyptvrMPJPTW68Hso3offO+OVxWFfD1EfyF9V165OFU5ZDVMeY8ooxbQyfKnwr0rDG9r/RE+IBf+4E2RENF+5eJRpxaKtYT85qaJM5CNf2Zm6a1HLlh+uUnfYskXqF8l9Yum1xoSPf1WqN1VYRlpCXOv7WOYcvSee0zmlkzlDgYMxt1x1aBIxFfScGXMY6jTBGWlUzDu2XjEhboz4ZRzZsNiTYLdaEPQSVz4/b/+K7IAgqAUABCsZd5XU8hW5UUZBoccqFssiuMgJkHg0owmQZKNUspKp1MoKpfAX6hJGrGmpdCqftVpeMjaW5ypZwwz9u4xlTN80jGXtihdFvLuJEmIardeQf0Zjz4wSIKVZqQ/zWGZJrPeIgOIt1BFF9jRdK/XXPxAsY9TCItTjkZXL+o4lL4qVb2R/1dpLpFxfne/IkhZtUhl9EMjhzO2kISIkzJWIo5QEjUh56S4ilUKeJoYKSSouplibpikFaXxTNNmK/Be9slisQ+s/JSNujNu37KWWLWr1p3W1SIIMYv0Tp5MXnQAJerVI4aTZoxVP4ONN/V5BboSxDrSR9R6ej3G+Ta8mECJXOv1kynm3irPXERxHDndVcRTLyyM5icoupXehqs0W3S9TsMDJszUlnPTuPXIENPQmPZNfrVsJ2j9iVYViuy+SAskTUJUStbJWNpG7imhth6xs9BA/0gIX5fNezms3NqwSc1e8VrWQGJSt0BFeu8p1zoysFq2tX++kL+cB1Vi70i1GimHUuZvO8OZy7pXKSZiAu/KhkyYNidm7JewqFuGKKZoKEYf+Og/5L9C5cXyLOpZ9WNHoqf6w2KxsyrFo4eGSiT2LD5Wou+kuE/6/yO9jxVBJNOkVSQZWlx4pGC2CRLKYp6D6rG6RbxPHH4bWtOzaVVqAKhZyLQwV5gGxbO0gboTJTlhIIWM+SQYlWvwf2VtDjJD7i7x9LnwnjdkK/SqVttSyFY7Z4ixbAbj4mK3sBrVFdbaiTaBapwmxDJayGVVmcORkuNrerDVY5bwbxbpOtfTqkGwwInSiGqPkriDyoQuV8U6EaUSVShjpScS1sWAsLCQjJDLCSKw1QHp1DAOC1xhAsaCivJDEJEcIfRXEkR6LW8STZaadZiiUngEzBlClvjpqekVhJk5Zz6Wp5wii4IMujYHgTggTH4tWqWFUVZp06fLilPaiQ1Y5D534lrJ4vUYeMGiSkpjcPpVkscZ4GhQrYhJJl7DUeGSQ6MSH8YWaqxLQ9B7eKgbr8WMnxDiJhGfI4haRdENf7Jmasamc1STjA2NwHmqdHIcV5miLkPbRrryezOlownfKP/XpzFoHx9oQyh2iKe27qpVOJMpnyGCs3QTdV0iloZHjN3Iv8d7bpmrZ4mkUnz9E8CLlLFmiZsrwJ/H3phWLtwl5hmQ7R0xsZOPlsr4F4Cf1qEpdIKnfaYIMwY3QiEKphEaCpGNi15Yyo4/Jf1bsKqjE6OkrpQxe2+ddPXOH7rmr60I1oRLLVIh56GN5mVSbF2V/kq/ToKa9G13a+noa6xzWDUe8Eqp8uLCuuad8kZLiKdyhjo6ezS50gMQHZHPeBIL1KwGxZnEiUNluV53H/HBxgdAKSWdVvbXChzphS2NYuYxey8LOr3fNKq3VSqROSqa8UVKoqKOrxAuX3xxLtFBSGWcxUBrFynS5XuoICRcPlR51uBLNMvkh13tIGLG4JYezEQxbgRhKYn253VjFQyHC0V7ZhT7eeRzSs+lfxFq3gScnesobeLX4Ut16g6JciCaI3ChxJDImXVmXq6ZILyZvi8EMLSTIcCpYtoguTumWxHSllHVQDld6OxezJd1UwkKKy0LIWbc4skVitkg2wtoglq0Q2ZIMslywn7hxehUb7rHh83BhkWkPnoGNsrwmfIKlpfapiTwqelUMfTRAYTXLkch4TuVkU+eJSY/07zFKGY3b9G6Q8apv/DQPL+jylE+aUMU607RUiGiUYok1U8RadNAoPW3TXWfYgNjQhLGSXBA9mkI6abF05dypaMYnosiQ2m4hEhnpShmRCUzOtVJqkqioNLUXEO9Ei7/QHBfcK/m+aW8p5XlMI5a5Gse4sYyFivKui/AoWcJ06mAVs6MYBUZDFqsBQ2/VH1smTaHGWb54S1fIMiZv+ZKbGZXyPE4P/Dr1wVDuEWk2HBVFSm00lXVmbYuXVC9W/13QCOPS+CKRVO+YtrpeTpNFjzTkLFt7uJgts0XkRsgXNSZtCxEtrqEc/VKSgfKd4dwIFQ4DyTqVpn73RbgR1uLdCNVrOJRb4n5huPUgqkcbvujmYLjj6icIOuiWLmKkdHwn0gi0tQE94k73NYkaei2aINug8nh5aNcqj4fLCQEtpSl8Mihdbkb4oNpmHCHyjTxUaU1XSq3JGIGVumIK61s1o6Nq8g1u7UbHlyloopUSQ91iQfPCeGPN5MQltXJyjJUzqoV26ERMaq0NrBIMmKSbMVnZyDTlFRtpNsILdw5ibO1q56EUjaUukJT3Xc4lOOxfGTrYV8BQaxaVk86ruR7juiDhW6Uy25LPtBuZQENVVstY3biVyw2YRmGhuGBSvTkRGMotUB36YKJWl7yWq60jE46zLWcvnEl86nehsLEQr0UWWEi2h4OLtQ50o74PZyOU3xAULVuNaiO7YW2uzpbcJxH7i3S/0jnVjA9e+KRXj8UtMX6zMkquICnj0Wr16NM6cTRymc7DIN2Z0ZU2Vs02RQ2+cmpc3ad+dB5KIvhVK6nEr/gYn8OxHR7JysJErd34YZAZbq0jNOnM0a9e6EuoEXmyK2yUgtITgk4lbFH3IlDSfDQXQeW9QFVOKGZwVIgtkyGXURkdI04S+e1YcS3HLHUqDeBiCxvtLT8PBY8cXWdqchYikatn7MvaiEYnfov+NRxJdGIcTyPN1Gs4EjmaafUmxlZfgDkot5r5ZsQ00SRgysSXRUY2KWfarUiM6bkKL1pidicU7g9ZUAwGKGp1WIP0aG/5seVkkBoB4vdM05jmBtcukYskF8XWzXvhdCbBYlGwbIXosBhIvaBz18latsSWZ2rZIv/RFPCiosaNSMxWbQR8Ps7tREdwn1E/2wqTHpWGKUT2OIZ5I6vHcetYieELSrr2clNV5zX9aHQ6tWsZWhI8KfRgHM+2r7pxyr085pepZJJQJYbGBIauBDUi/3VhIxL2kDhnWbT3twhD4SScYh5rtyqlpqOEoniXD3dYH2mUnMbyxUBpXR6q84gTZChZxRQUgkqJYWIFhxKpodORn5P69c3ohCWhCazrkEesqelZYUoDpOMYOrEwym94gjtw6DQ5lng+kQhQccUUy6Xy65oKKYk3nkWNTQvH8QpTwlDIuIbuLydyLxoxoHV+F7GXyB/e8t7X3ESl4lp02ibajJT0ZEFHi1VHvsArV7nkjlHRFKf+p0efk6oG1I2Qt2xZrBaa9p0WMzaZQAoUc2YtwBzaG7mZrWTZUvKil8RsRYsbGq9FyRZf+ZkkyHCVona9GqjfsE6U12LCBNYFIkDaFgUlhh8mLVoLJr7AQRURZkhoxKCQJmxwFfdY3Tqymj4dl5CX06LEK8uoD7ySj66iv6+4Z4kDPKG8TtQsWdkoXbvSATFKhOIaUDGGsYhircZy46WP4BjI9CXe08n+rdUMre8ThmHi5qTRJ2mPnkKtM5440n1fJsuiNOui/iyMcqBWjPpuFDu916tZxij+ei05CtfFPg31kEitRaD1vZzsjUGNVZuoko1Ll+UxTiOH3rGv2Os0NC1VEmlsIgpZFwUCFBGLFlWDMpI3yM06rTnMuRCL76xYZENvS7Q+qNKN6FcZ8xbTozMLsVLyCTdiX7tudxn27DqEZIcTZosFJpr+Xaixxf1MxCcy9bvME8nEJJ0kFi6SICMQ8MNd5kZa9RQ0bFwXjiQH3cDKtZisMHcVZlFY0eEuiNXKJtwb7SbIPTdsAk0E9HJgx0CAYtk/Ymi+tqITT4SCNsWNNlVIdi2pn4whvxkdsWgxYBbPLeWhWihuEnoH10ijNF9m5GFak1z6vbzgFdLsCE1LRLdDbxI9jLamPLoXz4SqsHsjUdUioRHyWkeds+jkHBoWcy3NqMJwKZ8XUb1OHB0m475qlCCFIOMtnHTno/oGiUUzuhaNXh/RG1HvhJ6WD44RT5UIBl2ESIuEqrgRXrgpGsu+qzCeAhOPcd9VjD2TScyssPPrzV0Xa95A3RMvNFOj/6L+jLj3DCXvFk5AhElnWEcWFPdYdWbxfeF5XP61zhTXawyb+tm8fOQePw2njZAtUszYDAslWyTXe0LJljgbYfRciCBbfPp3r8cLkymIps3rIz0zjdbe0tpU1evryIeUyold3TM+1gsTKH80w3oMtlF7LRqr4RB/7JkeJTfOY7k4zcpaEOsZbj3CXUmliHkjjWpYImLP+FaG7N9qPVNqeQwnvaJBiEEW6rZ2RrWsPF4W84DGOhPFndCWAHL+k/IbqZKVjUMx9KZElMwrN8y0MC2/71WnFne0jSCfMjhkTQtlvZbUNdMTe8av2agU97JJOMpn7ZYfmtpP1u+SqWJ9k/DyxOkXRtZlLLtJjONpUP7pIpUKZxtyvYqx1dqTobyv0AyJ0GLWQpF7UZw3H48vb2XjLCfccAmyVz5lvdbRRXlDE9PzjSwPo4qUZNPXnvKROjIRn/v3HILL7YXD5qBky8y7EXJki0sqlYiPTssWYcVcnS2a/t3vh8vtRs2s6tS6ZbVZOeuWkY82KgZMJcaOlcvPb/YCMvrwao1mrmrfiRdCgpQivUOrfw2GnxipCurtmIqI0rOLcytOvobDBdpREoGx2ravupRjebniy2KJNdOz5cQptUVnBAIWcvPViOoUMVWMiSzuVrUFk6C1a0SE67tW+ThDrFbod8VUiDVTSFMvlx9D8xAsvvMEfbBcoKtC4i5E/HjRJv1djmSTuGwqBjlLl1xxbGOxZloTWu4wT7ziLhCI0tdKumHYA67SGGdjEezixaIll0XfxxEwRlspfZTBkHCtliZqZoW0YvoXgzqyViMMD5eQLUeUOUd8qqaQkCSenAxcr8P9Luezcy3EIr4nJOrcufM4cugE7DY7bDYbTftO/hCiJZCshJGt5Qu3RqV+lybIoIBFFDb2w+v1wuMpo/W26jeow6UU5i6UjRyLYPRRfrLKLF5Lx6hMg6epEIlXuFLH4lCalNUasWul/tgyqR+tPkuYVKjo0FwMCw0eJKP6tKGlqH2xfrKoP1+DflVCAppixL6KXxF9mVJwhdQKplfx0THeKtCqzWEjsiCmqVFp52F5zLQwQmL3ynBFF7lMXzJ8T4fBVdU0qTWo2suw0l8RPa004n5VUviL48loTTTRvhtfrFmlh1G1gbGIP7GBP0oMyljB9COkJkjEEl5L5df7fRxKg7hTGvJPiUSGykwp1TmL0blFP94VeaVxkIiFO+RXzlu4pDXNQmJQMFqE6pqF92G9sWZ6jzAqEjX1xSuuY6XzlFNuaWjp1KJGmMwmFBWV4MDewzDBDJvdDovFCgtxIwSfICPkPi2kYhVRm9gTZCgv6iACdIcNFzYmsVt++P0+lJWV0Z91s2uifqNs2O1W6lJIJpLSKbB+ZbICp4J4/SRCr1GRfeL4Mn2ul8YyPcrHm8WnAOsaiQrEUFd7+Iti0Z/laIX8ComTGsjtXmoESEsjUOJDRgCL4Vo9GMejYqiqEtJ5J71Yr75CrxM9TPo7fa6SVDP0EpXATPmeCqdh5C1KrYirBZV07cYwFQ3cor52DctmcbyZTEbHmGPNDPSosl+qKS3F57TGciDwnjXcChGsbmHXGK1VE490qmTHvSKQdbkFannE6TSol//cS7SQ0rKy8dKWvlbISRDt3WLEQBcxC8lcj8gRHZbtcjpyBWhw8Q2hkt6stfSEfZYuWpF5XXCPjog14y6I1TPNDDPI/yxmM86eOYcjh4+D0BUHIVpWK1/QmGQjFBczFiqg6dcKlY7WTcSypRVAywXGhv/QGK2gHz6fDx6PB4GgH1VSk1GjZjoyMtORkuKkpri4PhFrS8fxqWYnpCcE0pNdbnGpx5ZJLXDK6pfcgokLDz03q5u29JtX4tw/9CjfkVM3lhoO4oQlaocFQlYctYUauc6j1r0OA9D/tGuS9GAqIpOe4EQgdT3SjluRxqfIx6toESBVqqZnVV2YayRKU7ioYpxpsOWUp7j0mHiDusK7sTzBUY4tiycOmHQ5oZ+4MJTh3wltXPhh2rJZ2eomzgamlD3M+CYjVXppsBvXYGlVY60Thcqy1CUgRzj7GCaR+lLY65su2qMf+/jJEValAdFBHVQOvelXOrhSRISAQTdDoTeCdEq0PheSPxGZlPSNouJVes27tFPGMunIe6ZJiU+0rNbFteLstr7bgygr86CoqAh5Z86jqLAYAb8JDodg0eJTvluIZCOWLc5dmmQllIOKzgetgwrp91pFjTmixdMQnnAJsVuchYtzKfQFfCCp6UmAmVi0x7ypldfmJbfOxf+mxLSlGrga0kqZ8aLy5WjtHga/pyeqIikV+p3fwOjmxV+j56fQXuE+XTVB5ISuwX7oSomgdxkn4t2V713xFyDgT4EVzokMJCnXmUKz8mEYu2IhnlMV1a+KWleCxE7EulHRmCJKH7B3qQfkaeGTwLkR2nf5d4p/D7lA6Vzy4s1fh34d1ht4smUoxkXrhFANw4paw+J+aY1pIr6X9qui2aimLdPARBIfjnP2DWlAROwBEtFHB9zBAreulFJWxDUPDnoAACAASURBVLdmpeMb3xoOx0WpsdQoRTcm/I31O75+ReizClVkOduT/L7FfUf+n7tGKGNlNllprgmr1cYnxCDFjAmBClu26BygSTK0DnT1rVVq2dJihnQgRYSLI1uEhPEJMwJ+LnGGzw+f30fdDIMB7mRKIGqxKzZxDpYugpDYSaiVRyacRiO8yGM9v1V7V3iCcRjqa1d44hi5vuLfFc6ZZqSdRnEQjMh6cwTF0xb2Lk6oVVYMw3Oca6PgpqTkcibOLxXeEJRrcmlnwNAn1GOXtYmVg/o25YtPvv/v9ut/hZSU5zr7X8JQ0Cy1SJeWBsq+V0KAU8vFKrwU678qdpJ+8plfI3pL2TKvVZlJgWKS0t0Ci5X8tMJsIf9GSBaXEIOrrUX+zu9JNFRLOCCJH8eQG2FoWYgSlgjjKPhAkzHlsg4SN0KEshMGguR3kqVQ+E5wOeRdAfiHCwdjepegnHErlnvF4k3P/VqiIZHfJ/JZ0n6Kub5RDIxez97Fzax4xpNhyDAUi3ap/BNoSbzzTOv+ip6HSn3WaqfR7+NZm+xd8a9NhiHDMFFrna1l5bkU/kZdH4lHHy+XtSyaHOrjK9gcxT2VJC/nn0WPRYMIFymmTMoMK/HAM5lgIZYrgWgRsiVYwmjcFvcQsXemKH9J1HfSa6W/67JsccAK1i2OZIljuEKZCikb42pu0b+K3QA07WcCDWI/GQIMAYYAQ4AhwBBgCDAEGAIMATUEIvRsLaguJj3cgFEpygIVIltcCA3lVEKBYkKuiCWMT+9OSJX4D4UwwVYt+kilBBlyhcCF+C3SD86aRUYunDgjQBMXhrMRRqaqFDFEnrYqxeiJ300bKQo00ypQHtf3PMh62iUXsmXk3X+1ftGYZn4hV8h4CUZTlSBFI+OhNJ58YrHoTK0G5rChucL6pRi7q2c8/7LjpRCQqwcTsnEYkWmhzaa85rjgPSFN8lXOcl6QueWBmVTmUehkcC+Pd1dYv1Ti6hPdr4hT4fKeh6xfce9vf8Xxuth1NMFIEmFNrEgdjWZc5IiLkf0nQpby5FEIMJAbE0XdM0Q8zTCZuXwFxFWQNIi6DJKGkd9F/y6kZiBkTFWmxdKv5QtzBEgiuhUmyJHOLJyFizPNCe6EYtIlLDqupeIKLtzQhzIN0RcYMQYbudbos6XX/1XeVdEOQfwMNDy2RseL9Ytbn/HMU4Yhw7CyOC0myrlIa03Es160nv1X3UNYv+KXEwxDhqFeGZdgGSVNahNW7CP+RrUBcemTuPULHXNeLs5K2j4BDuH0KvS9gpM9hTn8He8ISF0HhVgsE00ixxUt5j0F+UQYgkVLrMfK9SM2PTfCjVAcHi08Tmx1pBYtflBCuT24URK5FXJoCN+Lmyp9lt7f9bRL77OU+iVWPRP1LPYu8VwIr6JEjmcin8XGK/HjJWwxFbG+2LviHz+GIcNQaf9jcyMxc4PpF+EUPoJWYGQfN3Kt1p6u9f3/5Lv4wKQIniPK96eFmfR7AUNBftASLiJSlUiMxc/ibFjhvJLklZwhiyTG4L4NJcPgG01KGuttm+F2G7Ns8cRKsAuKY7N40iWQK66wsYh9hr7Xy/DlGGWs90qfpfV7gk8XVC0Q5fkuZr3g1nQ8GDMMGYaVxQIkbGPxzmmt+yt6zjO5Hr+MYhgyDAUNVnrqz+YGmxt/5bkhs18JJis+eT8J2uJWAU+RqFWNi9Wic4P/XVvXiX1vVE2QIWVuIjLKeQTyWQnp1h1KP8lTrCCN3gq3PeLm6JMNydcRmfONfCfHuo3cr9pnUVUC6TOF3+O5P557tfpdns++kO9m/ZKfifHgEs+9F3ouhA57ZGBh/TI+V8obMzZe0WMSD+bx3Ktn7bLxurjGS3xKb0QP0poLWt+X9zxk/SqPecihGpFJnn9NPOMZZQEKcf8I+qOkUqtyAdV5SJNcCB0QUmjw7+TJWNi1UHwgEW6KWr+NYmJaviCHVO6KjmBTiQ4LCkVuqfWKI1rkv4DPT/9O8hHS2KyoqLiAfOlv6XUsQ4ah8ZAtpy4tnx5XlCJ/UqYW5cgyZCQokwvLkBF7NK1QtFsm4j3REfyhtVBR41XBGRdoOiYd6z5euUJfYWz/0ZZ3wjYoeS7dmRW+S3RWn79kv1gmCZZJQpTdRrz2BS29QtZXBc1DQV6Ecn+XpzzkaUPMmSQMtE1Pv2QLCMs5ForkaciDSHydmA6FrUjhfOoG2q2WxSwiO5uMnCcJMYJBmCwW6kJotnCWLlq0WDS+0t+Vs3sYHy/dqd8FriekgBcsWaSdfr8PDocNmbWqIaNGNVSpkkQLhbEPQ4AhwBBgCDAEGAIMAYYAQ4AhULEIiKJ7RC9WswtWbPuU3yaxNImtVDE20e3yoOB8MU7l5qO4qBRmsyVUS0uoqVUeKd9DxrVlC3KC9EUKjJqmb+e/FwaOt2fRWzweL7Jqp6FJi3pIcjpCxcNixIPdxhBgCDAEGAIMAYYAQ4AhwBBgCOhGIJpEXQy0Sm/3lB399D6BqxEc8AeRe/QM9u0+BqvVyqXQEGK6eMus2MIl5kAhLwzySpLoQ8SP5Dw0xN8bsmyFrVlcNJbH7UWdBplo0qIuHA67/h6zKxkCDAGGAEOAIcAQYAgwBBgCDIGEIhAiWRFs62KkXiKKxf9VnnQZgy8QCOLUyTzsyjkEi8XKW7iEhBmERyXiLZFtMlHLlihfm5xXJrklTLRolBa8Xi/Sa1RFi1YNUCXVaayn7GqGAEOAIcAQYAgwBBgCDAGGAEMgoQgwsqUNJ+E0h/bn4uD+XNjMlnBGQqH+F/9TiRNp8aao76NTv0sbyTkNCvFnpIF+vx+kMFirdg2QVSdTu1fsCoYAQ4AhwBBgCDAEGAIMAYYAQ4AhUAkQ8PsDWLdiO9wubyiGKzp+S1o6SNxwte8E4sRnQCSWLeFWJaYmtmqRv3NWrVS0bNMAVVKSKwFkrAkMAYYAQ4AhwBBgCDAEGAIMAYYAQ0AbAcJnDu4/hgN7TsBmtXLFjvmix4QYkd/FzpfidO9RKe0VPARD/Gr5wq2ajpziWC0SYOZyl6Fhk9po0boBTYjBPgwBhgBDgCHAEGAIMAQYAgwBhsCFR+DidyUsn3gt6ciczy/CmuXbYbfbYTGbuWQZoTpcieM3NGZLbVqIU73TGlqBAEpdLrRu2xCNm9e78DOKtYAhwBBgCDAEGAIMAYYAQ4AhwBBgCBhAwOfxYd6cNXA4HLDw6eAJ2aKEi/4vMYSLS5AhSmEopCoUfhJyRT60cDElW36UlrrQun0jNG7GyJaBMWWXMgQYAgwBhgBDgCHAEGAIMAQYApUAAZ/Pj3mzViHJkQSLxUJyuofqBIstXGJuRJqtxpukPIr+rmnZIsW0KNkKgKRLJOSrpKQEbTo0QRNm2aoEU4U1gSHAEGAIMAQYAgwBhgBDgCHAEDCCACFbc2esgNPppEkySGhUebgShixbQlHjiCLGxOIVCFAjWoBYtQjh8vtRUuJCmw6N0KR5tpE+sWsZAgwBhgBDgCHAEGAIMAQYAgwBhsAFR4CSrZkr4ExycpYtk5mL3eLMV7R91MJFvPv4n8J30qLGar/rtGwRixZPtohlq7gUbTs2ZmTrgk8T1gCGAEOAIcAQYAgwBBgCDAGGAEPAKAKEbP32y3I4nckwW8wwm8y8dYtQqnChY6PPlV6vi2yRJBlB3oWQxGyVlJSiTccmaMosW/Hiz+5nCDAEGAIMAYYAQ4AhwBBgCDAEKhgBQrbm/LIcySE3QjNM1JWQpMaoaLIVSo5B4rYY2argucBexxBgCDAEGAIMAYYAQ4AhwBBgCCQQAY5sLUMysWzRmC0u9TslXBecbBXzlq0WLGYrgWPOHsUQYAgwBBgCDAGGAEOAIcAQYAhUAAKUbE1fhuRkCdni078LGQnjbYpp6fwtNPU7LZNMY8CCfDAY9ztN/R7ksxEGA/DzCTLaEjdCRrbixZ/dzxBgCDAEGAIMAYYAQ4AhwBBgCFQwAgLZIjFbFgtX1Jhat8h/ZnGCDCBoImSIr70lw5ek/En8u76YLepGSFwIA/CHEmQwslXBc4K9jiHAEGAIMAQYAgwBhgBDgCHAEEgAAiGylZxMsxByboS8K6FQ3DgB7+EsWzBxhi0FyxYptUXIFvnDLFsJQJ09giHAEGAIMAQYAgwBhgBDgCHAELhgCFCy9fMyJCUnw6pk2QpxJGJ4kli2VPgTtWwJ3+spakxuYJatCzYX2IsZAgwBhgBDgCHAEGAIMAQYAgyBBCJQoZYtGpwFgYHxwVv876SQMUe2SPr3AHwkG2FxKdp1Im6E9RPYZfYohgBDgCHAEGAIMAQYAgwBhgBDgCFQ/ggQsjX752VwJjthNVtg4t0ISbgWcSfkqxtLOBJn3SJlsdT4U8T3y+bnEJYVSpAhupdLmBHgiRaJ2aJuhAFaZ4slyCj/ScDewBBgCDAEGAIMAYYAQ4AhwBBgCCQeAWmCDFLUmBIuPkEG+RnFkUgzVHiTlEfRpBokZotZthI/gOyJDAGGAEOAIcAQYAgwBBgCDAGGQOVEgFm2Kue4sFYxBBgCDAGGAEOAIcAQYAgwBBgCFzkCFWzZUkYrFK8Vkfq9BO06NWUxWxf5JGPNZwgwBBgCDAGGAEOAIcAQYAj8LyLAWbaWwln+qd9zgmquhwEhOQZJlCGus0UTZGT/L44N6zNDgCHAEGAIMAQYAgwBhgBDgCFwESMQkfqdxGqRWls0MYYJZlIPi9TakqS1IN01GLIlxGwxy9ZFPFdY0xkCDAGGAEOAIcAQYAgwBBgCDAEDCDDLlgGw2KUMAYYAQ4AhwBBgCDAEGAIMAYYAQ0AvAhVn2Zq3JYbU7yVo17EpmrZkdbb0Dii7jiHAEGAIMAQYAgwBhgBDgCHAEKgcCIQsW85kWCycC2G5p36X80IMiooaB2jMFitqXDmmCGsFQ4AhwBBgCDAEGAIMAYYAQ4AhEAsC4tTvFrMFZr6oMReuZSYhWzIRWnL/ph7FZVrKLFuxjA+7hyHAEGAIMAQYAgwBhgBDgCHAELhIEWCWrYt04FizGQIMAYYAQ4AhwBBgCDAEGAIMgcqNQIVZtpbM22I49XtxMVdnqxmL2arcs4i1jiHAEGAIMAQYAgwBhgBDgCHAEIhCgJKtaUuRlJwMK0v9zmYIQ4AhwBBgCDAEGAIMAYYAQ4AhwBBIDAIVlvpdsGwJzQ7yoWDC76SoMWhh4wC4BBkBlPCWLZaNMDGDzZ7CEGAIMAQYAgwBhgBDgCHAEGAIVBwCgmXLmZwMi8iyZSLFjEVFjUmLCD8iH5ozQ1ToWIk/ifmUaen8LcL9sr0LUqKlQLZasNTvFTcl2JsYAgwBhgBDgCHAEGAIMAQYAgyBRCBQgZatzcEwT4vmalzqd2LcEixbJPW7C+06NWExW4kYafYMhgBDgCHAEGAIMAQYAgwBhgBDoEIRIGRr1rSlECxb4dTvnGUrnPpd4Efkp3HbFpf6XfgIaeJFvwcDIstWMAC/n7kRVuhMYC9jCDAEGAIMAYYAQ4AhwBBgCDAEEopAhBuhUNSYFjbmyVaIWInKbQl8S+wXKMOfQn6H5NYl86SWrch+RFu2wmSLZSNM6JizhzEEGAIMAYYAQ4AhwBBgCDAEGAIVgIAxy5a0QdIsF8rfR1q2ZDqmGrPFUr9XwFRgr2AIMAQYAgwBhgBDgCHAEGAIMAQSiYA0QUa0G6HgMhjfW0WWLYGhRf7kLFucKyGXjZDEbJWyOlvx4c7uZggwBBgCDAGGAEOAIaALAaKDeTwe+P1+qo+xD0NACQESa2Sz2egf9lFHIGzZcsJitiBMtgATcSekXEvwERT7Ckr/Tf13EytqzKYiQ4AhwBBgCDAEGAIMgcqJADnozs/PR2FhISVc7MMQUEOAEAan04m0tDSkpKQwsFQQqLCixuGYLWbZYjOSIcAQYAgwBBgCDAGGQGVC4Pz58zh58iTq1avHlOfKNDCVtC3E8nn69GkUFRUhOzsbDoejkrb0wjeLWbYu/BiwFjAEGAIMAYYAQ4AhwBC4YAgQxfnAgQOoVasWI1oXbBQuvhcLhIu4ndapU+fi60AFtbjiLFu/k2yE/MdI6vfOzVidrQqaDOw1DAGGAEOAIcAQYAj87yFAlOadO3eiTZs2/3udZz2OCwFiESXup40aNYrrOX/lm6lla+oSrs5W+aZ+F9XZkkFULRshS/3+V56CrG8MAYYAQ4AhwBBgCFxIBIgOtmPHDrRt2/ZCNoO9+yJEgJEt7UHTTv2eqGyEYsuWEbLFLFvao8iuYAgwBBgCDAGGAEOAIRAjAoxsxQgcuw2MbGlPggjLltksykbIFzXm0hHG/aHZCNWewixbcWPMHsAQYAgwBBgCDAGGAEPAMAKMbBmGjN3AI8DIlvZUqDDL1h+/bw6qZYcP8DW2aL0tWmcrgOLiErRnli3tUWRXMAQYAgwBhgBDgCHAEIgRgfIkWzk5OejQoQNt2YkTJ5DkcKB6ejr9PWfLFnTo2DHGVrPbKgMCjGxpj4Jg2UpKTobVbIaJWLdMZlJkC2Zi1TKZElBlCzAtIW6E5IGkSJ7MT0KwQkWNgwFaUK+khBU11h5CdgVDgCHAEGAIMAQYAgyB2BEoD7JVXFyMjRs24B//eBUvvvQyUlNTMXvWr0hPz0DPXr1QWlKMjz76EO+9/yGNFatRo0bsHWB3XjAEGNnShj5k2XI6YbFYKNEihIsYoYSfUdyIPFaFN8nxKROzbGkPxl/himDBYWzZtguujE5o36wWUqwXQ6/8cJ07jJy1R2Ft2g5dmmXQBZCQT9AP9/Ft+GNPAeq27YX2WRcFIAnpOnsIQ4AhwBBgCFwcCJQH2Ro7ZgzWrltLC9+6SkvpgbrDkQRSPNnr9cBkMiE5uQrOnD2DDu074JW///3iAIu1MgIBRra0JwSzbGljFLri/N6l2HCoBGXeAIL0PxuSM2qjZfsOqFvFwIP+wpf6N3yF+we/hCNXTsDYtwagZdWLobMuHF7xOR7u8x1Sh43C9DeuQMIoka8ExycORtNXN+G+r9dgzC0XBSAXw6CxNjIEGAIMAYZAghAoD7LVt8/V+HHCRFq7S+2zf98+DB48GIsWL1a9rvTkbmzfeRYpLdqjWd2qsIWu9iB34zrs9GahW+fGqGa3JAiV8nmMt/A49m7bB0+NNmjdvAbiLQXs95zHgY2bcCa1DXq0zUJF956RLe15UqGWLbXmKCXIqEwxW+vf7YS7vjwMX2ptVLWbAZ8LJfYGuPnRv+P5R65FE6ZHw79lDAYPeQPHeo/CiFf6o1mq9iS88Fe4cWTNN3jm1olIeflT/PByL1j9Lpz5czf2FTnRqHEL1E6N0dblK8WJaUPQ5Z2tuHP4fHx+w0UByIUfEtYChgBDgCHAEKgwBMqDbPW/6UZ89vkXaNKkiWo/jh49isF/exy/zf1d9bq8FSMw5KVxMD/wCf49+ArUFdhW2XZ8NOA+TK71CiZ/cheaVg3TsAoD0MCLCnIm4e1n3kPetZ/gk2F9Ub04F/t2noK1fhM0qCUmkfoeWnp2HYYPHIRFbT/Gb5/diIo++2dkS3ucCNn6VaizVZ7ZCAU3QqUmkQQZxP+QJMggJmaSIKOkuATtKlGCjM3DL8eD3xSj5wv/wHXZTpjdx7B28kiMW+/DjV/+gVG3ZGoj/le/YttYPPbcsIuYbH2C8S/3hsVzBDM+fBZv7+mIf7/7T9zYMNaB8+DUpGfRiZGtWAFk9zEEGAIMAYZAOSNQ3mTrjz/+wPn8/HAvTEDt2rXRo8el+PPPP/HkE4M1yRYKNmPk669gsvcOfPDWo7ikDueD4sn5DHc/MwOt/zERw66tA2dFm3YMjk3h9un48JVPcO7qf+PDl6+AY+t3ePWl31F7yLsYckMzkcVO34MDBVvw8UODsbTVvzDlvWuQrO+2hF3FyJY2lFqp34UEGXJPIqnc1Y77xd/TmC215lwMlq3Nwy/DoP/a8MTvC/B0c241B+Y/hwZPzkfafWOx7f/YOwvoKK42DD+7G1fiOASX4lCsLVqc4lBciru7u7u7tEihOIXiUNwdihQNJCGebHx3/zO7CYSQEMofKG2/6aF7Njs7c+e5d2bnnffe944tazrE6JfcOHOGW8/DMFg6kbVAEYrk8MBC+cwQhd/Da1y+8RC/UB3mztkpWqoQ2ZxiuH/sJDfCPShdLj8eNqYnMy+v7eH0n9bkrVyBnLZ6gu8e5ei9aHKV/AaL24c4/yIGe49sFC5ZhAy6p5w7dZ4HAeDk+QVFC+bC3TqeuoGQJ1e5cO0eviE6LN2zUaxMCTLbKFUYxaNTB7nqk57StTPy4vgJ7vnrsUqTkXxlS5LtHWeuLvQ5Ny5e5g+fUDSueSmiOcWUCeN5XGpxAmcrgsdXT3Pl7kvCDeY4Zy1EmS+zk6THExuJz62jnH2uIUu2LPheOU+4cz5KVy6Cu0HL8+vnuXjnOWFY45qtECUKZSNN3EOs8Bd/cPXaHZ4GhYO5I1mLfUWxzA5EP/qdA9f8yVyyDoXTKserJ8r/Nkd/f4RZ3rJUym3NkzOLjM6W/aB5LPshHTf3r2bR8i38FpqXFg1r8WWxIpQp/gXpzAL489ZVbj7wJSxajZVTevKX/JJcTq+fpIU+PM/564/wi9TgmCkvuZ/Np8yoS286W4YInt+8wLU/nhMQo8LaMS25Cxchdzr7uC4AOkKe3eXK9Tu8CI4ACw/yly5DnrTWmH2gyZby5UDWEAJCQAgIgf8igY8ttqZPm8aTp09eoVWy1woU+IL2HTry6NEj2rZpzZGjx1JAr+Xy0qEM2RRF80mjaPplOsyI5vrsFnT7NRsjV42gcgZzvG+e4/J9H8Kxxs2zGGUKemCmjyHw3inOPbEiW3Zz7l5/gW3eryify/H1PrUvuHXtDiGWzljFvOResCMlSpYgq60f9y5c4rZXELEWHuQoWYoC7pbGG2Cd703OXHmAd2gM5rZuFCjzNZn09zh5+jG2hcpTPL05RIfy7NY57mjTUrRsfixubmXSgFkEVRlP/0ZO3Fo3nfm/PCZdlbp8U6kyNUrlwSH4Ppdu3Mc7OAqVpROZCpeieKbXnpX/H6c498cLIlU2OKez4cKUQRzJOTZObOkIfXyFizef4Beux9IpA3kKFiSnW9zNnPYFt69f565XMDFqW3IUK0u+jI4oHbY+ZPkUYksJzYuNjcXS8nWny5iYGOO4PzOz1wM/oqKiMDc3N85j9Tktn8zZMqYRJruojI6WSXB9zs6WIrbM6LjnN3rkNUonQn7pSP4BR8jceSsnBxYgRvuQo6sWsPSXM/ibWxEbHolF1vJ06d+TeoUd8T23i6WLV3L4QRjmZioCAnPQbu4ounwVy5Jv6zL8SUU2HRxL5UymPom/D/ak0fKMDD9zlO6eMVyfVYFy072o3W0kmR7u4cjZSzzS56dpl058k+Y0W3dc4tqN+/jZfknPcaPpUCMPjqoYXlzfx7p5qzj4Z5ByecAv1IziTQYypGNFPO1CWNuwBAMOFaD99GKEnbjM1SuXuBuYhe8GzWZCl6K4JFF3UYEP+H3NVKasOs4TizRkzFaIwq5arp47hFXNJczqp3Qj9OParp+YtXwXj7QqLAjDNzYnjfuOoNd3ObBJrNfDXnBwwrc0WBPNt/W/xz3aG8fc1fiha3n0R1cyd8UervuZYaELJsw+D7W7DqZL1XzY+55l1bw5bD7jhd7CCr3WD5fmK1nVsRDBa2tSbPBZmq71ZVY15QSMxv/0RMrXXIvdkO2cHpCXJ2cWGMWW49DFzGkcycYR3Vh0QksYNrinsSVzlS4M6dWCHPdWMH3lNs4/joXoQO4/V1G0/mDGD61JDjtztHd2MG/KNFYfD8LVMwtuHlko6OTF2uN+1Jm8z9iNUB/hz83fVrJw5Q4uv1BhaR9LSGA0Gcq2pW/f5pTP5kTon7+xbu5Ktl7zBXMNMS+DKTF0M6PqZMXx8+4h8Tld36QsQkAICAEh8B4EPrbYelcRlNTCH9eto3OXLimWNOzKCgYN3oBls8kMaVEct9ibzGrVjb1ZB7B2dFVU1zcwe+42nlq6Yh3znGfhRWg7cRCNsxq4OLceTVZqqNmsHDZhUaSr2pme5dO92qfh4V4mDR3JztBClC/mTrh1flo1/gbzy6tZvOUm4TY2xDz3Ql/iB4b1bkAB84dsnjWCtdcsSOtiTnSwL8X7bqed5WzqNPmR7FMPs+S7NBD4B1vGtmPqwyrM3zaKgre3Mq7/LEKqj6f9N8HsmzGTnTcjsc+YCZevWzH6h6L4b/mJHVceEawL489rf2BWvCNTRrcin7M5Ibe3MnfiQg4EuJA7mysO9tYEXDpDYLHRbJpQDu3131i1fDUnfSxwttDj6x+OU4mm9O5cnyIeoVzcNJ8F228QaeOEefBD0jeaTZ+6X+BulSL+JFf4mGJLEVmK83nlyhVjmmW5cuWMAuuPP/7g5s2beHp6UqxYMRSRdePGDe7fv0/x4sXJkSPHZyW4kne21MbjSX5O4/hJs5Krmzc/Vx3Zq0S/K85OnB+W6NWgV4RWnNgyRr/r0Wo/r3m2FGer9aIYak6bQ5McNmgifdg7pw/z7uenz+wl9C1hwb09Y+g05AyFB42lR8286G7/ypxRM7mcoyfrJn7LhWkd6Lvbjm4TR9OmlA23993CvFQJSueOYE39lkx49g0rtw2hXAaT73N6TGHarktPv/276JAllluLvqPq9Edk+7oFnbvUJ/fLfcyavIADL9woXr8abRvUJcOjHYwbu5igrwYyY3ZfSsWeYUbP4eyJLEnnge2o4KnhxuqhdF38nOZLNjCokg1b21Rg1HHIXr0xHdo2JKP/YRaOnsDxsIrMOrmK2onHoxm03N45gx6DVhJZqhP9O1YjU8wddqxayc/7z5G780/MHFgLjwfzaN9uEzFVujGofQWyq5/w09COTL9TnhV7pvOte6IoCq0Px2bVo96StEflswAAIABJREFUMEo2HMziWc3IAgSdX8uw4fN5UKgLIzvXIbfuMqvGD2GVdyWmLhtMrgPdaDbqMl8Mn8OQ7wrAwwOcjCxH0/KZCNzYhApjLtJg0V0mVDKJrYDzs6jdZCO2fX5kf49cr8SW3YA5rOpXgpgbe5gzdSJLfL5kxKBe1PzCDRd3R4JObeLICztyFylGFssX7JjSlzEb9fT8bTs9i0Szo1VFup3yoF7fvrSvkA3txV9YsGgN57XpqD1xL3NqWOBz/icGdBnD5UzNGNz9e4pnjODOrmVMW34axybjWTS8Kl7T2tJl8RMqTphGtyo5ib78C3ecG1GliBu2IrY+7BdBviUEhIAQEAJJEvjYYuu3ffsICAgw7lu5uaxUubIx6l25mb569QqhIaFkzpLFePP8ziXiBksHDGCnRUumjGpGHq95NO2ym9yDVjLiaz9mtOvCac++zB7fkGzRV5jfqR0bnSeya843PFnUhOarw6nUfSFzWud+azeGx4eZM74/y59XZtTkkTQqYIf2/Dy6jjuAS93hjG73JeZX5tKp824yjVzBmEzbqdh8ER6dN/FT1wJE3NrGJU1tvoxZSosffibr6B3Mqu4IQffZOa07cx9XZOq6geQzii2lG+FEpvT/Bt3RKfQd/js5Bk6nz3d5sMGb8/uf4FKoONk8VNxf351WEy9Ra+lvDCwTy2+dqzLk8deMHj+QmvnVXN0ykeFzLmBXYwxrBmfi1xG9mPugMP3H9aG2p4prO+YyZuklsrUaz4SGUUzr0ptdVi1ZOqMbRSOO8rtfXgrm9MDxMxRbiojatWsXS5cupWDBggwZMgQrKytWrVrFtm3bqFmzJl26dCE0NJQ5c+Zw9uxZOnbsSJ06dd5wwf7u0/6Vs2Vtg0ZjmmPLFPmuQqU2/t/UVzChNjKeLMnrpqT01L8i+v3y9HK0XfYUtZsnzlZmmMV489j6G35o35UeDfOiCb7Pzz1qMuxGUdr2q42nLhZVpA8Xdy5mY3hl5kwbhsO+3vTcoqVqi840rFickkUyYWrf91hRvy0TUxRbtam+wJ+6M48yp7o9RLzg11GVaXUgG12n/MTYKg7gf57FQ9ox1acW8xdM4Os/JtCm/wbCyrSkfpmMWOvA3OsQkxdvwbbjUX4dmoP97Soy4kg2hp3eQqu4Bz3nxhSh6RZrev10ip4FEzXVkNtsntSFvkdzMGrhXNoXMdnTYSdn06n3KAJqbGDJ6Eo8G92AruvDKd+9KUWdFfvXjKCTs5j2iw/fb7rH1IomK/7VovXh6PTvaLHTiS7zdzGstDnEvODY0mF0mX2fki1bUdnTAp1Kx8ODa1m13YzO2+dR3X8hffodx61NJxpXKE3pUoVJH+c2P/+xCRXHvqfYig/ICL7KsmHdGPusAotmjaNWgut/+MsH3L55jxeBITw/tZK5v9ygwsyrzPzyN77/ZhRPKk/j0OK6mPSpgT/m16biogAazjjEnMpBHJvbmdaroNOCtQz5Jq4LQ9glFvXtyNgnVVm2fACe2/vTbvZt8rVuTZPKX1G8ZD5cPy9X/O++dsn+hYAQEAJCIJUIfGyxNXfuHJ49fWYsrdLFq3PnzmT19MTbx4d2bVrz4MED6tSpa4x/d3V91/j3cK4u7c+AXbb0njuc7Ed60m1bZoYuG843T2ZQtecOMn7Xg2pZ1aA258WBSay+XJflF/tjtaApHba5MmLLCmo5vQ3O8Pgg00eN4nyW7kwY0ZScZqH8PqUXY34No2zDauRzscSgecZvM1byvP4atjSLYu64qZyjGDW+Kkze4uX5Jn8aQq8vplX7n/Ecs5OZ1RzeIbYmMKl/OfRHp9Jv+HGyD5xGn+/ymgIuIny5ff0Kf/qEEPXwOLN+PETZkacZV/48wyoO5k7rdezslsd4ELHaq8xq0okTxUYxr10UM1rNJrzFIpZ1yGs6yMDLLB3Rn22WLZkz+Fv+3DCeJSdjKFDiK74s9RXlS+bA7v94iPsxnS0lw+HevXvs3r3bmGpZr149o9g6d+4cx44dMwqwSpUqGQ/z4MGDXLt2zfi+SJEib3QvTKXT5IM388mi3/8dztY3tF0aQIZyVcjnGMvjU7t4kHcAS6d0pZgraF+eZnrdBvwYUpjS5TJhGRGLXq3B3MyMNDlLUatZMwr6H2H98pVsOf0HITY5KFuzKW2aVaFQOm+W123FRO8KrNk6iK/Tm5yts+MK03pNAmdrYW1qLQmk57rz9C4CBD9k18T69D2bl9HL19M8h3JiXWHlqF6MeFiGJYvHkfNwP3qO3ktE/uLkSG+HOkaHwcwKOwsV7pV70+c7Z3a1q8SIIxVYdG8KFc3NUemiuL34O2ouCqDrqvP0L5GojT0/y/yhzVgW3pSZ88ZTySPu85ur6dRrGI9LL2fFuCIcadqCyRciyFUqp1GgKg6mxsoeO0sDJVpP5/uC5m/ap1ofjkz7jo6/uTN8zS5a51L6at5my9R+dNn8klJFi5DBXk+MIhitLFHrslOtW2uqZ3nI1pU/s2P3EW4F2FK4al3qt2hJrXwueP/YiIrjLtN4yX3GVlDKGU3gxTnUbrQem8TOVrzY8r/I4hE9meBVnvnTx1MnpyIJA7m59xfW7DxFYGQsWNkQ+/wmJ6/ep+L0G8x3W0zBzqvIM+QIW1tlMgHRReC/YxAFhp+n8azDzP7qOZuG1mP47RJMXr6CBpnjuT7gl+ED6HHQg8mLZtLK4xw/rtvIll/P8Sjag+KVatOsTTO+zuaIuYiuD77gyReFgBAQAkIgCaFhMBi7ZSmTC6fWklIaoXIjfeDAAbp26YytrS3OTi5MnjKZUqVLv7MI4deX0Wvob2Tv0BzNrhWc9ezB3L5VcTk3kppDDuCQtySe9qA3gJmtC64ORWncvzwhC1vQaYcn47bN5NskBo0bHh9g+sgpXMnehXEjGpBNFcDhCQOYvOcp6Qrlxd1GRYzeHFt7Czy+6kD7Klkxe3CQ9b8c5eLlM9yOLUqnMcOoof+JFu1+JvPoHcyp4QihT9gzrROz/qyQyNkyiS3dkSn0H3GCnIOm0a92HsxfXGTTmm1c1MZga2mNmfdt9py6RcXxpxhb8jA9qk7Ar/tmNrdR+v1ATPB5pjbpwbmSI5nbJpyprZag67CQxa1ymjgGXWbZiMFsN2/E5MntKRD5B4e37+LAseOcf25Hhc7D6V4tH44fmEH/McVWfEOIjo5GGaOltJP4JTw83DhBcMJxXEqXVGVeN+Xvn9MiztZfqI34gIxuhw7T2RMe7xlB94Er8Ss/juWT25FHd5MFzaqxLKotiw6O5avEQQavIkPCuXt8Bwd2bGTh9scU77OAOV1ycKBDE4afzseMg9OplcHkFB3pX5jO29PTP74bYZzY6rr6PP2Lm8TWzgn1GHAuH2NXrqdJNiDgMitG9WTUo7IsWjSR4ueH0K7fr2QZtYaprYvGOS4JDzyQjW0qMPJoOebfmc63ViaxdXNBLWovDabb6nP0U/aVcPG7wprRbRl5/xtmLphDg7hk15DfZ9G57xgCa2xg2ZiyXOlRjwEH3Rm5fTlNc79HIGmc2Oqwz42hq3bTTnkwE/mQvTP60nWzDX3nL6bHV8nHpwfdPsyeA3v5eeFP/Fl4PFtXtcFjbweKDT5GhalXWFrXzngUoSdG8XXrnbj3TtSNMF5s+V1g0YieTPT5liUzx1BDSSN8sYPerftz1LYZwwd8T+kiedHs6ECd0bsoMvYm83Ktp2LjuRharufEiHh1quP2vFpUXhxMo5mHmF3Bj32TWvHDbjeGLFpH9+JxV7foG6zs34VRt0sze9ZoGnyh1L8en8u/sf3gTjbM30N0w7msH1OLrP+MmaL/wpklqwoBISAEhMDfSeBjO1s7d+7A76WfMYGwWvXqxq6EShfCkydOMGbMaIKDgylWvDjDhw0nU+ZXTyGTRhJ5mwX9hnMmUM2TP9XUHj+FzpWzYvfyVzo1Ho+h/jRGtitDRlsVUd43uRPtSaF0eq4sbknnHVkYu3U2SiegxItJbE3mcjZFbDUkuxq8dg6l+8onlG0ziM51C2BHOF5XnqDJm5O0IXe5HJuLIuk0hF+ZTZMWi6DrHn6pfYnOtacS3HwaC7uVxezBbuaMnMk5xzpMXDUgQTfCOGfr8GT6jvgNt27T6FazAFZ7e9Bq8h2+GLWEcbVzErRrBM0n76H0yBOMreHLsjoNWeHYiuUTupDfVcv1/XOZMOUwhm9Hs7KfKz/36sEG6jNx3A+USqvi6dFVjJt1AOt6QxndIgtB/ha4ZnTFMfgIw5r3ZG/m4Wwa15icLh+WvvUpxNbfeW6kxr4/obN1yfCuzoevAzIMcdHvOrRh4RQsloOceUzq/e9eTGJLww/bd9O9oB1maDk3uy1tp1yj6PBNLOqak9vzG9Bshjdle06hW52C5LCP5oWXL5HWWSiaVce1K/d4aZuFYrlciDi6kG79JuFTczk/TqhN8Kx6tJ71lOKjptO3dg5ibx5m0fhpHHyajUEH48ZsvUNsjVmxnu8V0fNKbJVh3twp1FVvYUDnwezV16R733ZUL5QB+5gX3HigJ8+XefGw0f51sRXjw4nlw2kz9RJfdhxB/ybFcQq5y8GfFrFk837StVvP3CE1sTzQl+a9dmFdcwB92leloIcdUQG3uBHkSbUvM6JOfG4nJbbQ8uev8+nTZxWB5bsyonMtCmW1I/LJbbzNspE7XyYCzxzluWVasmbLjFPMGSY07sJyv3r8cmIcZZ/OoXTN+URUGsSSYd+RLvw6u+ZNZfKxEPJ3X8O+hGO2XnUjvMzyEb0ZdjoLQ8f2psoXnrjfXkHnUdN5VGIGi/vXJEPYJbYtGM3cPXcoP/Umc2o+Y2KNhiyLKc/YcT2pmN+ZsGsH+HHhNDY9dKHO5N+YUx3u751Nm36rsajYj1EdqpHTNZonR9cyec4OoiqPZP6gGhhuXMLXLC3Z82XB5uUWBjUfxibXPhxf3Yn8Lh/4+OnvPoFk/0JACAgBIfBZEvjYYmvx4kV4PfMyjslq266dUWzFL8eOHcXHx4dChQuTO9fbY6neBhbNreUD6D9zPTcy9OOnVd35KqMdKgI4v2IK03c9Im3BIng6WxAd9BzV18MZ8I2Gi3Mb0maLJ1P2LUYxnN4SWw/3MmHQGC7m6MXU8U3JqfQi8TnPjwvns/2uJTkK5Ca9dRg+D1ypPu4HvvL6ke6rvcmYzgaz8PtcumZGxYFjaFcwgK0DejDzkoai1b4lm/opV/ce5EnGhkxdP4wCNzcxrPtk/L+dzoxhlbC9u43pY+ZwLCo7WSs2p2uGs6xe/htemcpQKl8uHH32MH/zeSpNucKU79LwbPcwRs05TGDWqpTL50qs9i7nDh4ntMQUdk37ihe/LWHymsMEO+SnYCYNz+/eJ8S1Mu17tuAbh8usXHWImyF2ZLH35so5HzLW6UWvekVwMaZT//VFxFbKzF47W9Zo1BpjV1qVMm5LGaoV95oag7ZeB2TElylRcLwxIEP5Lz6N8DMMyLgwoSiNZmvovP8w/YrYY4x2CL3M9NbNmXItK32WL6VPzofMHT6JDeceY5ejGF+46fGPdKFo3e4MqRnJmolTWX4hktyeDgTdv4cv2WgyeBStKnpiuLKUUWPm8sstRwqVzUsGK0fC7m3g4LVcjDx5iK6esdyYXZEK8wLovek2w0oq9vADfhlZlR6nv2DK+u20VFxj/wssGtSRwQ+/Zun82TTJG8iFLauYNWc1l2M9yJ8zC86qIJ6YVWbypDYUco/kxyYlGHCwEiu85lM9ztlSkg8rzg+iz6ZbDFX29caiI+D+EVYNH8qSi6F4FCxFvvRpcDZ4cejgAezqrmDR8Prk5gY/z53D7LW/Y8hWiNzpnDFEeBFUaDCb+5fGQpPo5A7z5sCESrTY5cGYTYfpnN+001i/u+xfNZYJG64QkSY3BXM5ofP1wqPKQHp3rMCz2V2ZdeIFZk7uWGvvceeZDXmbD2bSD2Vw1d9idY/+zNj3ALtS5SicFqL9n3L02GPS9d3MiX55eHRyJu2rrMFu6GK2DPsGs1hfzv40nQHjfyHQIz2Faw9kQCU3zvw0mikHgshT4AtyZEqLfeBJ1u68QMWZd1nc3J3HW4YyfMYmTobk5Juvs5NWDQ4xT5l/8CmN5pxgyXcORAU95OCSUczafJ0wl1xk94jG588XmHvWo+eg9lT/QseekSNYfcYXyyxpMXt5gztBzpTtPIbR9Qphb/lhF8SULweyhhAQAkJACPwXCXwMsVWrZg3mzptPtmxKl5s3F2V/Dx8+5NTJk9jY2hhvQJUwBAsLC0qWKkm6dOnfWQ2xj4+xZd8pvDPVpnWFL3B6Nc3NS87v3sqxK96E68ywyZiXirXrUdQlGq/T69lyw4lqbeqSO4kwCEPgXY7uO4SXSxmqf1uIeKMn9uU1Dvx2lCt/+hOpsiJzvqrUqlkEj+jb7Fy/h2s+WvTWzhT4qgH1ymQwzhkb8fQIm385x+MoGzLmK05Bqz+44JeFmk0rktb3Ovt3HiU8Zw2ql8+OLcHcPX6QA79fwy/rt3Sqlh2fCwc4fPE+wdYFaVDeieMnrpK1Uheq5bVGowrm+t5t7Lv0FINjDkrVKIvliW1cd6lG65q5MSeC5+f2suvwDbyiVDhnLsq31b4lfzoLiPHh8v69HLrwJ8HKsRSsSoPqRXH+P+4rRGylfMV4K/o9PiDDmESYICBD2VR8dnv8rV7iibbe8V51ZO8/39nyOraQTafVlGjdlrLpLIkfOhN2eS3z9nphW+R7elb3JNb3Mtt3HuDWoxCiNZakyVqcClUqUixDJPdOHmDvsWu8DDWgcc7AF+W+o0ax9NgYu5dG8ujUXvacuIF3uC15qzenpHY9W8878E2HtpRMo8fn9CpWnYmgdJOelMuofCWAW4fWsPupB1UaNaOwktEe7sW5/TvYH5iVurWq84WbUmNh3D29jwO/38InOAps3MhasjoNv86Fg2UkVzYtZv+DbNQdWIucZhpU+lh8Tq1i1dkIyjTpyTfKvt5adAQ+OMHunUe566/GtXA1ahbUcf33g/hnrE/d8vlwVUwY7UOO7fuNczdfEBKtwsrZk8LVa1M9j/PbzlZ0GA+OrWLLH7ZUbNyOEu6vd2oI9eLcgZ0cveFNSDRYuXnyVeVqlM2flvDbx9h18AT3fMPRmTuQs1BFqtcogUfcoE/9s+Ns3HqaewGx2OcoQ92vbTiw4RTqr5vRoawrQU9OsW31ZSzLfcf35bIa6zbm5R8c3/8rx+/441K0Fo1ql8L+wRF2HjjJbZ8o3Iq3oFH2O2zdf520lXrxXQF7zNXBXPt1K/suPSEcW/J83YjaHleYufspBWt1oE4ekytliHzJ+b3bOXbjKYHRGlwzF6R89SoUzah0tYzk+aWj7DtynkeBEcqBkr3otzSo9gV2Ml4r5auarCEEhIAQEAJ/icDHEFsN69dj0pSp5MwZN3YoQYmUOZOGDhnCli2bX42vUcZwKWNyfmjfnl69ev+l8svKfx8BEVsps/9LzpZidxkSKq5kYtyTiCNUHd572aBSKc6VouISvBoDD5Wug8q2lb/rjO6WTmcgTBtGwaK5yJUnhf67KR+nrCEEhIAQEAJCQAgIASGQBIGPIbYmjB+HxswMOzs74/1d/KJWa2jcuDFKgIYScqBMShs/hksJQqhevQYzZs6UevqHEBCxlXJFmcTWEaytbdFoFB2kNs0DprwaHSylS+GbGsmUBp+EborXUXH66Q1ddXjvJcO74uL1RqFl6kZo0OvR6fWEhWkpWCwnuT6TMVsp45Q1hIAQEAJCQAgIASHwzyLwMcTWvfv3OHXiJD4+3ij3ePGL0mWw3Q8/sHbNGg4eOshzLy+j6HJycjKO22rfvgMlSiSOQP5n8fwvlVbEVsq1/VpsKV1mTXNsKXNtKYO21KaBW6kxzRamMVvJLYpjlnBS4zixpY0TWznF2Uq5JmUNISAEhIAQEAJCQAh8AIGPIbZSKoYyRuv06VPG+be04VpcnF3I/8UX5M0bNz9UShuQzz8LAiK2Uq6GN6LfFaEVH5ChTGgcP2Yrqc3Eu1Tv0E+vxngpcyC/U2wpY1gSOFtKv13F2RKxlXIFyhpCQAgIASEgBISAEPh/CPwdYuv/Ka989/MhIGIr5bpIVmzFB2QkSOdMeWvJr6E68utlg0H1epCXyqAi4Xv0yqxCpjFbitjSK2O2wmXM1v8DXb4rBISAEBACQkAICIGUCIjYSomQfJ4cARFbKbcNRWzt2HwEG2tb1GoVGqULodHdMjlbatSvNZHBYBqNZRzLZSCxXnrXe5VpzNbrUVtKzHvC93qDMSHD6HCZnK3Pb56tlHHKGkJACAgBISAEhIAQ+GcRELH1z6qvz6m0IrZSro3EaYTxY7bi59kyhWGYNJISeIFK0UjKYozIeEMvveu96vCvl0zfTJxgGFfGN8ZsKXNt6fSEhWspWFQCMlKuRllDCAgBISAEhIAQEAIfRkARW/fu3SNTpkxYW7+atOrDNibf+s8QUNqNn5+fcY60jBmTnCPoP8PiXQf6ytmyskGtMYVjKIIr3tkyCq3kNFJyye/xO0zw+VvOVmLVlaSzpQ2nYNEc5JQ0QmmsQkAICAEhIASEgBD4aARevnxJSEgIGTJkwMoqiVl/P9qeZcP/VAIBAQEozpaHh4dxjjRZkiaQ0jxbCZ2t16pL2dbbzlZi/ZTQ6TI5W8ktSaQRKl0JX0W/580i9ScEhIAQEAJCQAgIASHwkQgoEw37+Pig0+mMT9xlEQLvQ8DGxgYXF5f3WfU/u47R2fpZGbNlY0wi/GhphG/OsxWv1OL1mQrF2XqVSBg3Zkvm2frPtks5cCEgBISAEBACQuATE1CEVlhYGMrkwgknIv7ExZDd/QMIKIJBEVrKP1neTeDNebY0qNTK/FrxkxqbuhC+7kVo0kjKYgzKMI7Zeq2X3vn+nc5WEtHv4mxJ0xUCQkAICAEhIASEgBAQAkLgn0wgWWcrtaPfxdn6JzcTKbsQEAJCQAgIASEgBISAEBACf5XAJ3O2Dv16MS76Pb6I8fEZpvemgAwl/V1vmmdLr1jZ4RQslpNcMmbrr9arrC8EhIAQEAJCQAgIASEgBITA30wgJWfrdUDG2xrpdQBG0vop4efJR7/Haa4ko9+1cdHvIrb+5mYiuxcCQkAICAEhIASEgBAQAkLgrxJINvpdGZWlVkZmJRH9ruwkqTj45KLgDfDuNEIZs/VX603WFwJCQAgIASEgBISAEBACQuAzJ5CSs5Va6Z/ibH3mDUGKJwSEgBAQAkJACAgBISAEhEDqEvhkzlb8mK34voWJX5OKftfKmK3UrW3ZmhAQAkJACAgBISAEhIAQEAKfjEC8s2VtbY1GrUS/q+Oi33n1+jrmPano99eTGyeno4x/l+j3T1ansiMhIASEgBAQAkJACAgBISAEPgMCn6wboThbn0FtSxGEgBAQAkJACAgBISAEhIAQ+GQExNn6ZKhlR0JACAgBISAEhIAQEAJCQAj8lwh8Omdrz0XDuyIMX0e/G4xzbul1OsK0WgoVyyXzbP2XWqQcqxAQAkJACAgBISAEhIAQ+JcQUMTW9p8PY2Nlg1qjMY7Tio98T9Xo90O/XjIocfHxy5tTGiuTGhtnNH41qbFOr0cbppVJjf8lDU0OQwgIASEgBISAEBACQkAI/NcIJHa24gMylMh3Y+y78hoHRdFHypLw/bv0U0I9pTokztZ/rW3J8QoBISAEhIAQEAJCQAgIgf80AXG2/tPVLwcvBISAEBACQkAICAEhIASEwMci8GmdrXcchcHYhdD0T6/Xo9frCAvTUqi4jNn6WJUv2xUCQkAICAEhIASEgBAQAkLg4xEwOlubDmNjbYNarUGtVhu7Dyb8lxp7j+tGqPQ6VHIyVEZRpfRRjH+vCCxlQi6j4NLr0RkDMsIpVCynBGSkRg3INoSAEBACQkAICAEhIASEgBD4pARM3QiPYBM/qbExIEOZ2FiRQmpTWeI1kSFuUmPlsyT0UmL99MZ745gtcbY+aeXKzoSAEBACQkAICAEhIASEgBD4+wh8emfLYDDaZq+VmClxw+hsvepKKM7W39ckZM9CQAgIASEgBISAEBACQkAIpAaBV86WlTUajcboZpmcrbg0wnhnK5FGMvb/i+8JmIx+euPzg3suvhH9nrjwr6PfZcxWalSsbEMICAEhIASEgBAQAkJACAiBv5dASs5Wwuj3xCVNPFXWuz43jdl6xyIBGX9vQ5C9CwEhIASEgBAQAkJACAgBIZC6BFISW8a5tlJhUSV2tpKf1NjkbOn0OuOkxpJGmAr0ZRNCQAgIASEgBISAEBACQkAIfHICicVWwi6EqT+pcbKHp4zhej1mS6LfP3k7kB0KASEgBISAEBACQkAICAEhkMoEkne24iPgk9uhKbU9+eXNz1UHd180KC5ZvKP1aryXknZoDMgwBr+/Ef2u1WopWDwXufNmSeXDls0JASEgBISAEBACQkAICAEhIAQ+LoF4sWVtbYNGbQrIUJty340hGcaQ93iNZIiTV8bodyUgw5QKn5x+euNzGbP1cStSti4EhIAQEAJCQAgIASEgBITA50Xg043Z2n1Rmc3YKM2MCi3Rq9HZShT9bnS2iuUidz5xtj6vZiOlEQJCQAgIASEgBISAEBACQiAlAorY2rbpMDZWNq+i343OFiqTw6UIpEQaSdlmvF56l35S9NSrz8XZSqkq5HMhIASEgBAQAkJACAgBISAE/k0EPqGzdUHxsuIGer39mnRARjiFiuckd76s/ybmcixCQAgIASEgBISAEBACQkAI/AcIGJ2tjYexsbZGrdagVivBGMo/xb0yvb6tkZL6W/I6Suk6+Cr6PYHb9Yb0UiY1ftWNMEH0uwRk/AdaoRyiEBACQkAICAEhIASEgBD4FxJ4KyBDrTYFY8QHZKhUb9ninjCLAAAgAElEQVRRf11qgergbnG2/oXtRw5JCAgBISAEhIAQEAJCQAgIgWQIiLMlTUMICAEhIASEgBAQAkJACAgBIfARCHxiZyv5I3idRGgg8aTGMmbrI9S8bFIICAEhIASEgBAQAkJACAiBj0rA5GwdwsbaJsGYLWVurdf/UqMAxkmN35GPgSFB9LveoEev0xGm1VJIot9Tg79sQwgIASEgBISAEBACQkAICIFPTCBh9Ltao0GthGKolXFaqlevqTFoK27MVvzRxadpvH7/Zhqh4m7FEhampVBxZZ4tSSP8xO1CdicEhIAQEAJCQAgIASEgBITA/0kgeWdLSSJU3K2EO0iokd7WS8YJi18tb34uztb/WVHydSEgBISAEBACQkAICAEhIAT+WQQ+mbN1YPcFQ0LhFh8BH49LiX4nLv5dGbOl0+vQirP1z2pNUlohIASEgBAQAkJACAgBISAEXhFI7Gyp4qLf48dsKdZWvEaK960Svn+XfkqopyT6XRqdEBACQkAICAEhIASEgBAQAv8pAp8s+j3e2Uo8qXFCZyupSY1lzNZ/qj3KwQoBISAEhIAQEAJCQAgIgX8NgXhny9raBo1aQ3LOVlIaKfHfEvcMfONzmdT4X9Nm5ECEgBAQAkJACAgBISAEhIAQeA8Cn87Z2nXhVfS7krqhDNGKjzlU3usTRL8ryYS6uOj3wpJG+B7VKKsIASEgBISAEBACQkAICAEh8LkRUMTW1g2mebY0Gg2quOh3dVz0u1EQxQULvtJIikxKQi8l1k9vvDc5W/FLfFTh69c3o9/16PU6wsLCKVQ8p0S/f26tRsojBISAEBACQkAICAEhIASEQIoEko5+V2LfFUFlen1bIyl/SS76PbGOMn1bdUBxtpLRWomdrYSTGouzlWIdygpCQAgIASEgBISAEBACQkAIfIYEEjpbCSc1fsPZSqyREjpb79BPRmcrblFJ9PtnWPtSJCEgBISAEBACQkAICAEhIAQ+GoFPFv3+hrOVxOG8SiI0GFDm2TJ2I9RqEWfro9W9bFgICAEhIASEgBAQAkJACAiBj0jglbNlZYPR2VIrXQdVb/xLjd2Ls5UaFGUbQkAICAEhIASEgBAQAkJACPxjCHxCZ+u8wTTQK355MyneFJChpBQqzpYuztkKF2frH9OUpKBCQAgIASEgBISAEBACQkAIJCTwprOljnO2ErpbytrxGil+EFbC98nrJ3itp0wBGYliDeMjDZOLftdqtcikxtJghYAQEAJCQAgIASEgBISAEPgnEkgq+l2tVkSRivjXvxL9nlA/vRH9fmCXOFv/xAYiZRYCQkAICAEhIASEgBAQAkLgwwh8WmcrrowJJ+wyGmcyqfGH1Z58SwgIASEgBISAEBACQkAICIHPlkCSkxqrTK6WEpSRcJhVkpMav0M/vRn9/srZiu9b+OZrkpMaa2XM1mfbcqRgQkAICAEhIASEgBAQAkJACLyTwGtnyzpBGmHiSY2Tmqg48d/e/f7NSY2TKJJEv0tLFQJCQAgIASEgBISAEBACQuDfRODTRb+Ls/VvajdyLEJACAgBISAEhIAQEAJCQAikQECcLWkiQkAICAEhIASEgBAQAkJACAiBj0Dgkzlb+3eeNySOKnyf6PfCJXKTO1/Wj3DoskkhIASEgBAQAkJACAgBISAEhMDHI2ASWwextrJBo9GgUilzbamMCYHquICMt+Lc4wIElQCMd+mnNz5/O/r9zYN6c1JjfdykxlqZ1Pjj1b1sWQgIASEgBISAEBACQkAICIGPSCBlZ0vZecKJixMW5vWkxUkXMcGkxkZni7h5jlVgVGIJ3uv1Bl6HZOjR6XQokxqLs/URa182LQSEgBAQAkJACAgBISAEhMBHI2AUW+sPYm2dwNlS7Cp1AmcrkUYyyq8k9FJi/fTG+wO7LijSK9lF0gg/Wh3LhoWAEBACQkAICAEhIASEgBD4Gwik7Gwl52r9tcKqFGfrQ8RWERmz9ddIy9pCQAgIASEgBISAEBACQkAIfBYEFLH1y/qD2FjZJJhnS4VKmdRY+c84buv/X4xiy7ixuJFcipOV8L1erzd+pvxdb4jvRhhO4RK5JCDj/+cvWxACQkAICAEhIASEgBAQAkLgExNIHP1uCsh4PamxUpx4TRSfJmiUXyqVURe9Sz8l/FycrQ+t2OgQfAINpPFwxNJgIDLElxC9A65O1qg/dJv/1/f0RIeHEhahws7ZAYvUEeN/sUSxaIOCiMQaBwdbzP8eEH+tzAY9MeEhBEaY4+xqi9lf+3bya8dq8fePwtrVGRtNam009bejiwwmKBJsbB2wNv9bGk3qH1RSW9RF4O8fTES0Cgc3V+wtNckOef00BUq8FwOxkSEEhcZi4+SCTao1xL/naGSv70cgOtSXQL0D7o5WSbdH5fqkDSEoyhwnF1vMDLFEhIQQprcgjZMd5u+3m/dfy6AjKiyUkBgLnJ1t+IwvXW8dU1SID0GkwcPB8v2P9+9cMzacgMBozB3ssLM0e7/rkUFPeMhLtBpn3OxSr/ajg/X4GVSkT/Mv/g34O+v6s9p3DNqgMGI01tjbW/2jzvGPgfGTO1vxCiwpZ+vtgIzP39nSh/vhG2NPWscPu/AaokMJCAolIlofV78GDHozHDzccVBu1I4NJWuLcJY9nEklQyTbe3jSz286F7a0xOVjtIiUtmnw5eyqSYzbaMXA3ZP4xiKlL3yEz3U3WNS5A9t1LZkwvSvFnT/CPlJ7k9F+XF8yhMab87H9eB9yp9L29Q8WU73CTpqc+pV2GVNpox9hM8+39aHltija95pE02KOH2EPn8EmDVEEnVpCq5HruPHQie7r19G1lAdWn0HRXhXBEMytrcPoMPoubbfsp31qNcTP6RilLG8RODUsJ01CpnNv1ndYmSVxoxvlzfn5w2m7tzDbDnYnZ/B11g0fxEy/iqxc158iqS3KI55ydMYo+p0rxeadHcn2D6qzg/0y84N6NY+nVfxnlPrBWup/f5gik4bSv3IurN+j1LEh3vw4oBTzsm7n4pDC7/GN91vlWK9AykdYEbPYGrN/wkPS9zusz2wtA7ERwQQEx2Dn5oZFdDCB/qFExd9hGgxYObji7Gj9cQWQ7jKz207gRs6WDBteB8//uL6Od7asrawTRL+/7Wy9oZGUOkvgbCWnn974+79tzFZ0sBc+QdE8+OkH2oWM5s/J33zQCRdzajJNBq7goq8VzrbKL5qemIiMdPhxDZ2Lu2J5Ygz524cz78YkyhPNkUnVmB7Ynw0za5Hmg/b4f37J8JILP85gyhYrem8eTdm/RWzdZ9O40RzR16JHv+/Jn0r37rqoMIJDwtE4uPOB2jl5uNH+3Fw5mtbb87BhXzdy/p/VEP91/cMV1K/xKw0O/kLLDClvNCY8iJBwPVaOztim3gPLFHf8YtdgOuyKonXXMTQq7JDi+olXMOiiCPEPINY+LS7Wn+lVO3QfXaotJsPIuQypmvnj/pD9ZYLxv7Rh/HloLqMXPabujCXUlykMP5TkP+p7Z8cWpnXIBK5MrpGM2PLh0tJxdNlfgPW7OpE97B67581ibVBJxk5oTZ5UF1vP+H3eRIZeLMG6TW35JzXDI0Pz0k29mFvjy33yNvBB18GHG2je5hgFR/enZ4Uc7ye2Qn3YNLwiizNv4Pd+BVPtOE8MDKJypCVhs99PbEWF6gkJU2Hrrvqse26kGqBU2JA+5jknVw5h1BYb+m9YSNbDg+j5w2oeembAQQMxoT6krzaYoQPa81VmG5J69pIKxQDdVRZ2mc6t7N8zYGBNsnymP9upcqzvsZFP6mzFlyc+8j3he33ceC2ju6XXo9PrCNNq+SwDMiL82di7LOMvWGPQhmH2/Rquji7zHrjfXiXm1AQazA2l9ahhNMhr//YKCcRWxc/hUdDnILY+iHTKX/I+t4pxE34m/eBfGVY6la8MukBuLRtJq1QWWzxaQd3q7y+27m4dwbgtvlQevoTW+VJmklpreO8eTPudHy62InxPMrVlR572uMDyWu/zbDa1Sv4XtnN/NXVaXKDqomF0KpLu8xRbf+FwZNV/D4FXYmtKTayS6rMXlUhsfexDj37OidnjGSJi6y+Rjnh5imkt2vO4+0VW1H7P6+AHiC2D1pf1Qyv8zWJLx7mFWiYtUNP8sB0NPf4Sqv/oynp8rmxm8oifyDB+J/0LhXJ+7ShW7LSi6cqJlFOec4ZdZGKntvzq1peFI1tR0PkjWYyGayzqNI2bIraMbTGh2DJOamwcr6UyTmys/GfMeI9bEmqkpPRSwrTBtz7/Vzlb56ZTfrCGmYf7oB2eh66alVwf86FiayIN5wTQeGB/mhdL+26xpVGh9X9CgNqDTM7xnZP0RAQ845l/NCqVBms7O2ysNMREa3B0d8TUuTGGEF9f/IIj0KsMGGw98PRweKeNrw/x4qFvpDH1X2VuiWuGTDgoTzffV2zFBOPt7U9YlN7UR9zencyu9phrlHcxBD5+RkCsqeukSm2Dh2c6bI3vlLFNwfgHxWLrYkXYE2/CVCrMrB1wdXfH3ujGRBP8MpAojR1OzraYx4TiHRCDbRpH4xgZ0xJF4FNvdE4ZcbHToIoN4YVXOHYZHYl46EWIMr2BmSUO7plwtdYTFerHtf1rWbr2MK6tZtKhpBMubh4mh8sQSYCPL/6h0ahVBvTmTmTM6Ip1CgMNIv3+5FmQabI5c5WBoCNz+WFLrgTOlp7IED9e+ASjU7JjrNKQ1t0V+3cNhIvw5bF3KDF6ZauWuBj207b2HurHOVvKgwrtywe8CFWjwoCZtR1uadNiq4klPPAlZzdOY9mxIEq0GUTdQm64u8Y5XHotPi9eEhoRa5r/ztKFLJmcEozVMBD24iE+4abTXG1mi1vGtNglwyBGG4Dvc38ijMfljP7MFAYejKFF59fOli7kOV7+4UTrlC1a4ZY1I45vPUE3oIsM5N7lQ6wcOxmfRqsYWckZR/cMOKtDCQqOxMLJnVfDCqJC8A2KxNzeCSebJKw7fRg+z0KxTu8Ovk94GaG0QRVmzhnJ4mSyafW6SIJf+hFt44RZoBfBantcPdLhYAExWn98ngcQqRyXmT3uad1wVM63UG98Lq2lfb+blB7enoZF8pItgzPWZmpiAh/zNCBGOZNAbU3arOmxNULWExMWgE+wGifHaLx8IrFN404GVxuICcffx4sA44402Lt54JbGNLZFeTLpE2WNq2UU/gGhRMToUakdSefpis0biUZR+P35DGMTNICZpT3uGdwwjwjEL0hPmvSuGE3C2AiC/L15GaJDpTJgZu9GWtc0Sd+UK2dW4FO89a5ksQnn4Ysg9Mqcico5nDWd6biMhxZLmO9DvMNM7dDcxgG3tO7YGH/XYwj1DyIaNcqT+uDAWBzTp8XV3ozQF8/x10YSa9yOA+mzuSU6pkSXSEM4vg+eE6L82cwKG3tH7AghwsIDD3szosMCCI00YJ3m9fg0Q2Qg3kE67JycXl8v4s8rnWmQcpoM2XBJtv+nnpgQXx75hClTpGAwtyGNqzuuxp4JBiKDXuL7Mpho42dpSJ/eFdtX4xRjCHr6nICoGIwTT6qcyJjNJe46nfjyr4yjCsI/xIC9iw3hz58RFKMCS3vc3N1JY2WCHRnkS5jeCvs0DljG3Tfpw1/yPFiDi1saYxs0iq3QyVwfVYwnPkZaqM3s8MjigY3xcplIbOmjCQ0IIgwb3F3tTA8ODFEE+PjEXQfBYOFI2rTO2FloINyXxz6hxBj5gbV7VtLbv3lxCH/5gOfBSmPUYEk493cuYtTZYqx95WzFEOrng3dgpOk6a+ZA2nRu2Mcf1Nu/jsa/RAc84mmg8SKCShPXDo3l1REdEoiv1gxnJx2+zwKIVamwtHPC1d0F62TvMfWEvvDCTxuF6dLkStaMaV6Ns32ns6WMdQsKJDDWEicHHQGP/QhXg7mtC+7uicbVRgfxwicAbZRyZTBgsE9Hdg/bV2OqIvyf4Ktyx13nxfNQFZaOjoTfP8KK0RN50XA1oyo74+iWAeVyEa0N5KWXPxEaZTC9FU7u7rg4WJi29V5iKxr/h88IMp3MoDHjwuxqzM+YwNnSRRPk85iX4SpUBg02Tq64u9q/Y/yxgeDHBnwiDBh/6Z3U+M8MplLEa2dLebju84eeoLi6tbRRkzmzCo3eQKh/LHsXRbBmi5pq862pmV1N2rQmhysmRI+Xt4HIuNEXDuk1pE/YYcJg4Pl9PSGmZoHGQYVnenWSZY0J0/P0mYFoZT1bFU42xqaDVRo19nE9d6KD9Hj5GoiK259jBg3p4p6NR/jpea5Skd1ZuWGOu/4ZDAS/MBBupyK9w9sPbmPD9Dx/ZiA87rjtXdW4u6qMv7fv2lcyp8DrP+v8uPzzfCZvz8WsTc1ITwgX1o1h6S9q6i+aRrV0plUD9w2m+eZYfug5ggb5VDz31+Ho4oCtefw5G0nAEx/0Lplxjb+oE8nLB88INp5oZlg5pCWja4KLpD6KEL8X+ATHGs9xB8cXbBqxlHvZGtH/lbOlM17jkzu3iPLnz2dBys8VBpUGS6d0ZHL6sCE6KbL6xCv8Lc5W4mNUmmJCZ0tJJtR/zs5W/AHodewfkp9+Vv+v2Ark+yGDaFrY9e3qT9iNUBmz1Scngx23cHdCaeMVIfzRWdZP68fkk1HYq2zJWyQ/rppovPWFGLKsF0U00QQ9O8biMQvYeuYxerNofLM2ZP7ILlQr6IGFUfy8ueiCn3JkQWf6bfXFAh3m1tZUHrSRflUy4WiecjdCnfYlT/bMZODKg/zha8CKYB7lGcyZuS3J5hKL96M9TKw3nbPmehQpZqbzoN6C+XQomgUny1Ae7ptOh0HXqDSsOg9Hz+WsWQwG92I0HjyPgZVdsNBdZX6H8VxI35gR4xuR/d4Kag57zPcDu9CyeNzVhIuMzlsX31GXmdXYFYvHi6n61Ua+WtWV0CFTOKxSrppm5Oq6mRVtXXi6bw7deq3lqUr5nbHEpURdeg4aS6McWnyvbmXcjDX8diuQNOaxBJp/yYCRvWlSKS8OFkkHIIT73OGnIbWZfy0N5ljh7liKatVD2HC4EGt/7UpOdEQE3WT3wlnM+PEisVYG/F1L0bF7P7pVzYVDUjcYEb5cXdGHzhvvEWP8gc5I447FOTzzEs2MYktPpN891gyuy4JL9ljotVi556LB6OV0KR3NhTUzGDpuGy/MLYz17l65B6P7d6GcRxDPT62m5/St3Hkejo06lkCbckye0YeqxTJjp1YT4X+aGW06s9PH0vhDZKbxpPvuTTR3T9x6DESHPeboytnMnHkQH2cVMTnrUCfdfa5GZKZN1+E0LORAbIgXR5d2Z/qOP3kZYY4hxJZvpy9iQLW8uL4hNmMIvr6CNs3mcycqEoOFHc6ehWg0eikto1cyY+FxCozeQLPspnLoLy+k1cRz5G09nGG1crx9PgX8TOOSC8gxfRQZdozhx5vhxBqiCCk0mP1TGpDF2ZLQF78zo3U7zpcZyJfnpnHYoTp9p8ymuvNDjq2cy5x5B/FKoyFclZvve/amd4MvCT80kiFzfub3B+bYKn01srZl1bKuFDL3YceUpsw+FkN0rBpNtBt1Fi6nR6l02OmDebBmIFVmQJ9+GuYt+JPyrUaxoFtBnp5cx5yZ0zj4zAlNOOSp25neA5rypastT1Z/T+MDGelaXM+BQ2e54x1G0KOc9Dk2ny750pq6hehCeXJvC6Nrz+WakznEGrC2L8iAbQvJd3QUXadp6X9oHlVsYgm/d4gFk8ay6mIUNgQSm7sRAwcOoUFRx1c37wlBXhxbgHr327O9ZiB95u8nPDIWfbgjjZatpbtyXGo9Ed43WTm4EYuvOWCpC8M6fUGajF5I+5LOWOnvsG7QJH59ZkPatBGc3hZOo8UT6flVDD/2HsGacw8Is1IR+tSTrjun075oVmyTuE4Z9CH8eWYVw5ou466bJThlI1uBAmR9uQ/vbzfwY6ss3Nw4hJXHdXw7bCrV4rrZxhwfRfVp/rQcMZTWX6aHCF+ubRhG7zVXCdEaUMUGUKT7biY0y4ubUYkkXPTEBPzBwfkj6bTpPmmtYvF3/IIGnScztXFmIgJusmfmbJZtPsdLewjRFKXHyL60q5zfKOx0ISeZ2XwM270CiDaDcJ+8DDg6m+aeLkmEUARzZ/sUuo97Qs2RtfFZOIZfvdWEOeajTruhjGxSECdrODWtOZtCK9KqdweKxY1fDdvdkdJz3Zi9YhCVMjlwbmwRWj3vzuYKD+k46wCxOgOqGHearlhOx6JpsY1OJLaCr7J22AzW6mqxblFj0sWE4Xt1GxNmrmbvTeU6GI23ujJzlg+lXkEHHm0cQtfFp/AN06OKCcCm7mI2DqhMOjvT70vok0usHtqApbddsDA4kDV9Ub78MpQDt0uzfEMbsuoiCPzjAAtnL2DFaV9cLfUEqr+gba8edKpbDGdb8ySDHaICHvLLhEbMO6kiVqfGXJeW+ouX0KV4Wmxj/bi2ZDCN1tnSb1Aato3YzgtCsc1Rmc7jZ9OsYFLBHDpCvU6wvOc0tt17TriFgVDbikxbNIBqeT2wUKl4p9jSPubQjJH0O5eFvh3sOTBoDVetolBnrUL7PqNpW8bN2H1bp/Xl0c5p9F99hAd+KqwMEfjkasP6Ea0okdcNC7WKIwMy08J/FLNdljDttCV5GzUkavVyrmojMFja45z1C+oPWUm/4mFc2TmbcUN+4aGTBVE+jpTp0JMhvWuRXXkKlaLYiiLg4RaGVJ/JZXs1BgsbrEu35PuweWzMtY7jfQtiiI3k+aWdLJgymJ1/OmMWCZ7lvqfb6I6US+uQRNs1EPwokkk1otjgB1FqFbE1zRgfHU1vJytTN0IVBD/U0qVELIfNldsZJQhMw8IjdlS00fHrXC2tJusJj1BhlQYK1rNiymRLCkbHsmN2BFN/0vEiWq08HSN/Gzum9jSncHoVGrUBv+NhNG+g45oiPlUGogqZcW2fHZkSnc3RwTHsnx1O77kQZg7ORdWUcdPjHaym0RhbWhdSoX0Ry5Zp4czYbMBXedih11G4oz1Tu5rxRToVl0YEUuKOBYEbbUkT97Aw3CuSAbUjCR9uy6r6bz70iwyM4beFEYyfquOptRp9uJ6Sna2ZMcWSjN6x/Dw1nBlbDLyM21ehTvZM72pG/rTK5LfvVgj6l7f4edEItmefxcbmmSEZsRV7bgbNZj2hSp8xtHfeRPkB3vSe1I26eeLvQc8wxLMB4bPuMrOOLRqVFq9rPzG60RIuO6jQq2xxKdKCBRNakMvVGpSHZtd2M3fmZNZdjcXakIay1YsRfd8H27JN6du3BllUOkK8fmd5j+lsf/CCcHM9oXYVmbFoAFXzeGCu/Gb9NJhvZ1/A0cxAjJkG66pzOTX6y08siz7O7pITW0k5WwlLkNi5Sko/veF0/bbjXFz0u/FB8qsIeKOEVdqvEv1ufCKqRL/r0OuUboThpm6E+T/PHt0GvY4D/6/YOj2ZJjP+pEzTVtTK72rkordwIWsWV2yUboNviK0o9gwpwijHtVwa8SW6oNtsHtiehVED2b6mDsrv7LMTc+ldbx6RLQczecYP5NUeY3qPFQR+1YuRPxQzPsW8M7shdY8VZdWcXpTK/PpJmqkSI7g4vi6dvPtydn5V4xPN2D+W0aTJAgouOseo0sqTkunvGLMVyc2V3eg1J5iGKxfTuZhy8j5m3coX1KhbHNvAJdT9bjnpR+1lZeM4J+/sFAq3XkTleXeY/q2ep0en0KD+z7g1mMDqZfVxw4f94wcw8XYuJiwfTlmrGyztPo3L6eoxcHhdPB+so9G4JzTo9QPfF4l3B68wqUQz/Ab/zsR6Llg8Xcl3FcfzxKMnG071RulBF7BrCN+Oe0j/nRtomlZFyM2fmTBxM+kHb6ZXAeOtO2FnFtJnyAbUzWYyo0NJ7JSnQvt70uCHW1T7aSXdv86MTeILYEwg6zsUYab9Uk7Nq4LycCz85gIa1FiCtkg3VmzvRI7IB+yZP5WNj75m4vwWKJdFv9/G02LuA6oPmESP8mkTpU1G82RFM+rMz8OMU+OpaOxBcpMZX7VkhZ8nQw79Qsv0kQQ92MWGxw3oUkl5bBvJ9SW9aPezLVN2zKSiHXjtn8r4LT5UGj6DhspOiSVg70hajz5HkTErGFUti7HOvTY2oHZPPT3OrqGVpw0HenjS22Mnd4YXMbYSv72LOF28C7XdEp36sX6cWjuWST9Cm7VzaaCEdjzby4SBfZkcUI+fZgzhu/wazk36ngEhTVg/pjkZFEBP11GxymK+WbGL4WWc334Cqb3K9FYdedb9LLMrmPb5+MQyVq89Q74hK2jkGSe2ri2n04yL5G46gP7Vkhh2H7iDH6oP5njAF4w8tJmWxl/fq0wr0YyFpWZxe14V9L5nmFKvETuc2rFs9xhKGJuCL8dXjWfNIQ+6rB1GcbP/sXcWYFVm69v/UdJ2d+vo2N2BHWOiCKjYighIgzRItygIiAUW2N2B3d0tio107r2//w4QEWfOzDnfnJk5e3ldcsHe77vWut+11rvu9TzP/YDwxjKm2R+mxRw/HMa1ROnNJiZMPMvQGHfmtqoIokwOLO6Pa80wztvJLN83gumku4cZ+w5h0iiblxvMae95j+EuCcTrS9nA+3PxeETtoPbcDdj3UAHhPUJnW3O0lgEhblNQ27mQWS4byJi0le1LBlJNCc4s6Y/BU0OSoo2op6VM1lVPhurtovPyE4QMFs96ISkHYrndxYDGZ32xCs1i0W5/Bqp/4vKVu3z81JphQ8QryCe22eqz9stoliw1oWsZ5z/XA/tjtPIlhXpruO0ujVX9tHMWOlYvmXvwAMaNcvn48ADbU8Yzp794cmRwMdQMs4PV8dvmQx+1J2x3t2JxnBpW0SGY9JP6B2Ucjyep9kB0WtSSWHrex42mb2QbVu1wopf4hV6yiApJfRLLgn3jap0AACAASURBVCHraboxCc9u4qH8luM+U5i8TR09+5WE6dbj3lY34s4KGGDlziDZOUzBWak3wWQba/Q7VeL1qjlMOtmbNbFzaCbeLBUcZ15nAwRO94mZWCq+UPSFuwneLApXJuDUUjpQyJNHV3lwtyYjhiuz3ceWQ58HYxEyTRKXmXPSjjHuyeh6+DKzZx3S90SS1GEWv9SRbsCehvdgQMIEDh+zpPl3hDKDpwd9mTQljsrjLAhcZYp4WXq5x52Zjtfp6hGG5+i6XA6bxdaMvkwxnk77SlKQsg6YMWhlVXzCzelXR5uLSztjtDYTNaN1XHWQbl6SN05lhMcXzA/tZGaND1yNLBGzlX6bje7L2CQcTkzQGDQvrMDcfgNMka6D4kP9i4mH0OrciVYN37EiMps5czojORgXHGNuu2koedxnxTgthJmvWT2vJ7G113PWXzpePpz3Z/LYeMoNtyZ6tQHV723D09abO51diHAehXhEZF/wxchoJw2cVuCg115sGPm2CNLZbdoHr8arOWfZUfrZRR/aTzuB8cG9zK2Txv015nT3eMhos3DWW3SG7NvEWtizS1GP4DADGpW2pGdfw8/Ais9jInAzai4Zh2/Wj0BnZXtW7XSmRxU1TvxazFb2a86uNGeYxwsmLPIi1G0Q5fnMySATbI5Ux9TXD4M2Im5GzcZseSEG6yOY3VYafX3ebTAGe9oTu8eNvjU0OO3UmllblJi18Sa2su6RfZPAqbN5ufAioTJ9joKXd7jx4DHlBo9BEl11N5ZZNolUNwzAU68VSr9BtgTpOzFu74ww7BTRo6QB0C/W6KIT8ISGc9ZwxOxn0u4ewd/HjyzDnQQPEfugvGKztSUx6X3wDV1Ex1JWYFFmHrYdc7hloE6ii6rEayV/dyYtphfwQk+NguXqKBaKeLoxmzu6mvwint4iIWvnpuGQq8q99RqUR8i9OJkb4RFNhopvkldAzLQs7F4rsylRg0E1xYMiD4/O2axprcahMHWaaOYwTyUXrZOVCJQMt0J2BRbQxVKdoqNY8V9F+UJOLktn8VplvE5rMVw81R/ls3haJqtVyrEqSpMJDQtZNiEL13xl9mzWpIfYekUeS37OZksvNU4Eq1PnaSZ12ggI+VwBXfH8E4h4HptOE29lHj/VRPZqkuAqyhWwwyMD291KeO7SZFJDRXiYz8m30LCLAvsmZrGkQJn9mzXpVklal0PrbBL6qHEyUJ3aUvefHxQRHx/uJsJuJQ0D9zJVUrHUshW9TZmJUb4MFr+vC9O4GmOO/e3GWFsvYVD+aka4fmChyxxGNi+SXbuEW9upZHtfxXukBrnv4lk4MJo+e04wU3Lfz2y10CEgzZ59qyah9ewggdb+XG/rxhrnXqhRwLU1jlgt3kV99zDcTQZTL+cKPlOsSZ8Qheu0ppJ90Zu1w9CJ6cTqXa50+xBJv8Gnsby/mTGS5f4GMStgtnG7X+v03+azb8mWIooKisWuhEU5tqTy7mJOJJL+lLgXimlBkfR72fyp5Of/SOn3/wjZuhCEkdNarr4vJ3V7EuSTU28qq1fOpX0V9R+QrfVcderI21vROBoeYND+HejVLhpzKRwJ9WPd7WbYRRtTZacDTscz6DLahN41CyWWJJU3O5mz6DG6mzyY0772ty4sBQcwaR5Ck/hwhlXIk3xfbKnaH2HMnjYJJFnU4vJ63x+TrZzTuM6MIn+EKbZTO/OtdoWQ0w5tMVNdwSXnvsWnNCKRkLOe3ZifE8wNr868OuLFAsebGCbuQF+msJd8Yjl+qy7QfPE6TDreJWqh7+8mW2OHhtFr03VsZOJKWe8vsGKeCU9mniBytCYpF9fhH7SDmuZbsOkufgu/ZbezDftSB2DiN4PWxfu9D2yZOoYj7QNxXdCD2qVOv4X3wxg08QaW51YxsigMT5DJszgnJm5oypaDC6l5cxdBy0NJH7yC2a0KxYYHlNIuEep8FMVJC1g6t+e3AijCK7h2M0bgspslw6t/dfH6EM+EvtsYW1IgQ/iJx3dTyFMs4PW1TWyKfonOqo0YNBHxcIcn/rs+0M8qBMNWiiB6yqppi7jV1gYb837ULj6Ee0XUkCFcMzhM8DQ19s8dzsrGPgSPb0uTFtUkC2VZRfjiBCHB4dxv40nUrJbFX/l8yJmZ29LRN/ZjUovjLBy6k/omkxjaujoqYtcV5VyO2U1mV7/t7FnUhmJvUNkdst6eJXS+Oa/nHmP5CDHlhZeno1n9B8iW0cAl1Pa7xNLB6tLTchEIz7jTfk4mK2770fnDWbxmLeKG7jZ2GjWQ1CV8dgz/iAhuNzTDaUAliRunosITNjjG8r7bHOxtR9LwyRrGGlxEZ5k9c7vUQ/XtOsb2P8+Y+Hl0UVdBQRyPygd2Ws7isv5Ztk/V5Pk6G0ZGqbPyRCC9xdgLXnIkbDlR5+pgunQwlcQqpYpKPN7qxuqXrVjo4UTbpFnorq+EQ4ATw5rJZtjtELqMf4LtWV/GVy3HAdPmuNTfxSWrn0s9pjTu7wzGflkR2ZJ9nPOBp4/fkq2kxJOtXqx7+zPzre0YXMY513X/HuhfmMrBTQuoJ4uuFvGe9VP6kDjoCLtmyc6PCz/y6N5b8pUKeHF2HYmb0xgeE4tug8dsXmJD4qeB2Pmb0KlkqGrhJ148f09GnhDlp5sxsEjFNsmLCTW1v4mBE+VnciHwFxa9d+Rc8MBicp7/6gIhPtbc7xVPrP5vkS0H9Dsm49XbiTxjC8Z0rIaqeCwqluP2ihFYq4TzMmjot/jlf+ZOvC/z48vhFDmbjvUbUFU2GQpvxmO1+hjlOs5hVmdtxF7SitxmufEaVGd5YDe1M9XEAy43hccvUskrFKF8K5axjoqE3/dF57uY3Awe7V2KmfczZiRsRrdop5h9k1i75RypMJpwj1E8D5vF5t8iWx4dmHbblDObZxSr2ArynrNq2kgO/3KSBH0RV8PdvgpkFJOt0awL6sM5F1N2furHQv+Z/PyDUKHUZ494m52PUDGDg/ZGHB+xm11zmpBzLZBRM5/icC6CQUXXFnzgcoQH5qc7k7hlMq9W2RO1vwJGsS70Kua3aRy0ncpWRQNM7Sbzc2khpORVjBhwDf3t8+kg8edUQFCYzHbbRdwxOs+WSXAn2pYpCdWIPryUbpLJnsWNze6siM9jdEQIo0qJCmUdsGL0zvLM0x1N25rlJC6yyjmnsNXbSu8t2zDvWJ6kXyVbrzgZ5oTtldZEJ1hLyLGkPN+JncdOFAbb4637EcdJK1CcZI3V5LYUd7cgCfM+7tQI3IRlrypccGrNnKfOnIufjIxDk/XuHGHzTHk15zgrRkrXQWkRkfHmIc8/F6KcfpVIr2MUjpiFp3FvKv0G2XqxcjjDz8/k9GpdyYGt5G55mWxf0pWg2gmctqjNtbhAnNdoYRkxlmpiv29FJZKPhhN7QYHRtmEY/vztieOXzZl03iIiapkWA2t//ey60xe6p5USyPgk4NpL8SGHkLubs7E7qsyx65oS74+LUdkExyiiu1OT8bUgLymH8eEFDDTVxLLXVzdVUVIWze0LCdpYntEaecxsn0cVf030+ynRoVbZ5qCspwX4LMni2jhN9kwqevEJebQ9G49EEcPdtJj0Nhed0AL07TSZ2+lrfYLjmTRaIiR2uzaDahQQ2CSLC0srskVPAUGukLWGaQQP1OSW8bdvyrTr+Tj45ZA7VZNVw79l+vlHshm0spBpDprM7vC1rsJjmTRyFLJmhzYDq0uie35Q8nh9czNBC64w9GgoQyQEOJ0r8R6Er/5MDycLelUVUXh7O4FrLlDHyBPrye2pfD+aER6ffki2vIarcTd0EONfmXJgXjNyC8Wepjm8PrOJoNW5WJ0Ko+5uV/wjMtDbGMygYnXo+8SY+HKj7kRs7UZS7YAFQ3dWxmTSSFrXKJpbJ7GZvJ2+23ZglhNJ79lPWJRoSt86LalXhoTBD7v+N/jgT3MjLG3ZKs3USlu2BAIBWf8Lli2JQEYmRq6OjG9ZxrFFWZatinFcdWzFi8MRWHtrsPTYgq/qdqIX7PUPYPPjVjhELUAUb49ryDYeKldDs2j+KiqgJOqNxVorRjQu5b7yLIZRQyL4WFsdZZm/s9japlilKR2muhGqW57L6/1+TLaeJTLX/x4d9IxY0Le00f4LGwz7cm/KKRyHVfy6oRbHBxz0pFdcS07HT+DL4UBM3d+y8FAYg2Uv5+dHQvFfe502VquZ364MsuX5iommM5lcbNm6gU+XKXwoYdkaN2w/E48mYCgjpplvkgg1tubtvGMsG67xPdkS3iJm8WZeNh3G4kW9i1944nn9OOYXHFJn4TN7DI2L3oSyCS887EDL2J85u1GfYsNA/ifurnZj2vaWbDlgjNblDXgutOO4QgOJyVxSxPF0gp+Z4mSO0fCfJFa04pK+gxkDLzJmhzWj6lYq3lwKn8cyYbgsZquWkLSU61w/thH3gJNka6tQmPEB1bp9MAsXW3/KIFsFSbhN3k+lOVOZNfwnWdyctNZbQd1wVFlG3LyuaD+IZuTiOD6/b8ncOFN6atSgQdOq38map93azcq4tajoJrK489fmFwtkmPmhq5mInulK7r7JpYKasvQAR3wIoKpKyznRhE5qRLlSp9i/RrZa269iYpFl69Yq5gVc/hXL1namD1hHpzWrWdBe7OIpLkLyHq1Cb8xBdE8mMkF4hqB5FqTMP07YMCmTTru7j1CnWWx43kwS41dURMJqDF3swDzdLtQoTbYuBdDVdCviqCVlpaIOiV1iqtFl0Sq8ByvzbL0jY2Mbs+WkmTQdQMYj9i5zYPbaJzSrpiGNdZA0UUj1ISY4metT88AMJp1qjo+1Ob0aySbIFX86T32DY9JSxlRJJWb8IN5a3MOpd6m3kCiN+7tkZGuPPwOVc/iUcoujm+OJX5VEShV1BB+TUehrQYCTGf1LT2Hgum939N9Zc9ZzLBVlyd1EhQUcdGyDVblYbrt148vrq1w+vJGlIUnkapejIO0dGk2HYRkWzph6D9loH8hRQV+sfQ1oIdk9FJL++iVPDy3HI/E8rz5BOeEXXib3IfRGAL9Uk8UNybojyEljt2MPdvW9SOyYrzMl6/FJggKced43jlUyshUvs2zpyMhK4TlvJoR8YrLdEvRbXcZ0pBcXMrJRVvnqqqasVh7t0a7sNvvehSXr/VXWmM5kdWpj+k60Z5ZOLWrXrYvoSgwenm4cet+ISqpFT07cuVqMd1vKLJ0GCJ8958E+Hxy3PSA7FxTz00j5PJyYh74MKB4jRc8snYd7QrALTmfRvgAGFIcuPGW7qy+7PnfDIWwmmeGz2JzWF70Slq3sg+boRFb5atlyb8+0TG9ueg2jnIwgC7LT2OncHa/KG7jsUJ+ry1y+J1uiX4gLbME287U8bjwEC9M+36yD4paKst7y9NVp1pjEcCoznUJlEdkf3lLX6ii7ZtUna58DXbZ04eI6XYlFTFJykjkd7o39le4kbhrKDb8Idr/viGPAaIlVq6i8TlyA84M2zDYypkdptdWzS2lrtksSMyY+JZYUkSLqVWvR0ywGt34F3I52ZcbOn9i0fwFST+N0rsS5szIRxkUEMLykqQN4Ej8bi+hzJOeK4y2L1mUlVFWbMysiFL1mGpz8VbL1khNhvrje6s76+Klf3dY+JrF00Xqe951L1ITXzHa6Ta8ZRszsXrJTOeyY3ZXTQ4/gObEGl5xbM0e0nPue/Yvx+J5sicjP+sjrc4eI2xjJ1huFaKlkk/KyDuM9XVgyoxsVf4NsnXZsRWjz/SRMbVAcc1SY8Z4tTgOIqJ9A0uJqXFy+mNFhd2lRveSaJKBy76mYL1zAwFJSc3eCM3DJUsbPWI3GEmuQtJyx/VIcs6WkIOTNFSGH12WyZKcCYrjF6oOVf1Zld5IGTcogW6+2ZuN5QcjYuRoMb1riJZGTw+z6+fQ7qc2UVoo8i85gop+AR51UOGmjhnodBX6uUfKlIuL9nVyWuxRQx6c8c4s9zoXc3pSN1y4RYzy0GHg1B9urIqbN16B/yT5mZjO1TgGjb2ozoYEi6dsyqLdZiXebNVBKycKwlZDZL7UZ9g1hEPHidA4rI4W09dJCT+JZ8rU8j8vC/Q4YLdCgb/0SlEpcV60CfrlTnnH1FX4lRi6PN7e2EGR8kUEHlyF9daVzfUsATmZxvGhYm/JK+WRntWVWoDPzB8oUc+9FM2LpZ0ycZzOi2LJ1Gfe2hmR5X8VrmCqHrBpjmVSfympfHdZEaNKo42isfQzJiV9O7PlmuKyaRPGIFtwgYkGARCDDwXYk+fEzMI26yJu8yqgVzy1lVFWbMTtyGZOb5nHAchJ+Fz9RYbAvS3XrUaluU+po/38S8Cj1avz//Wtpy9bXpMYK0oTFxUmNxedGUsuWVDjje8tWaf4kt2z9C0+vyKXlXxHI6C+SuRFKyFZrXh4Jw9wtjyXHnOlUfDDznD2+PsQ9a4dr1AIU1pkS9aQlhjbGdPhVE7SssW/j0Ot3hYUPgulTVvt/SyDjzW5MXc7QcOIczIY2KaXIlsn22T3YP3Afy/XqfU1GLCrkzeaFDDk8jAurRvDpcACL3FIwPhgudR0QHwz+Ktlax0THZ4y1notBx1qyk58ruHWZSppdEt4yN8Jxw/Yw/vA2psmsZd+TrbX4B+2k1uIErLspgfAB662juFN1COZ2Q6lZvP4VcsVnJIFK5njNHU7DUieuwsP2tAypyb7dZhS/D/I/cyvajhm720vIVvkL61gee4QWjuvQK2ND+x30GTuZOWAPfdf5YvBTZYrj7R9HMmz0YQyObkVf+xnRhh1ZKbQiavcSifvbh2vLcTdNovu6TRiIydZ2T/x3f6C/dQgGPylC4SV8p6xBpDuXBZPalbBEFnDKthvhDdcQO6stWrIDutS9xox2v0B6ai+Cr4ehU8qql357N8uiohCN24TjgK8D7vUOW+bszmeGhR+6FRPQtX6MgZs1Y5v9a4paWW/PEDJvsYQAhQ+X3vdlUhTRa87RymE1U2QxW4XXVjI/8DItDe1/4EYoJltr6LwuDuO2X60lWVf9GDf7EYuPRzMgV0q23sw9SrjMipZ5Zxcr1m1GaWI8lhK/wjLKozWMnVrCsnUzmB6OQlZutaRtWTL7Bek82+DE2NiGbDq5mJ/Et8x8yM6oGBLyxhBn36vMap7FGTHtdDO8bBbTp7HsAXxDtrKJ0+/J+SnXWT661AMqQbbMD/jT89Uh/KznsaeqFStDF9JWFZ6sX4z7pWoYWDgwpCzLloRs2XDeayzl1YoUGb6QMK8b4a23c3yWMuF63VmnZk/0VmvEjqdvTgfi7XybvmtXoyshW/4cKRSTram0lHgC3SZc35TIj/1YmeBEr+qK8CySnr88wOKwO+NKWbYkZMuhG/FtjpBQIsFc1uNj+Hm5kTw4jlVT6nEv0ZXVpwvRsfZkqGwXkJfkhm7YF/QcnNH/+TpmfRLpFh+AfpN/bSwWPZT0B1twHmfLwTpdme62BnO1dbglPKDtjCCmNC/j0eWcx3mACdtrz2LHlgU0ER9s3/Chtd4Xwm95MeA7y5aYbAVjF5yB6YEA+heNofy7xLsFc0wwGDefSbxfNpP1qX2YZjKDDrJT5Yw9CxgcUxPf5RZSN0IJ2fLlts/QYmEkQe4b4o0HEdd5J4cWVOJquOsPyFYb9lqFca3yIBbbDyuxDor7KOTthlmM9r+EjvdZfIaJ7TQFbDVsz/r+u9g+swFZ++zptKoxR7YtoF7RGpqTzMlQVxyv9yNx00juBgeR8Kgl1uGGNCreWwm4HzML/9e9mDdvDl1L60dd9aOzSzk27DanLLjJ/8TtWFeMvlGA/XWy9TLeCLung3GxMKDFD96Xvxqzlf2VbMXFT6Uo9aEw+QDOdolkDF5MyJiXLFx8itbT5rJgQKMS7uIprJo0msdT9+EyqrqUbBUu477313xeWe/OEjrXjNfzTrB8hCYIUrme6Ivx4usMDI/EU5zLIe8yfvNW8ayLId4Le/0m2Trj1AqPShvZbdGuOPaqMCuFeKtBxDRLIMm8KudjA/B4OIi9fkP+hV0N3AvJYNErJUId1GldpeihizhhnsYwoSpZoeoUpGQxok4+7+zUuOMt8SPk3op0dKKVSbqmKSVbK6WWrUm7NRlXE97vzsbqoIBRxppMEntmFJW3OYztno/eQW0mtigSwihk78JsFm4p5MUgNTI3apQ4TBTx4W4uAXYFaLtq49ixqI1Cbq7LxnO7iAmBWgy7k8Pcw0KmLdJkZLMSBCg5m+HdCph7Xptf6imi9D4b/cYF6L4uT4/d6bQ8rkLyKo1vD0wR8eZcLsHhhdR30GJR629tVG8TsjBNEjHDTJPhTb6ta1jXAuZfLM/ougq/onIrI1sLLjH4cBhDJctZOpfXuRKzSx39NUvp+80Jrgy8e1EMd3zHfG9jfmleRebtcQ6HdjMQyMhWkmtHQpscYbtR6bgB8T3ekBS1guhT9XFcO5fmRYf6BdcIW+DP3WYGONuORBQ/DaunI3C30uPXX/s3COw7nw0Z6dQ33kfiHGlow9+9/KmWLVmwloStiR1qSv4UioQSv8SS0u9iy1b7rs1p2aqk1+tfB/Ky3QiF5KWl8PJNDpUaNaWkWEtZLZeSrS9McbBFr10ZaYp/aNlqx9tzyzExi+Nn98M4D6skWbTzk08SZunB3mq6rAifR/0zgRhFXqKLgR8Ww+rLTkUyePdJkUrlNShXvGsvat0NfDuP5tH8iyyfXbPYxbDg8xvStWtTRfk3BDJE91m90JXTFUZitkSfthK5ugLepWRTuWoFnq0fxdij/Yn3N6VD7aId/EMCTX7hyIBd7J9dl+eHgzH7PWQrZQdzJiVSw9oB+19aSRbUtOvhTJ8aRH3XS/j/i2Tr3eUN+AZtoorJNpb0FO+EMrgUaU3kiUqMdHNkXAtpfJsw9Tiuui4UGkZgpd+ayqV86oQXg+kzfQfDY3fh2EPKxESfbhBjvZBV76cSv2ce9Z+ewM/fhRut/Vm9sKtMxS2XL2n5KKpoUV4q2/a1ZJ/FafxU7veIJ2xJd2pJPBCyeRFhyoCwVNyPbWWCyg7s+3lSN+EyVuKgNGE6VxOWEBDxmdGr45nSSMTT3d4s3Z5MX8sVTG8tvscnDjvMZF3qUOY5zaa37JkUvN+OxVA/anrvxWqINplvM6lcu5KMyJ7EpukcNNY9pHTGg5znJwhxduBiPQeiXUdRVSKv9InDAcZYXqiP61IPxv/8AO/RdjwfYoeLcT9qy1bS3DfJ5NesTXnF70+yst9dYtnCeTycdpJVv0iPC99fWo9fwDY0Z6zBbZgY52xub3BgUXQyYxwCMC/LBy51O0Y6EVS3CsJB/2epq2bhBw65TMAq1Z7zK4YjenuG0Pnfki0+XGKlnx8Hy00jynW0tF8I+ZKaiZKyOtpimczSZCvrKGb93FFxWoPnmEbFVsDs168Q1KmHdllki09cXBtAQEI+01b5MKqGdIctSPtCpoIimuXL8zrOCMNfIVu/VNHgRmhf9K4bsj9kLo1lhwEFqSlkaGryYX8QdsuysTjsx09nInGOOMVPthtYJA74KPjMkcCFhL1oj6mdLYOkXpTflOt+PTG4M5ZYDzO61ZeaW9KfrWBh/3h6HjrDdO3N2A0NpcnWs5iJd8GCL5xfb0tYvIAJsTFMKItsvdqMocER2nm5YNm7Lork826XGyOt0rFL8mJcjW/dCIX5mRz10sHyymQ2brSgtWQTUcCzIyGYeR6ktvFqIifV4+UBXzzWPaGDWQjG3TQkc+J8xFxMErWxCvZBr30e6yYM5cBP4fg696OebC6LPifzQbMO1VVLOe0ICyQKh+lqNaTug7l3iHF05kitJcQbpbHUPork1gsIXNQX6YFsIR8/ZKGppY36q5UMmHCT2fsCMKgnXqVyeL3OhkGeGqy4610m2Xq0Nwgzt5forw1gyk+VUUJE5uXV2IYep8JYD7wmNOTeahOcT1VlmoMjo8VBZwWfOOA1AYvTPVm5xoE+dbS4KHYjfDaTBG9j2tSQTrgPd4IwH72HAYePMbv+ux/EbI1kTdAwXqw0Y9mxCoxwd2R8Cy3JOpD54TOKFVQ5YTOI0Jq+bLHuSwXxrVMv4T11KufH7mXHzIbknPJjwMLj6MYlYtVB6jRX+Po0YZb27FGaT1z8FHJ2eRC48ikd3EOY0Ulmuc+4TOi8JTxra42F2SDql+bC6QdZ0GcpFXw34jmsTvGJf9brZIR16qL9B8iW4How4x3vMNDSEZMBDWWbvFzeJOdRs3Z5iUzzr5OtV5xc5o7F6eYsizGhZw1xo/N5tMURywNpTDANY3r750TPWcKFmrostteltWytz7gVwuRZ19FbE4p+qwqcE7sRliJb2e8vE248h/tTTxE7RhtyHrPHx4/wN4OIi54k8aTIfriNJf/3DisYb4zn/J6/SbZuhg9Cb0sXIrZ70q+KdGxkPErEepY7D8Zv5Lh5Ix7uDWGJ32PGx61gSj1pgJY47U1Gfj6qlSp/p6aZvDmTft4CzCK0MO0hW+A/5WE/JpuAdmrkhqmTszedmvoKnMvUlrpbZheSYJ2FxUVlTlySkq0rq7MJiFFgQoIWE8UeKffzmGaXi8JQdcLmlpOON3Fsl38mwy4qEr9cg94V4XWmAnWKLGpn01HqBcdF5emZIeDJY6jQUhGNt3k4zc/lcBc1znuoIRENzC1ks1UWvmeUsNuqyaSCPCYszqXaJA0CppVDSzKnhdxcmsnwW0rsitCgkyS2qpCdczJYO0Ab3a0ZJM3SZsUIqZtg3hcBz15A5RZKlE8pxNMzk7ON1EmwUaWKZA0RkZYLKq/yMLTNpaaeBv6G5dCU1XXDM5Pht5XYE6lBx4rZvLnzjJwazWhStbRKXz5v72wlZNFxem+PQhp+V7Ya4TcL+svN6E/YRWs/T6wGNJI8y9SLAehPj6B1wC18h6vx83wa+AAAIABJREFUJsGIoTHNidvqSEeZ36tQmMn7twrUrJXPjS2eOEU+Y4TveuZ3lZ5SZN3ehNWiSL6MsiPAchh1rgcx2uEuQ22dMe5XX3bIUDS3KqCY9Ya3yrWpKZvnT1eOZuQJPc5tNPjv5JT9/tX3b/1FTLYS44+gUZTUWFEatyUGQlH8n+RVI5XDKOJG0r9I+dKv8advPv9HSb/LIBeTrYPWzTBTX8cDzyJ/nQwe7XRA3+IqRrvOsFCyof1xKTizlAm+D+g0UZ8RP8nIlkiIau1WtKqjjfJpZ5pNzyLioT8DRXnstm6NY8UN3HLtjiDzPfuWGhB2qS1zvCbTQFTIx1v7ifHcgWicOR5Bs2iTfoNod2s2funLzClDaFEBBJ8ucSy1B9OHtaNOpe/PDK6vnIjZMlUMVptLTqUF2Rm8uXMN9SmWDK/0nktr/Vi6WR3LHR70KSN458v5UGwsdqKuP4/xXRujLrrJloP1sTIeQE3tS7hPNuNwYyt8JzVCRVFIbtJa7M9Vx2edK701Mnh2MJiFzm9YdCwSmRGDZ4eC8Fl9jba261nYXuxG6MPVmuOwdRxHI4WPHLGZjVdKD+ZNG0BDbSH3ti5lxabzdAm5T5CYbL2MZpTOLnRP7MZIZknKfH2SoLkWpBifImKkJjkvz7A8xJ0L5edhO6k99Rs0pvqXYwQ5enG64nCm6vWlroJAsqHb+KIbdq5z6Vbr++NPEanss9HH7UZH3D3HUlmhkIzHBwly2cmnpnNYt9eY5rlvOLvaBYf92QyfacbAOmIBuYdce1uVdp0H0LP593KnydtNmO/0kt6BFvSvrIkSz9ll68/W5zWxTdqFQcVHbLCZw656TtgM1EaY8YLDUZZs/9Af25h1TG4MGbc24rxiK4IWRkwf0Z4m9etSMXkLNpbLeN1tDtN0fqKygpC7211IzDIgzHcKjdTfETF3OXVmjaGWoliV/CJbfS7SNnB9Gbm6vnB7ZzAOEQ9opWfK+J8UUfp0gw0xIazKHs0afyfGttHm5ipzLNanMtZsKl3rVkBBJOTu1mM0czGnu4Z6KXEQKMxIYXeALv6pCwid1YHqDVvSQHiPjUvdiEtuy4LFg6ma94ojcSsIPVcbpyAPTAeXcUiTupOZw1y5mt2D+cun0lFdGeGrLdj6PGCAbzyuA7TJTEkieLYZrxecInJU0VHgZ64nBuAU+4KfJ5swrpUSIkEKZ29At8496dmpGjxcxcgpFxgc4ciCrvVRJZckn+lYH6iOhYc+jcQukwIhd3edpI2XDZ0K0nm63p6RMY3YetZKItoiLp/u7CHQKZwXTXUxmdgWJZGAN+fvoNDuZ/r170b6OkOJG6GvvRX9msgsV5d9aKf3GpfzvoytqoHi50NYT7Hnahd3fMZUR5idSfLlc2gaWdD09FLMgzKxOBJM3+Rj+C9fxpPKM5ijUwPl1MusWRbE0coLCF9qxcBSri7i9l0P6IdR3BcaTnDAZkhjVBSEnPWfwS4VOyI3TKPBlzustzfhUGMnLPtpIUx7zL4Ia/Zlj2JJ1ErG1X9AvLUPhwr7Yxc4HbGBFcEtYsRxmA2GMHpgCyqRyhlvD8KSWhBwL4xx1b91IwQBuc+2YjYnhPc6HtjraKOU94ErO4PxPlOOURYRLNNtAG9PE2wbzPkK/Zhl0JXymY9IiF7B6ocdiIx1YVL7GiTvMsd4yWO6+ixGp3p5xI6tb5P2kjfJmYl1S62P2Sk83h2EX4Yuc9qB8ONDjhy7QEEnE1z1qnAy0omlBxQZrD+N/o0UEApecOS8FhN+6U/LBrfwneTF2yGzGdexOmqi1xywdif26QBWPQ9A5zs3wgyeHPTDwHA31UbMZP6CblRTSOFMwnr2feyJjYclg8Vr2dPtWC9cR0b/8ej1b4Za6jUiwyLZnTqanVtt6V1bmwtubTFIUKajoRNWOnURFeSS5D+PI5WciYjVo1HeW65EuDLnQFuJ5b1p+i3inUOIF45gddgEarw5TojTUk6WH8ZUvX7UJY3Th5LpN12Xytcsmbm1BosNh1Czogo5N6OwCThIJfMT7J/fBKEwhe2LpxP0tBfuTiMor5AnHeOuhxH1NmVV3HQafrpBvI8Dce/bYzB/DC2UhLw+v46NNysz1dKCUT8VB4KUeJlmc8zdELvjDbD31qOukiLCgkLu7z9LWw9LOuR/5Fa0E4bbfiLhqKnM+iU+6XdmxWaYEB3CyOJYZ9ltBXeItbRm9RcdzA37UL+CAiLhPbYdbYTT4p5oqitx1KYJ8xRjeOwjU+op+XrPfs2ZSEvGLH/PmJlzmanTGJW0GySu28CjpgvwtppES21IPeOPheUBKs4wZlyH+qiJMjizMogjLS3ZYtYPTVVFTto1Y4Yggqf+g4prKMx4y+6AifilzidsVgdqNKpN2tFIwja8pqv5VNoqF/Dq6DqC/B7SOcAH99ndqfg0nsmGx2nnYctinWbfJzXOOMESfRvOtnbAb0IdFIR5JB8PxXHjfapMi+OkZTsyXp1mua0b57THYDOrG+VEAt7fekJutRr0GDOI0jCK1enCJuSwBhWWzC9HdU0F8q7msNCzkIfj1SiMUKfwaTYLhxZQ2V+T0dVEiBX8Viwq5HpjVY5e0KApIlLO5eAZVAAD1Jg5UIWmLUTc985mapyIyVaqDGkmTjuQS9QSIQ3stbAbp4hWcibT/RSZOr4cqmIh1vPZmO1VZuMJdWoczqDvECHjrlRkaQchN9dkoRssYrS9BmPqguBNAWuCczigVY7wME0mthKS5JjN1J0i5tqq0aeBImTksnyJkJ88tbEZpvA1BczNDCraChhwXRnfFC3peBMJebQpg9GGMPNWBWxaCbkdn8ViLyHNF6qh10aJ7Jv5PK+mxNBJyrx1zGbyThELbNXoJasr3EFIKy9tbIcpoKaYhEXNsVxxOM8J02bfxW+lPzvOShcXBAuPYNdNvDlL59JaJyK2KDIxOpgR3z0ocSPfss9kOj5ZI7Cc1oNaGvnc2OBB5Lab9Il4StBINUQpu7Aw8uJhTzfcR1ZBJMrlU9pz7j3viMWc1uS/ucpqRwsOFAxm5qLBVBfm8fxoPCtCkmjkEIT74qHUF94hxtyKtRmDsTDsTd3y0rm19WgjXCx6oXHKEsMHeph1F3vc5PLkSAw7mU6008BSFsJ/i/P81y7+r1q2SjK1sixbEjXCv7RlS8ilCH3CVJcQN7soFDaHN+fX4hf9mEEuAYwqY7NS8mkX3tmMV8RmTt5LL85pJizIoc60CJZPb0v5u6vQ98rFMn4BHUQFnI2YToyWM2tmyLZmOR/Z5zcB72OKKAhq0WfMcH6udo9Dp2tjttKE9uK9QtZNonyDiDvxnHLlRORkdsc6zpqRTauWIdkqbd2tiFFYJOQiUhAiUK9CU8MAovUagOgL9w9uYP2xckxeOrts9yjxFD8fgmvoNq68LYdCfg4D7TdhPkyWq6vgDM763pz7nIMQJdQqTGL5ttlIPZZySLm4meDYT0wItqSb7JQj5dIW4vc9pIm+I+Oa3SFqYQh36o3F0nYkEvfmjydxdY3g5J23CPLrMWeDFUL3ADIMw5nXrwLK7/dgt/gM/UO9GS6TK8/5eIPN/sv4PHYZFj3EFaXx4OAaXF3j+dxxLAvM7BjbXBFSjhHmH0rC5QxUFfLI7raYDU4TafirAZzp7LaYTMj1fITK2jToOQfnAS/x3F4Nt5CJUl/+wvecX+eLZexl1NUUyMlshq69OXPHtJbmvimjvN42j8WrHvExVzx7RhGQ2JoE4xP0DfNmWDUBOc+2YTZrOQ+FUK3FTwz+ZRyCA0k0sfdgiGShfc/Z9RH4h+8mf4AxSxbNoGcdBXi8CXuf9Zx9kouKKI/8gR4cdBogzcPEJ/baz2bZpQwKRSKUNSpjEJYgUzsqq5UZ3Nm1HFe/PbxXEFJZZzGz26Rx+WU2vUfOQqe5lKDeirHAe9s1UvKUUBDk0cQ4jhXjG6DyXa4t8bfz+XInESvjFbyo3YYxFqGYdClH6v2DrPTwZP9LIQU/TcRyZC0+PXmDZs/JGHwTDyFrZ+p2pg+Mo0+YIXf8YridnYtIRZPudlvw7C89sc35dJMtfmF8HLMMy54lj9PTubVjOW4B+/ikpkxhVgV0FtlirN8DyZB6tRdbt7t0tpzG2J9qFMeDnfYwwOfUe3JECigqKdPOKoGAwdpQmMWbQ1HY7qmFxwo92fiXtjP9/n7CXTzZ/14d5cIsKvSfj53JdLrXgJQDnrjdrMsCQz3a1ZbJgN2PZ4b7R2ZEzKN3BTUpWU07wGK9QG4WCBEqalF3oC1r7Try6lQcEYm5TPQ3obNqPq9ObyDQLobLCiKq6xgwskYOqYXV6TtxKl1LxbSIb3vdtxsGaZ6srrUCt73p5BYoolFJn5DEGbK4mEIyHmxh8byVPEaBGm3aoaMzmMKT12lp58jAGi85HBHPJUEHDIyHId5TSMqjjdj7xnP2STqCAh28/eoSuzKbaUGz6FdF4zsCLplCL7ZgPGMFD0WgXq89g8aMR/W0M1e7rCVWX2qWSzkfR3hAFKffCsjrNJeAofmcuFZA1wmTGdJSesCVsnMRFjF3eJctPmMUoDg6kEPm4qOmUpYtMUHeE8zMkOMoK0GuelOGGtnhpFsU9PGBkzFBBK89Q7qqEvmZlRnn7sXsIS0kLrqi68uY472Xpx9yEQpHEBhShQDfPKzi5tOpzJitMJxDXjFocSeOea3jjbICFTpOwNTaHJ0SG6enewIJjN7Jnc8C8vrYs7b/fZadqsZMM106VNPgbuw0PAqtsMuzx3pXLgKhMhVrTSckTl+6FhV85sGO1fhfbIKb/1jqZD3lcGwCh0XdsTXtJxXVeHuMZeJ18FIGSsIcakz0wHvGIBpV+MBuMxuib74gQySgmUkw428EcKKLP16j68iEkN6TaKJP+B0hqFajzYBpzG37ghVn6uPsOUqqEvflBptCPQg/8gk1xXwyf55G8JK59CghsPD9alPACWc9fM99keYeLKdBF5vNeA0Q56pL4+meVXicaoB78ARZ/FQW9w/EsuM49LNZRI8ynEngPjGW3my98oJ8ZUUEeQ2Yt3Y5uo01JNazK5FTCFSwYcM8qTLrN0XsRrgsCP+LtZg2JZWw4HOoKAlpMdIUKzNdmpVQ7Us744/Tsj3cfKeCgiCHBrNXs2pa82KXqRsr9fEWWrJpQacSVeTz5W4i1gsieF67NWOsIjFp/ZSDK5bgsT0ZkagFkyZ1B2EOgnr9mDuhLVpvDuPqeY0ms/SZ1Klu2Tndso9hM9mPq9kFKKqXp+OCSMa/siC2vBuR+tKxnZtyjpXW1iS+VkNFkINm54ksMl/MkB/ucfJZrp/H2rsi8kTQ0V4Dx5xcFuaocMBYepj4YVcWI10EkvxVDRspYWGhQGScIsui1KTxziIBh1fk4BgroO7/KT64OqnSRkPA9eA8nNcX8kIcV66gwPzVWizoIJurWXm4jM1n13tpfi8VTWV2ntWQxBLl3M3G3kZE9+WaiLczYivCrbhMDLxE5AtFNBuhwoRWIs4mCeljocnUdpKTIC565uKyTcAbSX2KmG7SZFbL0lIV+azsk8eWeWocNSzy+RXx6XwObgEweLkGoyUBiUKe7MjBzEPAK7HYRE1FFnqoM6erRMqTix65uGz/WpfZJi1mFmtN3SbawJPHk4Pw+aX2d2Sr4MMD1nvPYWPVYPY5dEIF8XhfxY7jivS3MaF7meNdvC04hM2SKC4//oiwsBHzt1iSY+tNzvxVzO+hJp3DH3ZhYhDKXSGICpWp3nQwNlFWdJKt34J3V1nrY0rsVWVEBc3RXzySCl8e8VGtB3qGvWTux/eItvBm27VX5CspSObW/HUrmNhIHeWrUYx1TCAzX4hQQY1qve3Y7FJmMMv38+5v8JeyLFvSuC3xW+b3W7a+t4LJrGL/RMvWX/P5vmSHuydbP/XCOXg6zf4ZsYXfQp1/lWXGm3jXeQyW83t9F7D913wu8lb9JRAQk60Bq+mwZhPm7X9Eaf8SLf3LNkIikJFiyflgXanrzV+oCF+cxMPLmZf91rFKRrb+Qs37nU2RxmzZBqVjdjiQ/v+EwIXficDf7uuSmC0fnG/1ZFO84fcWn79dh35/g1NTRdy7JyAnFzTLKxQLYRXmiMhRUEALEamybL7K6gqUl51nibP/5OSAupqIjDQx7ZCedahqKKCpKhZqFpGVJUkZSDlNBTRUJR5YUiKYKSInX6aWrQhaFRQoma4x/bMIcapdBRXQ1lKgnFBEO3H+ju+KkJsxWSw9rIChlwYtCkWShMeqWgqolytRX4aInAJZfSXuoVlZgXK5X/sn/kixnAJa4sTTGSJyZaJjKuoKaKrL7ieE3GwR2eKsyvDDupRVoGdPZZTLPIyUNaLgM3c3BmO6SQWPBGd6/Ctx+r//Ecuv+AMI/MmWrR+3sDheS5xnqmRS464t/rIxW38A7//oJcL8XFJTklFp0FQmHyvgy/nVOEYeQ3u0B94TZKoB/9Fa//s3K3i4BTvHo5SbYMqSya3/ESbm/z6q/yMtKCJbsetY2LFIjfB/pO//oW4Wka3TXuOpLFMj/A/d+t++TdbjEwT6u/DiH0W20jDZG4TO79Pv+LexlN/gDyAgI1suN7uxbsN0ygh5/AM3/XtdcvGiABeXHJKTv6q2/tV60LSpItsTNMlIFfJBVZHGslOjvJQ8vGbn8uQnNZYHqLJyaS7rN+V9b+H+L3SoQgUF9u/XQlv710+4Mt+cJtbVjRsdfFhq1Kk4Buq/0GR5lSUQkFq2DqOhpoGikhKKiooSFUIFRXFU1ldFwn8XNIWDOy+JpEYuidVXrCYuCwWT/i4UysQxJCIZQqTS71m0l5Ctv2ZS438XlH/3+rx3T9kbYMzVXrYMqqiAKOMpZ3bEc7LCJAJc5tGudF6Sf7fC/+r1haS/ecqD28+4dGYHN2nPjIXz6CZzCfyvNk1e+d8Hgc+J6PeKoeP6jZh1rvRDN9q/T4f+/JZeXdoB3Te2XPTXpcpfjWw9Ooav9xKeD9jIuql/9/dGOg92+WPh9wXzw8uK02D8+U9cXuO/jED2C44FebLkRg82Jsz8xjX4X76H/It/DgJZAs5vzsT1nipmA8VmYyG3tucRe0sRm1XqzGz1dzUl5/DydCwhca8Z6uRVrML654Aqr+VHCEgsW/FHUFfXQElJCYkLoZj8KCpIf0qF3r/hSOJ7lcWXSvOnb34X59n6tccgt2z9gUGa+4nrCc7Yxz9DWUUJQUEBdbqPY5H1PNr+48zHmdzfv5bwpRu53XEy9qZzGdr0exGJP4Ci/JL/JQQyz+BneYCmVrb80kzrV3KW/C+B8vv6+mTzIrw+6RIyqzfaqn8tP+XcNzdI2LKW921tsRxYMmPT7+vjX+Pb2SSf30p0YhZjl86ng3y5+2s8ll9rRd57bmzfxNqnLbF1GPJNzrC/fuP/11oo4vmRHOwcBTzMl25PlZspY+yqhpFEtUde5Aj85xD471i2ithbiZ/CItl38U+hEIFQbtn6zz1m+Z3kCMgRkCMgR0COgBwBOQJyBOQIyBH4sxEotmypySxbEul3mWVLkry4hGVLxo3EbSy2dpXBm74Kwpf4ntyy9Wc/Wnl9cgTkCMgRkCMgR0COgBwBOQJyBOQI/DcR+BMtW2I3wh9zNHGcVpEr4VeBjL+29Pt/88HJ65YjIEdAjoAcATkCcgTkCMgRkCMgR+CvjUBJ6fevAhmK4kwCEul3SdjWdxzp99u2FA7uuChOi1x2EYkFM8Q5kKUiGXI1wr/2oJG3To6AHAE5AnIE5AjIEZAjIEdAjoAcgd9G4DctWxJXwh9zpB9+Jr6kyJ9QTNekboRyy9ZvPxL5N+QIyBGQIyBHQI6AHAE5AnIE5AjIEfgnIPCnWbYO7Lj4Vfr9WyIm4WAS6XfxP/HPEgIZHcTS760b/ROwlvdBjsBfCoHclNtceZJJjeZtaVpdnuD3L/Vw5I2RIyBHQI6AHAE5AnIE/hEISMhW3GHUSwpkiHNsiYUxSku/l+RIpVNllcGf5NLv/4ghIu/EPxWB5K0mTPa9zyi3GOyH/xs5iQQ5fLh/mXPvK9J3QBsq/lMBk/dLjoAcATkCcgTkCMgRkCPwOxH4TTdCadDWv10UfmTZKnI1lEi/yy1bfwBoAVkfH3Hnynuq9upLY60/cAv5Jf+TCHy5nsDqI+/4ecQUBreq8scxyE/lwdZAzNa/YpRXMCbtK//xe8mvlCMgR0COgBwBOQJyBOQI/IMQ+JFlS6yMoSiXfv87PGkR764EY290mP779zOt7t+hzfI2/uMQKHjPyWhbAs91JTRqAY3U/3E9lHdIjoAcATkCcgTkCMgRkCPwuxH4Ey1bF2QCGUVt/CqfITaeCcXS72JfROG3aoQd/8ExW5lPz3L6nSptW7WndgWl4oeXcmEHN1S7079NTdSUQPTqKBuOvaJADJBSOSp0/IVxrbVAkMvn+8eJ3riRk3ue02DKNAa0aU7X/n1pyCuunUvi8vM8lBGi/VM/dLo0pZKKuBoByRcP8bjSz9R8dZGrLz9Tu7chfZqoo1TCkiksSOVeUhJpzYbS+vMeEi6noaSgRa3mPdDpXQ/JrSQlnUfnT3Hy9nuUlUQUarVEZ2h3GpWX9akgmbOHHlOtfU2en7nK64za9J/ah4blvvYZQQEfHyZxvqAdo9oWWVly+fj4NrdeKNN6QHuqK6bz7OpdPqpWRLvwM/cv3eOTogKV2wxEp31Dyn9tEO/O7eTYo8/kCcUKL8q0GWlIp6q/Pj8KUu9zYutpXikrIxKUo377XvTp1AC1H1z25e5BTuS0Zmy9T2w9douM3EIUVGrTd9IQGpVoC2RxZ/cWzn9SQFEoRLNGY3oM7k+9cjL0Xt7k3vtcVJQU+Hj7ElmNdejbuQVVVIsqLuT5mf08qdiVXi1rSMaEtKRyM/EgOd316FZHRMb93Ww59xklBRFK5WvQut8IOkr6nE3Kvbs8/yhEQzuHW2ffU7/fANpUTeba4zwatexAoyqyxuQ949D+C7xOzUVBQQjVezFlRAuKm0IBjw9sJOmtUCJXql65Kb2G96SuioB3V+PwXbKR6q7bsOsmjwH73aux/AI5AnIE5AjIEZAjIEfgH4eAmGwlxB1GQ00DRSVFFBXFsu/SxMaSdMbF0u/iros3++JSlOi4hNyg5O/f8iexV2CRlOFX6fcyUx5LSdY30u8CAZlZWfyTBTI+H17CxNDPTHF0YWb3mkj20Ok3cB5rzKtZKwib3I7Ce4msD1rLEbU61EEBgTCTpzlNWDh/FmO6VuT1iVgsw3fy6uEXKrRrT4dOvZk4ezLVnhxgw5o9PMgpRzlBMk+y6zNuhh1TBzWgvHIOuxcOwPtDV4Y2VuTjlzTaGoVi1LU8Kopfx3h++g0CRg9hT2t7ZjR9w7m7XyAji7QvmoxycmRK7/qo5aRw48BaInde57VieeqoCHj/LpsGHUZiNG8MrWtqo5Sxmxl9vMkaNIzGBR9Iy2rLnGVGdFBX+apmmZfG+XBdZqR5cs+9q7QRoveci/bEfbMG9gd96Kv8kE32Lqy8WI7ufVogevmEjxkPuFrQCwsnG3Q7VUGVLB7t20Zw7A4KK1ZGSUUZMu7wudZc5i6YiE7jsqhTAekvL7Bx1TqOnM2jYlN1RF9SydWoQVfDuej3+pmqMi5ScgW4HdiHcYcbM3dwK968TCYnr4Cs+zdRGuuC07yhNFEHoeANp6Jjidx9Ea16dVASZJCfm0X5bsbM0R/Mz5XhwTY3XJcfQamtDo0K7qPcbSFG4/vQQLOotjzOOw3C9PN84r0m06yCsuSDvGcrmDQ0kVHbjjKj2RMS3f058kEBFYU8MtNTyG9hzFLLX2iqlczRMHfc1r6j/bjOiO7k0GHOPHrlh2Mcl4bRYj+mdq4In66zd00kEdcKqKqpgrqCkNevMukzyYSp07pTA0VeX1iGk88RytWqDbl55GcoMXRlNHpVoODVecICnbjaMoT4+a3/cYulvENyBOQIyBGQIyBHQI6AHIHfi8B3li0FMdn6KpBRTLhKciQp3/rKrX7An4q5ltikdWBHacvWt02VJDX+H7NskXEOZ71gssdZYDujO9WUIOPgQrp51SBqmw29tVOInDKCxArurI7VpZ4Esi8csh2PxeVhJByw4ScV+HI7Euf5x+izfQu61cTfSeXWnRSUVVvxU1Px7wXssxtFdI4uTs6z6Vgll0N2YzDdp41TwgYMWpTBJID8zDuEjhtOpPJInAMjmN5KbBR7w/Ylhqy8PgjvXQ40vLwcV/ftKBgE4D21PWLvMeHD1cyfHIWWSRgORl2omnsQsxFmnKzrzK44feqXFQeYl87lGCMWpjtywb6jjGx94NK6QPy2q7M40YWeyk/Z6WWNYxTMiArFYkhdKLxPoJEpl9qb4b1oJI0+JTJvQgSpBt5sMumKhDsKbuDzy0S2dFjLGc+ekjaWLIKsF+xfYYr7uc54rXRikATDTxzxnYvj1brYePgzvvn3GN2L/IUZK5KpMjuCPabdJHNCeDOEsXrrabPqFEu7lePtJT8Mp1+md9QaXPtWkFSbdnEF8+22UmlBHCt0a/F0vz8WNnFUNY4keEEPtMuYxYJbvgwxfsXCVZ6MaV4RJfK57NqXmalLOR86EJX8u+w5WI1xo6tLrhY8WsPMaStpsewMDp3fc3qlPcahqRiERmE7WPqdt7vtmLs7F4MFHkzu8P/YOwuwtpYtCq8IEJxCqbtTd711d3e9bW/dnbq7u7uXlrq7u7u7YsWJvm9PEhooUNpH0X3ux02THJnzzxBmZe29R4YH8/5FvwPJ0XH+TLTMpafkeaIbGjR/jXaX96Jj5kBsapMLSyvcxcWu+nN8v30Ez7NWRxFqtNc9bJ05DZs0rbBpWi3Y/e6nEe/PBJgAE2ACTIAJMIFERiCssyUzOFsGsUVCCNIqAAAgAElEQVQOVhhnK/zNh3e2In+fna0IB44/bs3oimleNTGkXysUThmAoz0aYmkOV6zoVhlO7xaiXOtnGHV8HqqGzlx1CHm3FwNbLkWBjYfwX6ZgvLm8FFMHnEOpDTvRLuuPC/k/v4CDB2/im7k5Pp3dhCvOLTF+aHeUShOCIwNrYIysF3aObIi0diZ2lkk7lf73Mb9VS5xqeBQH/k1teEeLj9dWYtqo4yg4fzlcjo/H2utZ0XtpT+QJ1SPBOD+uBdZoWmHAwGbIY34EPSqPgYPrLoysnQZWEV0uWmLrBdxGjcRO73JwndUd+Q2xbVenNsFUr5oYM6IT0h1ojkYXamLltHbIbvPjQsHnhqD8cGesOTcYpBlNN98Xp7Bw/Cj4tD+C6ZVC7SSoHu3AkEXH4FRzJEbWzvBTDz5aVB0tLtTCzmU9kc1W7zaRsN3fNQ+m5diJc30y4+zkqhglXYwzowr9OD7oDQ4tmoI172tjzdy6+Lp3Mlw3v0bFwfPQtUgkyU6aJ1jQ4j+8bLUSE+rlgI3mFsZUGAzdnB0YXyKZ4dxfcWrxDjySyKD0eY4rZ28jw6BDmFbZC6cXjcb8MynRf9V4lDWouU/7XdF1bxBa95iK5gWeYnKNkVB3noUBTbLDJlQQe2Bjg1I41ewCljWT4MzwZhjmWRc9q1RG05YF8IMWWW1vcWL+Aix6UABz1rZBxkT2Ycm3wwSYABNgAkyACTCB3yUQy86WsXk/+2J6Z0u/zhatuaXV6sMIE3POlqDxZi3ajHmP+n17oWmOW+hebyfKzR6LxgWSw/zcGORalBlHN7ZFBvmP/KZg34dY16UVPPvfxvASEYitgI+4eW4H3A8/hacXIE9uDq87J/Eub09MH9YFJVKH4NCA6ljhPBzzelVD+oisFHK2/O5jUdtWuN/hHFY10LsytH29tRWzZmyD038TUOSaO/b7FsfIidVhWs/uw45OGP68JHr/+x+K2h9G90rLkXnqfPQqnw4RZvMYxZb/aFwZWtBwJQ9c3zAbM3ZaoK9wtp5jx6iZOBxYGoNntkMuIQjUODexOeYG1MW44R0gXVURE83HYnb78khlqgQ+b0OzsrfQ49lUVAj3W/L1oTtWTVyLDJP2oLXpkm6eFzFtxmF452+CKa3y/7SA96MF1dDiWQvsHdMGGY05TwAujnNBW/8FeDGpBNyHFcO+ijewuq5pY77h+vq1WH7YGaM2d4B6zyRM3fMZ5QbPR2uXyMt/eu5ohUbXmmLD2IZI9WQcyg92xubjPZBZp4Pvo73YdPwYbp+WQpFJDrXvOzx75Ytio/ZjUgVPnFo4HSuupMOgdQNQ2KBBQ8VWr2lonvc8+lc7iYLTuqJFkQwmOVrArWn5Mcp+K/b8lxuy1wcxfPFRfHnwCba1qqJkxlKoWT8P9KPjMy6uWYsNZ9Nj2JrWLLZ+99OY92cCTIAJMAEmwAQSHQG9s3XUkLNldLakwtES9QjDTP2MGokwmP7b9Hl4HaVHxqXfIx06r7Cs1Wh4NxuDtlZL0G5/Xswc2QqFUlgAD+agVNevmH54CsqGlnTXIeTjUYxsNQ2ZV5xEj+zBeH1pMaYOuIh/NruhTWbA++paTJg0H18rzsbMfhWQCsCT5V0x4WledB/QG2XS6MXWUqdhWNinRtRiq11r3O98FatqG0skKPHm9ApMmncblWZPRLp9M7H5QS70W9QJOYzmDpS4NrUlFgc1xoB+rZBPQWJrCTJOXoQ+FSMXW1cXt0aPb664Nrm0XthovuHamokYccAJ43aMRikhtqbjUACJrQ5wEaLhh9gaO7wDnN0boc3dplg+tgWy/LBnoLo2FhV6mmHx1REoEK4vvj8/jkXjJyKk6xGMK/OjFITmuTuGzj8Gm8qDMKZ+lgjEVlU0f9EeRye0RCpboxj2wubmxbGx3BEc7JISJydUxFT79Tg60OXHVUPe4diSmVj1rAKWLWoIzz2TMGX3J5QbNB9t80TsMoqDv+xC48bn0Gn7ODivqAHX5KtwrLuL4HRwQGUM/9oA85eOR3kyur5fw4zOA/G1+wnMqERiaxqWX06LgWsHoaihn0LFVs+paJ7/IcZXnwbzXpPQu142E8fqO3a2Kgr3mmewtk0ayA0fCN8vzcXwFWfw+JoTBpxaidpUiEP1DqcWLsaSO3kwg52tRPfHgm+ICTABJsAEmAAT+H0CsVb6/UfOVsQZXknW2QLwektvTPQuiRwn9iK47VD0rFlYX4ku8C6mNWqLWyXmYf64CtBnyfjh/PT26HehAtZv74PcFmp8uL4GU4bsRb5l+9A1O/Dx6AwM3/gQ/wxfg865aOJ9Dytcu2ODtA1mjOgW6mz9Umz5P8CCpvVwIOdgzJrQDYXIAQt6iLVDh2KbX2OsWtMBkhMzMGnWeTj3mA3XOlkhIgnfuKF/9xWwaTIZ/dsVgWPIIXSvsjRqsaUJwNMdvdFqRXIs3TsdRa0B1eeTmNnKFbtS1sfCDcNR4hdia/TgDsjvvQat2+9Dij7jMadZXr1A0j3DijaNsC3nGuweXRThlyJTf38B9/m9MO91AyyY3RWFhE3jg4sLhmPCbRt0GzkO9SOoZf5ocW203WuF1sMWo38FkegFr2tD0ar2dTS9egKdMijx7tRotBriifbr5qJzXr275Xd7HUaM2wqztksxq1FGPN8zCdOiI7bwDUe7dsXJqi2hXOOGErM2oVkuOXTKj1jZuhR2NbyPw62ok3R4uWcYes+9gQJjDmGycLaiEFvdJ6J5IS0uT2iDSfeKovt0V9TKpC+n6Ht1BJp3fIDW23agZe4gPL78FXlKiURAQHUQ/XIORsodD+BahFIFH2DHjGlYE9wUm2bXhTG48fc/lvgIJsAEmAATYAJMgAkkDgI/crYsIZVF5mxF5Fb9XoUMyWH3qzqJRAedjhLBfn7UammKSK9TKKEGGo0WAQH+KFQiF3LlMY3tShzgw9yFz1kMdJ2CI6cLY+mhISiVyV5fmZDMjLOzMXLoLkga1kMOiQQajSdevJUjX5v+6F1aH7gX+OEyNk4aibUBZdCuegmULZYK59bPwplX6ZE/jx1sHXS4v28TbqTtjnnjeqN0mhDs614G85zHYtWgOsgYSSUDKpCxsGkdbLOvglq5ssDCUgp/jzd48ESCBoNd0b5sOsDvJU6tmYbFF3yRukAhZJCq8fHLa2icy6Njx4YokMoK8NuHDqXnIfPs1RhUNUPYPJ9QEBoEvzuJ6T364GyGDqia3hwW8MeLc8fxQFYe43eNxz/yp9g8eAL2+ZfFyEVdoDeB1Dg1qi6m+zfExKFdUCSVL24sn4ghG76gbNVcsLaSA17P8TgoI1oPGI5K+ioj4bYQeD7ch1lT1+OuvBjK5TaHxvM7PnsDWeu3RPua+QxhcmEPe7S4DjrsliFf/lzImdJJFHh5sWc31HXGYuywqqKgiUb9DDtHjsO8q8lQr1ZGQB0M/y/vEZKxIv7t3AIuNsATt9GYsOMDKo5YgU75o3C2RK2P8Wg8+DA+ZxqNQ0urIZlUCmg0eLi/G3rON0ON6plgZiZBkMcdHDv+CkUmncasKh44NnscFp5Pj+HbR6CEwdn64N4f7XYF4t++09CGqhF+PIVF46bgqLwwCmd0grVOg+evHiJl8Z4Y2LE4bDSvMK/ZIHiULA0HnRpq1Vt898mHugO7o0wqQP3+ChbOGoOr2aZjU8+fwy4T4W8u3xITYAJMgAkwASbABKIkoHe2jsJSYQ2ZTKYv+y6me1T+Xf8YXhvRq1Hppgj11GH3K7qoShj+XPpdC/8AfxROCmILfri/aRMOyAqhY92icLY2WX+KcqTOzMSyE9+hpLKOZlbI08IVzXOY9KsmAB+v78fCXdeQLFsp1G3fGCmfHoPbphN4odMhWbEaKGXlBS9ZWhQqWRIZ7dR4enAtrliVQ71SOWD/I3IuzGChnK3F7VvjZvOt+O/bOhz8JIPEIgXyVmyOVmUpONGwBb7G2b3bcOiOL+QSNUKyVEeP5pWQyZgLpnyKPauvwKFaPZTOYm+yPle4sanT4tuVVVi4/zVUWhtkyFEa5SvJcP9MCIq3royMUk/cP3YWT1QZUa5mYTiLAarF61NbcEHpgkplCiO1sK38cX35Shx66wGlCIhNj0YjuqBQJPepb4UWPk+PYs2a0/CQS6FRpkTROo3RuGy6n8IHja1+tKAqWr3tipX/vMGJu97wVQJmivLoMqIqjOVE9Ps+x54xa3FFK4FEI4dz9jJo8W8VEd5Jm+ej0zj70A+Z/qmDQikjz9kSOyufwm2hO/z/6Yx2RZ0Mv6z0xjscGr8C55UamNklR47ytZDt7Tl4Fv4XNbMG4uWls7j2zg7/NCmLtAY95/f4CHY/UqNAicrIn8ZQEv/jCazceh6vPNWQQg0U+w8TGmQxIPLBlfULceBFiPhSxNw2Jap2642SwgnUwuPOdkwbvQrWA3dibDmuRch/e5gAE2ACTIAJMAEmEHHOln6NLYnpWlv/f+n3q8ZVuiKkLhyt0AIZ2qRTICMej0FjgYy77S9gTcNIqmjE4/b/7aaJAhmPm2LftP+QIXxs4t++eHw7v8YTl9aPwIyDWTB+9RDk5eES33qI28MEmAATYAJMgAnEAYFfl37/xRft0WyzKJAR1b4stqJJMhZ3M4qtO+3OYG0jzsAJj16IrSfNsHtcO2Q2qUYYi10UPy6l8sXbYysxbOU1uPSZhVEV0sSPdnErmAATYAJMgAkwASYQxwRiTWwd2n1VJyH3iuyyCB61Iq1fB53GkLOl0yLAP6mEEcbxKIjk8krfO5jduD5udr6J7c0d42cj47BV92eWRt2HbXB8emdkTR7xwtBx2LzYu7TaD28vHcaeNynQvE15QyGX2Ls8X4kJMAEmwASYABNgAvGVgFqlL/3+U84W5W6RFSWV/qSN6F6i0k0R6il9zpYE0FHi0c+POq1hnS2dYZ0tjQb+/gEoXDJn4i+QEU9Hh0b5DTf27sHXfG1QJ6chpyeetjUumuV5fSt2e7mgcdm8cLAMm2cXF+3hazIBJsAEmAATYAJMgAnELwKRViMURTCk+toA4bVRRK9FoaNIX0kOuV/RRVrAUAKxkLExZ4uEl0ZrcLZKJoFqhPFrTHBrmAATYAJMgAkwASbABJgAE4gBAj+cLSuTaoRUwE0saSwe///C77SocWTOFhXM1kkQus6WqbMVEIDCJdjZioF+5lMwASbABJgAE2ACTIAJMAEmEMsEfrnOVoQulngx0ohASr4K/75wtqK6t58LZOhLvxdJEqXfY7nX+XJMgAkwASbABJgAE2ACTIAJ/HUCps7Wj0WNf5R9p/LvMbHpna3INhJuJmGEWi2VftfCnwpkcBhhTPDnczABJsAEmAATYAJMgAkwASYQywSMYstKYYWfxJZxna2I2mSMLYxCPwmDy7D9mbPl748iLLZieUjw5ZgAE2ACTIAJMAEmwASYABOICQLxw9mCSc6WlqoRsrMVE53L52ACTIAJMAEmwASYABNgAkwg7ghE7mxReQwKJ4ymdfXTbmGtL8mhXZcNpd/1+Vw/SsAb8rtE6Xd62SC2qPR7QIA+Zytv5rgjxFdmAkyACTABJsAEmAATYAJMgAn8AYGfnS0JJLS2lhBa+kqE+tLvYnEt/aOoUvizXgqvn0yfR136HYCWFjqm/yh3i0u//0FX8iFMgAkwASbABJgAE2ACTIAJxCcCsVb6/dAuWtSYFJrR2TI8Eg0ScUaxFepsaeEfyNUI49Ng4bYwASbABJgAE2ACTIAJMAEmEH0Cv8zZCnWxItZIkeong4Yyvs/OVvT7hPdkAkyACTABJsAEmAATYAJMIBEQiEVn67LOEHwYTrbRyxIROmgMI9SKIhka+PsH6KsRcs5WIhhqfAtMgAkwASbABJgAE2ACTCBpERBia8NRWCosIZXJIZUacrYoLUtCuVu0hQ//M+ZxhQ8JNHku8rx+POfS70lrXPHdMgEmwASYABNgAkyACTCBJE/gl2GEMbWosahGGGHQoV6R6XTsbCX50cgAmAATYAJMgAkwASbABJhAIiIQpbMFqaH0ewTOVhS66eciGDqws5WIBg3fChNgAkyACTABJsAEmAATYAK/JhBrztbBXZd1ERUjNEYa/lz6XYMA/wAULukCF87Z+nVP8h5MgAkwASbABJgAE2ACTIAJxCsCRmdLobCETCYTa2xR3hZZWiJjy7DWlml2Ft1AVLopwkyuSEu/G/YW62vRf7yocbwaINwYJsAEmAATYAJMgAkwASbABP6MQKTOVuiixsYFjE0U1h+oLQk7W3/WQXwUE2ACTIAJMAEmwASYABNgAgmTQDx2trTwDzAsasxhhAlzdHGrmQATYAJMgAkwASbABJhAEiYQq85WVJwpfPDHOltak3W2OGcrCY9PvnUmwASYABNgAkyACTABJpBgCZDY2h66zpYMUqkUElprS+Rq6R9jYpNw6XdTjBq8OnQY627LUadleRTNpAjD+MPuDZj/OQ+Gty8Ie0up4T1/HB+9Ah8a90f7Ar/fJSEPzmLrc1uUKF0AuZyN5/z980Drh+dXbuPMi9T4t01y3Dx8Fy9VGdGwbkaY/cHp+BAmwASYABNgAkyACTABJpBYCcRa6XfK2WJny0hAhTtrd2Lhxg8oN6UlmhZLg1C5FfIYs4ZsxXmUx5pJZeFgIxcHfT6wBGu8qqF1vazIYP/7wzHoghum3E6G2vUqoER6WcQn8LyGmUs0aD28BFJTlZSINq0Xbh04hR23smLi6DQ4vvos7obkRu/uuWHx+83iI5gAE2ACTIAJMAEmwASYQKIlwM5WnHStCnfW7cfhw1fwvlpj9KhXFC5OenETdGU9Ft6Q4v6H7JjvWgT2BrHl+fopzDPlgO0ftld3YzcmXrVHjbrlUCxdJGLL9yS69lJjwvpqSBHZdbTeuH3oNHbdyYKxw9Pg5LpzuBfigh5dXFhs/WHf8GFMgAkwASbABJgAE2ACiZNA7DlbOy/roioYH2np90S5zpYKN1ftxQOvD7jglQNNmpdAlYLJAHzCrraHYVZbgtXPcmJVv+JwtH2OlY334GSACpZWlsg5sCuGlLGGMuAj9g1dA7dnOjhkyoD6w9uhRkbTQRqMZ/uPYc3c63guzYzKFX3xKn0hNCn/D4qml+D20jVYfegDPIOAUuOGolf2W5jQ5RAuvVPDMY0NKo4egva5bmNhowO4IZfCzNEZ/wzphI75vuP2gXBiKzgX+nbNjaA7F7Bs4TFcfS6BU4N6GNyhEDLZe+L4iJ3YefMrvqutUXfOf2iS14ZDDhPn5wnfFRNgAkyACTABJsAEmIAJgUidrb9R+t143YgW6UpaixqrcHP5TtyzywJrn8fwdiqMmvXyIt3XYxjulgI98jxC/yvpsaRfCSS3VeLzEz+ozCVQhdzHpiFBaL63GhxO7MawS2kwokFaqOQWcM6UGk6hsYg6fDx3FCt3voVzmcr4J1sgHpCTJi2GQWPLQLNtHx6lz42COZLDUvcC7sM8UXpJKSR/cAYTFqjQZkRJuGTLhNRW/vj01B9qhRre7+7j8BpLtF5TBN4HjmGHibP1QFcIzYp+woVbvnDKXxBZrJW443YeIWUqorjsIlZfTYHqJTLAQSGBU460SGEtE7qbNybABJgAE2ACTIAJMAEmkJgJmIqtyBY1Dq+R6LlRL0Wln0xztCQH2dkyGUcq3Fzmhpv2eVE7xyfMPiVHmw7FIF29AaeKNkJXm8tod9AZiwaQ2JIj4NQa9Jn3BWpVIL5/dULXo71Q4t5GtBvugbqLBqLrTwUzfHFt1yXc/+iMut0LI7lMC4/D2zDnYRq0/C8bXrtuwMZbQZA5WsJcEoh3N9RoenQ0ujpfRI8hKgxfWx3pDK396L4Ig5Z/h0QVBJ1ldvTb1hQ2Zw5j6y1jGOF5PJblQqW0z7By4lm8kiWHg0ILr+dvkbbHQIwt8gwjJl5Aum7DMKbunwZBJuZfQb43JsAEmAATYAJMgAkwgcRKIE6dLVOlFpGz5e8fgCKJNYxwmRtuWGZH/RYuuDptJzSFHXHhlgLt2pVDHu8DaLo7BZYNKg3J5Q0YcjEVBjVyATTeODX9CFLOHoz6tt/x/vEH3Djgjj0vM6HDpNaomNpAVP0O+9fdwAfz/OjSNotQxuqbezDtpiPqNUuNB90vIrhxIRRxSQYLHSCVyZEsQwo4+ZxA92FqDF1dA5mgxsv96zD1YXYMrJcVQd/e4Ny2B8g/tS2cL4YXW1lRyvYNrjzQIVeDIkgHfcSoZYoUSGOjwucP3nh8cDc2H1aj+qwuaJjLCvqyH7wxASbABJgAE2ACTIAJMIHESyAiZ4tKv0sNpd9hUvrd1M2KzNkK73SFPhfOVhRbpOtslUqM62zpna0biqyo0b447I9uxugFl+BXpQ8md8uOlI92osmeVFg+pAxezhmK+Wn7Y337VIDHafRpcB0V3QehobMBptcLHHM7hT0W1bCwfQb9i7oQ3N22CweeJEM91xrIY+6PS5NXYeXnvBgwtRi+jlmK3VlrY0K3PLAz7ZMPh/HfcBkmr6sKZ20Ijo0eiV1FxmJJQ2v4394L15Ff0HxLGzieNxVb5/BIWhC1Mz/CIvevqNarPapnjqC0vNofz9YtwhxZE0xtmQV2FhxImHg/VvjOmAATYAJMgAkwASbABIiAEFvrj8JSYQmp7C+us8VhhKYDToVrCzbjqiIHanYshSyqB5jX7xaydaiOqiWdYX5tK2ruSo31I8rC5t1udO98B0EKGSSZUiOL1zcUXjgYle9sRocpL2AutYBztrxoO7MmSiUzD72IyvcJds85gE37PaGzSIPiBb3wNkcZdG5cEfkU97Cq1yFceBsAtQWgTl8ckxZWh4vlFyxrtQjHfKxQZcJwNNVsRreeTyBJaQnzlMmQ1VyKijPawensfmy4ng1Tx6fD0RWncFtZAAM7pcfVDTuwcfNjfJWYQ+2fCs2XtEI12VnMmHILL79ooXLKgp4zG6FSJlvIWGvxJxATYAJMgAkwASbABJhAIicQe2GE7GyFHUpaNdSQQ24wgbRKHaTmRgWixvcQOewNC1cFePgiSKsDLBSwM9PCzMoSEl0Qvn4JgUQihbmVDextI3CTVEHw8gyBGuawc5BAZ6GApcGq1PkFwDtQBS0ZYeZWcDYINV2AH7wCtLBOYQ8FtPD96gclJJAqLGBrLoGZggSdGsFKOcQ/tWoodXKYi2ryavh5+CNYA+i0ZnBIbQ1zKOHrGYQQlQ5Q2MDZgQMIE/lnCt8eE2ACTIAJMAEmwASYgIFA3Dtb1BAdEBpGqNNBq9VCq9HAPyBx5mxtWXUCG5cdg7WNAvqS94BUKhEMBAuJRDg/+jw2CWRGG8jwHFqtfh/DwsN0nFajP4/pRuekmFCScKTVJLQfnUPkaUlFiKiQdzodNNQOk9d1Gq24tlSmP17fPySi6P8UZ0r9BHF+arSOVBvFnxquR6fVGs9Br+lPItqxctcQ2DlY8S8hE2ACTIAJMAEmwASYABNI1AR+uagxzbQjKtVu0EiRvhfufcmBnZd0NG3Xy4efH7U6mtzTpF3/o9FqEEAFMkrlgkveLImqE3x9AvDdO0AIk6S4pU7vBKk0AicuKcLge2YCTIAJMAEmwASYABNItASMzpZCoYBMJhdGhZgHSwAp9I/htRHBiEo3RainuEBGoh1DfGNMgAkwASbABJgAE2ACTIAJREAg1sII2dni8ccEmAATYAJMgAkwASbABJhAUiLAzlZS6m2+VybABJgAE2ACTIAJMAEmwARijUDsOVtul/Qr3errK/z0qC8UQUUawhbIKFoyN1zyZY41IHwhJsAEmAATYAJMgAkwASbABJhATBAgsbVt/ZGf19mirKzQhY3DaSO6cBS6KSI9JTmw87IuqnIQVCVPX9XOILa0GviLAhmJcVHjmOg6PgcTYAJMgAkwASbABJgAE2AC8ZnAr5wtKtkdmUYyelSR3Z/p+5IDUTpbEuionDk7W/F5rHDbmAATYAJMgAkwASbABJgAE/gNApE7W7QMk0FohXexhLMlEcsmRe5whX3/J2crvFIL72z9KP3OztZv9CfvygSYABNgAkyACTABJsAEmEA8IRDe2ZJIpfp1aUNDCH84W8Y1c41OV3i9FNVzvbMVxRa6qHG4MMKipThnK56MFW4GE2ACTIAJMAEmwASYABNgAr9BQDhb6yLI2TKILRJdMbEZwggjzvSS6CQQixpLjDlblLelz9kqmggXNY4JoHwOJsAEmAATYAJMgAkwASbABOI3AX0Y4VFYKhSQyuR6V4vcLbGYsVTfeCG4TKsIGhY1FmGEkegnSERhQeP77GzF73HArWMCTIAJMAEmwASYABNgAkwghgnEnbNlqtR0pMzCOVsaDfwD2NmK4f7m0zEBJsAEmAATYAJMgAkwASYQSwQic7bIsCJnSwQRGt0rUbvdUBSD3gnvbEXxnJ2tWOpQvgwTYAJMgAkwASbABJgAE2AC8YNA7Dpbxns2hh6aPI9wUWORs8UFMuLHUOFWMAEmwASYABNgAkyACTABJvA7BELFlqUlpDIZpBIpJMZqhMaKhBFppAj0kkjrikRPsbP1O73C+zIBJsAEmAATYAJMgAkwASaQ4AnEkbMVfpGu8Isa66DVqPU5WyXZ2Urwo4xvgAkwASbABJgAE2ACTIAJJEECYZ0tYzVCWlvLZFHjULfKoJHouXFR4/DvhRYnNNmXdt+/45JOnwFmWAjZZFUuiQ6gRY2Npd91Wi00oQUyciN3vsxJsGv4lpkAE2ACTIAJMAEmwASYABNIyARIbG01rLMlk8lE2XcKI5SGhhCKShl6jaTTF4Cn50JTmeqlXz3nRY0T8jDhtjMBJsAEmAATYAJMgAkwASbwuwRiLYyQna3f7RrenwkwASbABJgAE2ACTIAJMIGETICdrYTce9x2JsAEmAATYAJMgA5qT38AACAASURBVAkwASbABOItgVh0ti4aVuiiB2NCl3HhrogKZGjgT6XfS7sgd74s8RYgN4wJMAEmwASYABNgAkyACTABJhARAeFsrT0CS0sFpDK5PleL8rYoL4vKwIuDfmgifaKWaYGM8O9F/Fyy3+2ScU1k4+mMuWDifKJABv2npR8tNFoNAnidLR61TIAJMAEmwASYABNgAkyACSRQAkZnS6GwhLFAhtS4zpaohEGVCfWFMUwf6XbDv2ZSL0PQCPP+/h3sbCXQMcLNZgJMgAkwASbABJgAE2ACTOAPCPzkbJHQImdLmFd/4GwZIwTDRQpG6mwZFVlkzlaRUlz6/Q/6lQ9hAkyACTABJsAEmAATYAJMII4JROZskaMlpFYEzhY1OSK3KzKnS7yud7Yi33QmYYRarRZarTFni8RW4s7ZIqGp1uqgpRBKA0WK55RJJZBLDYX343ig8OWZABNgAkyACTABJsAEmAAT+D0CapVan7OlsIRUJoPUsM6WxLDOFj3GxPZjUeNIJJnI1aL/dCQ6tNAmkUWNlWotLr3wxPYb73DppSe+fA+GlbkMudPao2beVGhVPANsLPTJdLwxASbABJgAE2ACf5GASUKE+IbY8Jz/Av9F5nxqJpDICZiWfg8jtiCBUXD9ZGMRk9+0ttjZimAgffENweyjT+B28z1CVBrIZMa4TX3BEI0WyJnKBpMa5EOJLI4suBL5LyPfHhNgAkyACfw9AuJLXUOMDX2xK7SUDtCotVArtdCqtVApNbC2N4e5pRneeAUgRK2FmUwKc5lEPNKPpbkcMilE+A99Dyoqi7Ea+3sdx2dmAgmcADtbcdSB3gFKDNt1D/vufISZ/IfICt8c+kNATte6jsVRPLPjb7VWowyBWieB3MIcst86Mq531kGjCkFwiAQKG4sE1vbosNNCrVJBpZHBUiGPzgGGfdQI9AuESkuTBB3MrRxgafYbh/9fu+qg9PdFkEZ/EomFDewUsTuqyPEODAyEWq0W1XysrKzEI20ajQZBQUHiPQsLCygUCvFtEW9MgAkkXQIiUkaj/wn0DYHXh0AEBagQ7KdESJAawQEqKIPUQmxpVFr9o1qHYnUyIYOLE4a738X9j756kSWXwkwiEY/2lmZIZa9AKlsFUjkokNpB/28bhZkI/ZfLJPzlaNIddnznTOAnArHmbO3bcVGUfjdu4UsXkpNDE0j65okmVaGl30snvpwtutflZ19i1tGnCFFrfvmhTGRyp7bD3l5lxId+9DY1bq6ejRMeTqjRvxPyRTEpVwd9h0puC4VZ5KIveteMqb2+48mB1Zi60hrD3bsge0yd9m+dRx2E70o57CzNovftpvYjzu3Ygm1382HWpGqwiE671IH4/n4/BrabiUtffKGBFnWmX8GUeslg9huaQqMMhkojgZnlb4hYnRL+359hXacWWPhQBZ3cCslbLMAJ1zKwiO5wjM49/mKfly9fol+/frh//z4yZMiAkSNHonLlyuKoc+fOYcKECeK9li1bYujQoUiZMmUMXJVPwQSYQIIgoIPIe9aLKy1CAlTw/hKIj8988P6xD3y+BorXaR/QfvSg0acuGD9CaRoik0tQrVMeZCuaEq1WXMH5599+zFtMlr6hnGohwqRS4XJZmMuQydEKJTInR8ksjsiV2hZW5nKYySj3Wr+eDm9MgAkkTQLhnS2qRBhR6XeiYyxwEfq5ZIgmjEw/meopQxhhZFXkycrXhq6zJT4wwxTIyJyoeufxZ1+4ut/DpeeeUJhF3x2Y2DAv2pTIGE0WatxePx+nPJxQrXd75IlCbF0ZmwduhU5jQh1nxLJZEc17iee7XZ4AF7cCuDC+NhytotGf2k+4sGs73O7nxdSxlaMhtjTwcOuFeuNkGHRiJhqlUAgg17ZtRKqmLZFeGo1riiO0uL9tEQ49kaCyay8UjqYrpn6xBE3qLUXh5Xcwuoy+L3QXtmJblhZokTp2+oa+gPn8+bOYGKVNmxZnz57Fjh07MG7cOPHlzLJly5AzZ040adJEvJYlSxa0adOG3a3Y6R6+ChOIEwIiBFClQUiAGoG+Snh9CsDHZ95498hb/FtMZsRaNlTsi/4XdTOF2JJJULVjbiG2Wq+8ggvPPaI8KDSvy7BeKH2ZSkLO0docxTInwz9Zk6NwhmRI7WApHDELuWGSFSfE+KJMgAnEBYHQ0u8Kw6LGxtLvoQUyqFX//0pbEna2fnTvzhvvMW7/Q3gFKKNdbZC6oGxOZ6z/t3g0x0lYseWi8UOIVAZNoBIhSiU0Cjs42SqgC/LC6UmVcSD3ZgyolhFpnK0g0wbB29Mfaup6mTWSOdJrGoQEfYcSFlAHB0FrpoCZ3AJ2VjRj10IZEAw15LC0NocmyBd+AcFQaQELW0fYWsohCfGDHyxgFuyHAKUWOjNbODkooDdGtAjy9oSfGpBKZbCyc4SFLgiBSilsbCwggQbKAD/4BChBUfIW1rawsbaATKdCYCA5gyoEh4RAqZLC2sFehF0SL3WAJ3wCScQDZrZOcFDQ1VTw/+aDQDqT1AK2jnawMP0DrFUh0P87/IO1dBQsbWxgY2UGbbA/lBIpNMEqhIQEG/hZQqYJhNepqah4MBe296uK9GmTw0oOBHl7wF+tXz/BKpkTwmgwE7E1bWwlSIL84ecXJHjLFDawtbGCualjpL6BiVX3ofDqvqieOVmEYZUqv2/wCdb/ssoUdnC0NQe0aiiVgQhSS6ELUUFnJsUL92U4/EyCUr27orSjHSzlSvh990OQUgPIreBgby1yE35sKpwcWATnGt3BmDIRzVR00Ab7wcOXLi6FmYUVbO2t8DvBkdEc0GF2e/z4MbZt24YOHTqI0ME9e/agXLlyKFq0KNasWSPCC0l4Uaghb0yACSQuAuRIqZUa+HmH4N0DT7y+74Fvb/0R5KvUiyuDwPrdu/4TsRXZNehcotKwRgtrhRz50trjn2zOyJ/OHtlT2iCFrUIIL3LIeGMCTCBxE4gDZ8sINGwgod7ZQmgYYWJ2thaeeoaJBx7BQib7rdCC5LYWuD6iSjRH5A+xVWtAe1ht7oo1vs7wO/EWN64fw+2Cg3BqeT+Y72yIzovv4EuIFczy9sWBTW1g93gjurZbjKc6M9ja1ceko8Pxj/8L7JpaFwcs2iHwwl58zV8FmVNVwNJR1WCpfYc947fiqVURdOxVHE9XDcWU9Ufx0CsIRTutx9SBFeB4qBM6vqqE0jdWYNu9z/ji1B579w5DfhsZAj0uYU6bDtjwRgbblJnQdd5uVPRYiLE7s2LZ4jqQfbyJrfMmYviOB7DS2aBQ034YNqY1CptfxcThV2Bp/gTXHl7DpQs6NFiyAWMb5IVtsCcuL2yGwdu/wl+pQeZOm7G1d35IvHeib7HROGdpDsd0FTDKbR5q2Jkg/XQVa6b3x/gDHpAHpUPVfkMxtl81hOzohbVeNvA9+wW3rhzCjfwDcXhRfxT3XY1aXRfh0acgWMpd0H/PFrRyfoH13dpiySMNzKyt0WjcCQytbo1QIylUbBXEnLElcHvrVIwbthEPLdSwKtYFE0YMQi0Xc4MQBXQ3ZqHSvsxY2qM2cqb4OegwxOc9dgyvgEmnFZDIrZCyVB+sm9MSGfwfY/+2EVj0OBuSP3oPdbECSH95Cba/BtQFWmDKmOGo73QOY0bMw/6rr6BOWRvTFrqiUf7UkBvFnuYshhU8hVrXXVHWwjzcF8M6aHze4NLqkWi+6CpspQpkKNoYg+cNReUURiEdzeEajd3I1aKcLT8/P9y4cQMkuAYOHAgfHx+sXbsW1tbWIqyQhBeJrrJly0bjrLwLE2ACCYGA0cUKDlDjwxNvvLnvie+eQfj22g8ajVZf0ev/1C0xKbZMmdLcRkTs6HRIYWuBbCnsUCC9HUpkdkShDI5IZmXGoishDEJuIxP4QwI/nC1j6XfDosY/OVt0gT8PJJTs235RHxgd3dLvWg0C/ANQlBY1zp+41tmaefQJJh98BDtFNOO4DNiszGR4NKFGNLs6rNhKtq8/Oo14hgqLVmFgWRk21O+G9x0nom/9XHg5vSi2FzyN8dVsgBdLUa1nMOZu74h06kB8PjIFjR+2wp0hybGiX33sSbccB8eVhteVXdi86xZyjZuAyh7HMMXtIRwrNEGpMwuwR5MPdTvURVb5Uyyttxkppw1Fdb+paDzwMZpucEe//BLs/rcgTje6jlk1gX29i8G99jWsq2NtuDcvPDq+CbMO5sDymdmwd+QUrAxuhM2za8EOb7HDdSluJKuCkQNTYW2nnthu0wkrZrdBzjujUG5jeiwe1QlBiwpjfZYtcK2VDjZmn7C+RS9g9n7UONscA2SzsbtTllAx8zNQDYJ9/BH4aBvmnvmKXI1GotYbV3QYdAcl56zEsEoW2Ny4O161Go3ujfPC8c4MFHYriAvjq8JS8haLa3SGavoO/JtJC3+PE5hW+wZaPJiCUkYBE0EYoUbpD/+gd9g/Yhu+uVRE657l4WxoWMDBfuj+si7GtamEzA5hZxM6rRIH+ubD+Ew7cXVgXgABuLa8MwZ+HowTQ2zh7toHK/27YNOKhuJ8T/euxDEKIxzcCbnebEfnZa9QtEpTtCqaHIHHhqDX85oY37EucjsbGvtlC1p0/44JWzoju0U4v0rphcerh6HVgdLYv68D0sAPtzYuxpIjDhi0pityxLC9FRISgi1btmDy5Mlo0KABRowYAVtbWxFG+OTJE8yYMQO3bt0SAqx58+YwNzfnMMJoflrwbkwg3hLQATRR+fbWDy9vfcPrex7w9wmBKlhfrYdcrJja/pbYCiO8DI4XFdKwNJehUPpkaFc6I4plchR5v7y2Zkz1Jp+HCcQfAuRsbVl7BAqFpYi8CV1n6++WfjeqLiMISQQ5W2r4k9hKhAUylp19IZwtY9nY6A6H9I5WODekYjR3Dyu2rLd2xYagamjQuDFc7ICHi6pik+N0DGheCK+nFsHOfIcwqlYKWJ4Zgax9DsBergP9KdOZJUPWKq5YOiwLzs/ogq+tTqF7bgAfL2CT+x68zz8WHVTuOPJGg3L/NsSzMf0xZe0ZfE1mBZlIQE6DNovXoJXHOIzw6YK5LQvB0RL4srU5ugVMwrYWzzCsxB20vz8MBYx3pvXGo5MbMftQTswc4Ygre93hVX4SWhhS974cn4SND61Qvk4VnFl9Ghmr10eTshmAgMPo1esZWk+ugw8TO2PGxS8I0skg0UlhZmWJptPOoq96CiqMPIp6Y7agQ0FrOKZIBkXo32odVEGfcW3bQkwbux3PrHXwyVAHEybNQP33Q7DyW3HUadwSeR2AR0trYpPtOPRsWhyp70xBoV35cHxkTThZX4Rr9p44aCuFAAg5nDKWw+B1s1EzmeEGjWLrQT5MG1UGwff3YvasmdhwJQCyIHNUHDgZw3vXQEZjux4tQ+XlVpg9pDEKpA4bFqfTvMbK5utRxG00CovTq+D56igWtn2Cusfr4dvqWTibex4mVTCnmn144LYMR59KUGl4dxS4uxJ9xy/C/gdaUNQhtBooyw7G7rEtkCPUQbuJSQXWocDZmahjH/bLAZ3/R9zcOgznS65HX9J5APweHYDbzs0wa7YJbXJEc6j+wW5nzpzBihUrMGbMGHh6emLXrl3o0qULsmXLhjlz5ogPsk6dOsHGxuYPzs6HMAEmENcEqFiWKkSD79+C8OzqF9w7815UD5RR9d5o5F/9SftjQ2yFF15qsbaoDv9kc0KH0pmRP709kttYQCH/vciXP7lfPoYJMIHYIRA2jFBukk8qlEA4V95UI/2sl344X9T2sO+zs2XSn4fuf8LYvQ/x3jtIVCqKzkZ71SuUBvOaF4rO7pSxFFogg8IIrbd1w1qfCqjfrAXyJQPuzauGbSmno3+zgng1pTDcCx7DmFpOML8wFvl2l8G9mVXDXCf40yPsXdgdX5qdRm9SRbqPOLX9IK488oJ9emsEmVfFgLbJsGfgcrzPVw0dOhSD0aeiE/nu/g/dPnXCnHYlkNJago8bm6K3cio2V7iI9sN8MHZdb+SyNFxS541HJ/Ria85oZ5zfuhUvC41F9+KWIn/rpfsk7HiTArWblMGRJceRunIDtKiUGVLfA+jR7xXaTaqHD+MG4U2nZRhQzKhwTG9Hi6OD82H4+cLot2sd2qQ2Wk4+uLF5MdbvskAXt4HI43MWE1dchu0/vdH623As+1AItZu1Q0En4P7CWtjmOA49mhRD6tuTUXB3QZweXRMOiisYk88NZe/NRKQBnwaxtfNJcUz81wdTFuyBrOocjK1kiRuLx+O0NB/qd26IbEZnKPgMXGtsReqJA9Dpn+wGrjoEePvD3M4Xm1rPgMOyGWggxJAKn+5uxcyhQejsXgmvV87AmZxzMLUqiTQN7u9YhmPPZaji2hX5bi7E0BPmqNy8C6pliGxY+WB31wo4Umo3prXNBDtDLQ5NgDcC1Uq82D4EuzIuwthqNsIp9Ljhhq27jyFdp4Wo4hAApdwajlYaePsEQ2ZpCzuzYHgE6GBjZSWqX0Z3oxBCys0yM9MLvu/fv2P79u0iJ8vOzg7Pnj1D3759xTdGFy9exKVLl9CwYUNRKIM3JsAEEhABHURZds/3/njzwAOPL32Gr2cw5BTbHL0/l398s7EttkwbqhaFwXQonTU5auZLiTLZkiNzchuR18UbE2ACCZsAO1tx0H/vvQMxas8DHL7/CRby6FWSM5fLsLh1IVRxiW45azVurZuLk9+So/agDrDZ2gWrfSqiQfOWyJ8MuDunMrammimcrc9zy2J5srnoUSUrsspPoE/99cgwZx5apqWaBzJYOaWFnd8T7JnXBZ+bn0Pfgnpovg/OY+e8fjifowc6tOuIsil0uL9pEGZetEONlu1QMh2gldkiVWonqPZ3RtcPnTGvQ0m92NrQGD2VM7CjvQJuPepjW85FmNM4BSQyMzgkt8anC+swfX8OrJpbACenzMKcJxnhOqYu0mifYs+8iwgs0BBDOqkxffAZZKzRCC0rk9jaj259XqDNhB5wOt4cbS9Xwsq+NeEgqlPYIGVGJ8h9P+GDtwoyKPHswBTszzwHs2vZ629I9xkXVq3FhgvW+Hd0HTjc3IBRB1+jXNflaPFpIJa8L4w6LdqjkBNwb351bHWagF5NiiP1k7kos9IBi7pVQuZsChwbUBcb0s7CvJbp9AUrrJyQNoVejIhN+wnnd27FriclMLT5V6xd7Q6UHYtm+V5h+6gVeJurJQYNrYfMJhOLN1vb4N/NKdFzdCcUSU7CyROH1z1G7RHN8WZ2OfR63w+7BxQHAr1wdfdMbE8/GW71grB33WyczzUP06vpxRaFEe697oHs/3VBRel9zBm0Hd7l6qBTjTywgRaWjmnhbGeBMN8B3F2CSl0OofrUOWieSQadKgSfzrrja42+KHZhClosBUau6ogcuq+45X4Qp7+WwaRJTljtuhZ3s3XBqmbv0XvwcSRv0Bdj8p5EnSVB6Nm+JWrmNnCPxu+gUqkUZd3lcrkIHbx37x4uXLiA/v374/nz50J41ahRAy4uLsLlIhHWqlUr2NtH/xrRaAbvwgSYwF8kQAsK+3wKxOMrn/D6nid8vwUJAUJVBWNji0uxZbw/WkfRxlyG3Gns0bhIOlTK5YzUdpb/dz5abPDjazABJhAxgdh1tqLoBfrmWvwnkki10GoMOVsURpjIcrYIw+5bHzB+30N89Q8Wa3BEthlT3KrmToUV7Yr8xjjW4JH7Olz2dkD5jo1gdWAUdvqWQJVadZDTHniytgMOJB+K9jVc4PRsHer1Woy3zp3hvvE/ZL4zG6W6b4ZKo4XU2hFlh+/GrJLfcHDVSHjU3oR2uQzN8H8MtzlbcEpREZMGV4CDePk7zk4fjenrTuK9uQ7BKZtiyUpXFH0+AaM/NsaIhgWQ3FKCr3t6Y5xqCBY0Tg+p5ComFusGN40ONskzotMsN1QN3IzFx9Jh9MhKUPg8xK45/TFi5yfINQ4o180Vrn1rIp3yJhbPvYN0ZauiTql0kPqfwpiJ71C7ewMUz2iDU671MPrERwRqJZBK62PuxWFItaE9Gs9/AomZLTJUHYudkyqGqZwX/Po8Vk7qggUXzFCiUF7o8jVG7Vq1UP3bLGz5khsVazWEiwPwdEMnHLDvi9ZV8yOF5TOsadgDS1/aoavbFnTM/gQzSnfGVqUaOqklnMsMwfY59RA67dd+xY2jB3H4aW6M6JMdF9dOw+ip7vicuQxKpLRD6UYNUK1WBaQPl/OkuzgW9UcexDsfNSTa7BiwbwvapBd+ErZ1qImpd7WA3BaZqo+D+4TygOdTnDy4HjeyjMDgMgbb8ONZLJ7iiqmvy2L6lClo4bATrq5zse9OIKRqf5QetB3jWxWEobr8j/Hmuxeda0zE7RANJAoblBxxAAtq2QCq77i5ogPaLnlFtSiRs2J7jJnfDXl8bmPD2mN4mb4RxlT9gulzr8C+Yit0zXoVfd1C0KxODZTJEv0QP8rLorW0hg0bJopkZM2aVYQQFiigDz7du3evyNmikMJatWph8ODBvM7Wb3xa8K5MIC4J0N//AB8lHl34iIcXPsHfK1gvsqIZ+RFTbY8PYovuRRQD0elgYyFHkUzJ0KdiduRJayee88YEmEDCIyCcrTVHoLA05GxJpIaqqSKIMMbyy0UYIYVZR1gfw5AwqpPoxZYukS9qTMNEpdZi5tGnWH/pNQKo7DZ0YRY3pg9b+gNEq9VnS2GDFe2KIoMjl7FOeL9i3GImwASYABOIiAD9jQsJ0sDjzXfcPP4Or257iKp8klgWWca2xRexZdoetVYLW4UZ2pbKiLYlMiKFvT6fizcmwAQSDgFjGKGloUCGcVFjsqwpa4uioMJrJLo7kZGlo2WEIq0vGPZ9UY0wii2pOVuEQqnWYu3F19hy9S0++waLtY4obpsiJii80NZCjuJZHDG8lgsLrYTzO8UtZQJMgAkwgV8Q0Kh18HjvhyeXPuPxpU8IClBB/ht5nH8DcHwTW+FFV4H0Dvi3dCZUypUSTjZU1Yg3JsAEEgKBuHO2TJVaEnS2TAfHi2/+2HfnE66/8cJXvxBYmkmRM5UdKrukQPXcqRLCOOI2MgEmwASYABOIFgFlsBqv73rg7qn3+PzSV3wzG0U0fbTOGRM7xVexZbw3Ci2kSoWNCqVFs6LpkTWFDZeKj4mO53Mwgb9M4LecLYpso/ZIInG2wjtdps/3bb9ATyNdaEu/qLExZ0uX6HO2/nK/8umZABNgAkyACcQ7AoF+lJv1CVf2vIBWqw+PiS9bfBdbxIkWRpZJJMiTxh79q+ZAqaxOsDLnsML4Moa4HUwgIgI/nC0FZDK5SBuiUEL9Khb6x581UkSvRbFgMXTQl36PYkuKYYQ8JJkAE2ACTIAJJAUCWo0OPl8Dcffke9w5+Q5ymRRRrCwfJ0gSgtgiMDSZogJWqewU6FEhGxoWSsthhXEyYviiTCB6BGIxjJCdreh1Ce/FBJgAE2ACTCDxEKDFiT8+98GtI2/w4Yn3j/iYeHaLCUVsGbFptDrYWcrRqFB6/FsmIzIltxE537wxASYQvwjED2eLqmxQFcIkVPo9fg0Dbg0TYAJMgAkwgZgnEOSnxPPrX3H39HtREENuFn9D3hKa2KLeIsFlJpegep7U6FY+K/KmsRMVHXljAkwg/hCI0tmikMLIVmw3Rg1Gdivh3pfs3XYhbOl3Q0KXOD6SAhmB/gEoWjpPolxnK/4MAW4JE2ACTIAJMIGYJ+DvHYJbR9/g0cXPCAlUxfq6Wb97RwlRbAnBpdOJqdo/2ZKjb5XsKJwhGcwoTJM3JsAE4gUBvdg6HLrOFuVp0TqCklChZVL63VAgw5jP+lPpd1P9FL40POdsxYv+5kYwASbABJgAE/jrBAJ9lbh74h1un3gHtUoTY4t2/s2GJ1SxJb6zpoWQtToUyZgMfStnQ5nsycUSMrwxASYQ9wRiLWcramdLAi1VIwy3qDE7W3E/QLgFTIAJMAEmwAR+h0DA9xDcP/1BFMJQBpPQ+p2j427fhCy2hOCiwhlqLfKmtUefytlQ2SUlLONx2Gbc9TRfmQnELoHInS1a0lj/ARm6cHEYZ0sCKiAYZlHjMM5WuPfZ2YrdjuWrMQEmwASYABOIbQIBPiGi4uC9Mx+gDFYlCEfLyCihiy1TwZU7tR16V86G6nlSQcGCK7Z/Dfh6TCAMgVh1tqJiH1np92JlOGeLxywTYAJMgAkwgfhOIMhfhdvH3uL+mQ8ICUpYQksIFR0gk0lQtWNuZCuaEq1XXsGF5x7xHftP7SOHS63RIU8aOwyomgOVXVJwDleC60VucGIiQGJr8+ofOVtSiRQSqUSst0Xra1HuVkxsEl7UOCYw8jmYABNgAkyACcQ/ArRY8b2T70XVQSqGEVOTh9i808QitkwdrmKZHDGoun7xY7mUi2bE5njiazEBI4FYK/1OOVuRYSc9R6uiR1T6nZ0tHqxMgAkwASbABOIvAQodvHX8HW4feyPcIWkCLT2emMRWqODSaFE6qxMGVcuJ4pkdDd+kx9+xxC1jAomRQFTOlsjZisTZ+s3K72BnKzGOHr4nJsAEmAATSNIEQgLVuLrvJe6cei8qNMRQNEycME1sYssouELUWlRzSYERtXMjZyrbOGHLF2UCSZlAvHC2xAcCO1tJeRzyvTMBJsAEmEACI6DV6vDo/Cdc3v0ClK8lSeBRaolRbBnnV5QX0qJ4evSrkgOp7RUJbKRxc5lAwiYQazlboaXfxTdfJqUKDc+1Wq0+jJBEl1YHjVaNAP8AFONFjRP2COPWMwEmwASYQKIk8OXld5zb9hRf3vjp647HTI53nLFKrGKLgNIaXFbmcvSulA3tSmeCnUIeZ5z5wkwgqREILf2usIRMLhc6iMKtaXFjY36rKO9uopGIUUR6KbQUfER6KqqcLXa2ktqw4/tlAkyACTCBhEyA8rQuuD3HA2DK/wAAIABJREFU85tfoNXQOjAJXGklomqEkY0rlUaHNPYKDK2ZCw0KpoVclvD7LCH/DnHbkw4BdrbiQV/rQvyh+fYMWt9P0IUEQCIzg8TaEVLHzJAlSx8PWshNYAJMgAkwASagJ6BWanDz6FvcOvIGyhBNgi2IEb4/E7OzZbzXELUGuVPbY0rDfCiexZGHNBNgArFAgJ2tWIAc1SXUH+9BeXsXlI8OQP3hHnQBwYAZIEueEfLMZWBZrDXk2SpAYm4Vxy3lyzMBJsAEmAATAJ5d+4ILO5/Dzys40Qgt6tekILboPpUaLSrnSompjfMhrYMlD2kmwAT+MoFYdbaiupekWCBD+fQEAg+Nh/r5WX2cplwGkWFMT7Qa6NQ6SB2cYVmhPywr9IHE3PovDwc+PRNgAkyACTCByAl8e+OH05sf4/MLX0gpDC0RRaIlFbFF6XWUGz+wek50KZsFluYyHvJMgAn8RQIstv4i3F85Wv5b/4Pq+RVILChRNZK/WFqNeM+66QJY/tP9t1r7+vVrhISEIEuWLDAzM/utY+NyZyqW8ubNG7x79w7//PMPpIlsIUaNRoP3798jMDAQLi4u/xfqmzdvIk2aNEiVKtVP5yGOJ0+exNu3b2FlZYVChQohZ86c/9f1onPwt2/f8OzZM2TNmhUpU6aMziHR2ofG8sWLF/Hq1SvY2tqiRIkSyJAhQ5hjacx7eHiI+6R9eGMCTCDmCPj7hOCK+ws8uUZ5WtpEkadlSiepiC26Z6okmcnJGlMa50PprMkTdMn+mBvhfCYm8HcIsNj6O1yjPKsu2A8BB0cj+MwCvcb6Vb1cnQ5Su9Sw73cWMsdM0W7x5s2b8eXLF3Tq1Al2dnaRHnf79m04OTkhXbp08eKPJ4kREhF37tzBv//+C5ksfn/rRuKCxGHBggUhl/+6wlNwcDDc3d2FmBwyZEi0+zOiHQcOHIgaNWqgatWqYd729PTEgQMHBEdfX19YWlqidOnSqFu3bpRj4f9qjOHgly9f4vz58yhVqhSyZ88eE6cUVUpJoM6fPx9eXl5CgOfKlQutW7cOFZpKpRKTJ08WQm/cuHHIli1bjFybT8IEmICewN2T73Dt4GsE+akS5eQ8KYkt6k+qhVY1dwpMbJAPKewseJgzASbwlwjEmtjas/W87kcJQ2Pp9x+P9C081Y7VhpZ+1xhKv+dGngJZ/9Ltx81pVS/PI2B7T6je34Ukuo6TVgurGiNhVXNstBvt5uYGEgI0IY1KbNHEtFixYqhVq1a0z807/iBAgmbLli2YPn16tMQqOTT79+/Hhw8f0KdPn/8L5ciRI1GlShVUqFAh9DwqlQoHDx4UP0OHDhXOJm0k7iwsLJAiRYr/65pxcTCJLXKsAgICkClTJjGuSXiVK1cuVGg+fPgQM2bMgEKhwODBg0PvOy7ay9dkAomNgMd7f5ze9Bgfn/pAZpbAF9SKpHOSmtiicEKZRIIhNXKiW/nENc9KbL9/fD8Jm0Co2FIoTEq/S/V+i8FwCa+RxBcioUtl/ayb9CXgw73Opd9/DJSgC0sRuHswdKpAQBJd10YCswxFYN//YrRHnFFsdejQAR8/fgQ5RjThfv78uZiIVqpUSbhHs2bNQvLkycVzElxBQUHCeSEHhtyu2rVri9fu3r0rHAYK46KwNWdnZ+TNm1e05/Hjx+I9Coujf1++fFk4KnRO2oeOIZFBAoOcD5ow03vkWtFxhw8fBoWAWVtbo1q1alCr1fj69SsKFy4szn/9+nVcunRJhEMWKVJEiEM639OnT8V9PXnyBH5+fuLY9OnTiwF448YN4ezQ+yRGyAmhe9q3bx/I+SE3j1wh03AzOgeFqpE7QqF3JUuWRO7cuUWbScRQ++m9zJkzi3PSPS5btgzXrl1DzZo1Ub9+fcHm0KFDwu2iiT+9lixZstB+Cy+2SCTQNaltFP5GDhRxMN3o2iTQyKl0cHAQ5yS3KiKxRfusWLFCtIdYRbRRe4kPnZccKON+9Dq19cqVK4In9T2F6lF/GK9PvGicUDs+ffokXjf2fdmyZYUQonFGzlJUIj/aAzmCHcnlIoFL16M++v79u2gHjTN7e3tUr14dOXLk+H8uwccyASZgIKBWaXF17yvcPPJaRGMkhjLvEXVuUhNbxECrg3C1NnUqgZypOPSaf+mZwN8gwM7W36D6i3MGHh6PgD1jIFH8Th6VDhKFA5ymfIt2i41iq2vXrqB/U/4OCQyaRNMkefz48WJSPG/ePDFxJ/HQqFEjEQJG4oVEAQkVmthTOJirq6sQICTMKFyO3iPnhCbiS5YsEeKLJr50POUJ+fj4wNHREf/99594jUROxowZxev0PjlBdN7jx49j586dQkjRRLl9+/ZCRJFgGz16tJj4b9++HRQmRn/kaQJPbh2JgAkTJojX6bh79+6hYsWK6NKli2j/1atXRegZvU8CoVu3bmKf9evXC6FAoqhz586ijcbN29tbtJP2o5wqmrCTWKU2Hjt2LAy/UaNGiWOnTJmC+/fvo3jx4iDWJLLoeBIdxJDEZps2bUJDDI1iiwRw7969xX2SC0Vii95r0aKFEEDGjdycc+fOgcI9qe9I+NJ9khAiPuGdLRK7y5cvx5gxYwQX0436jITdnj17xHnIUSZh165dOyFG+/btK44h8USinEQtvUZCe9WqVYI9vU99SvscOXIkVEjTeZo1aya47dq1S3CjvK2/sZ04cQKnTp1Cv379xHikdpBYT5s2rXgk0c1i62+Q53MmRQLkZp3d+gRf3/hCZhbdLwgTHqmkKLaol2jB48aF02FKo3xcLCPhDVtucQIgwM5WHHRS4KFxCNg79vfFloUdnKZ6RrvFRrFF4oMEBH3zT5NTmvzTJD1//vxo0qQJZs6cKRwkcprI2Rg2bJiY8JOgIueL8mPIQaFwQxIUJHQePXokJuz0b3JHyMkhAXD69GncunVL7EfiifLGBg0aJCbg1J6xY8cKx4OEHk3uyX2h9zt27CgKHohv2rRaHD16VFybxNCaNWuEkCMRRhtN+ul8JAznzJkjJtj9+/cXjhqJDMpjWrx4Mfz9/UUeFZ1vw4YNov0kIMjRWbBgQaS5YOQM0USeBN/nz5/Rs2dPIQ5JEJI4KlCggGg/uVDNmzfHgwcPsGPHDnFv1C4SLnRdEoN0LhK569atCw3fC+9sGQUQXe/MmTOiKAjxMOZ/katGuV1FixYVxTBISJKgIEdt6tSpP4ktcsqIEbUnfJEIyndauXIlUqdOjbZt2wqexIwEM42FSZMmCZ50PXIWSUzTa9SvJHAWLVok3DraaEwtXLhQjAESbsSVxlblypXF2GjZsqVwAGNyM441crCM16J+P3v2rBBY9D6J4jp16vxUPCMm28HnYgJJhUBIgAqX977Cg7MfRAW7xFR9MHwfJlWxRRwcrMwxvUl+VMsdc0WNksrvCN8nE/gVgVh1tqJqTGSl34uXyYPciSxnK+jcIgTsHgxolL8ujmECTZ4mPxwGX/9Vn4a+byq26N80IW7cuLGYgNOkmVwuciJowk7Ci4QPTapJfJFYIBFAE2sSTjTRp2NatWolQgUpf4bOSe6Qubm5CMsj4UEihhwYEgXUp+R20CSeBACFetEEn/KGSISRGCpfvrzIvaEfYyEMmjDTxJ7cFJqwk6tEBSAopJE2Ei8kcMiJI0eDxAk5aiRs5s6dKxwVEmh0PRsbGyEWyZGjc5Hw2rhxo6iSRwLOGI5nhEbCZvfu3cL5I14knnr06CGek1NF90LuztKlS8UjPSdRSGGXJEhpf3K3SGTQdemeSHQRG6ODZhRbdE4SkCTsyG2i18mJI9FL90BuI23kklHhB2ov9Qedk4Rq06ZNxevhnS06x+zZs4VgM4Z5Gu+P3DQSdCQYKTySNnLW6IecsrVr14oxQe/TvZBwNRbxoPdozFCYIe1L/bJ69epQQUvjioQWtZvCQok3hYvG1EbOHwkpEqXU5yTOqY9pvFIfUOggiWLqQ8rloi8MiBlvTIAJ/BkBnRZ4c99DrKnl9TFAX+o9EW9JWWxRz9bImwqTG+VHMqvfibpJxAOCb40JxBABElubVh2CwtJSzOGkEikkUgmkEpG1FWOh2ZK9Wy/oxDdilJEZwSN9Yyb+0+nEhFirNRbIILGlT/BPLJvq6Un4u/WC+tMjSOTR/FDTaWFZaSCs602LNgZTsUWuDIXv0QSdJsskbkhw0POJEyeKPCGatNOkm5wP+jHdSMiQkKKJOAkzEmIkEkj4kEtCZcVpAkxOEwkcCjMz3SisjMQFiQgSYBTKR+F9JCzIOaEJvbEsuamzRZUUyZWiPCwSNrTRsTTJpsp627ZtEyF3NLkmIUFtpGuT2CKhQSInoo0EFf2Qc0btpo3cHRJiNJknEUMCks5HeV0ktChfi+6fRBMJT3ok8Up5YeQaEkcK+SNxNmLEiEjD2IxiiwQrcSfXi9ww4kpuFd2/qdii9pB4IjeSRKzpFlHOFolYCuuk85ObZ3SiyA0i5iSEyL0y8qTr0zHkFNK4aNiwoRDYFLJI/UI/RoeKxA7xJ9FNGz2ntplulF9HrxMbymkjMU59S+GgNFboHsj9pNeiK4aICTl6e/fuxYABA0KXMiDe9BqJbxqTxn4qU6aMEJvheUX7l4d3ZAJMQFQdvLL3BR6c+6hf/1FMDBLvlpTFFvVqchsLjKuXB7Xzp068ncx3xgTigMCPMEJLyOQmYkufBCsqg/6kjaidUeimiPSUhKoR/rg/49HGV6iahlYvtrT6ioRajVpUI0yMzpYu0BsBe4ch+OJKgNaQ+tUfMKo4Yu0E+14nIE+dJ9rDhAoIUChYr169sHXrVlA+Ek2SSSRQ1Taa+NK3//Qe5VSRYKGCAyQkSBAYXSsKz6JJMeVYUcgYCSvaKN9r2rRpwu2gCTmJKApDpOvSBJ+cDqp816BBA+FUkeNCIY0kxkjM0cSfxA5N9knkUf4WvVevXj2RA0U5VyRaSBz8j73zAIyqaLvw2b6bCqGFpnSkg9I7KmAXC4oVewUrUlSkKYgggsInCqKIigVBKRasoIhSpYP0mt57suX/z2xusglJ2IQkJJt3/PhS9t65M2cmyTx73nmHsMbwQy666biwTu7J4X4ztpvQxvrpcjDUj2BHJ4aQwHA8tpHgxXoZckYA4EKd4WZ08TTYYvgi9SAI0NkiwLHN/Mj62X/WRcDgXiHWydcYske4I4zRHeQeK/aH7hYdJCaU0DaVU1s6YQxRJOAwjI+ww/1NTAJCx4bP1JwttpNOGmGJ8MA6OU6ETOpOGCQoexYCGl0nXstx4EfWz3sIOoRDwjZDPQnhGkQzbFDbM0ZQYrZEQh7nDsGauvFzuqCcE9Sf39McL/aToYoMK6X7RcinA0h45Fiy3XQkCbNM619YAo/8k5xuJ+GYMMzxJhjTISVUcV+ZVugCcq4RGLk/UIooIAqUXIGjO6Kwbul/SIhOg9HomxkIPdWp6rDFRRrDCGcObY9gm7nkE0fuFAVEgTwK5HW2jMrRcjtb/L1KZ8vzck9GOpuX3K5VLj95fp3P2XIBLk+KI2Txcs3ZcqhFNWGrS0/fc7YoUdbRjUj+4jE4Tu4EzOc61Bjwu2Yi/AaPL9b05bv9XKgzBJBhfIQHAgEX8VzUE2wIAnRwCCZcPBMmCGhcqGsLWgIJwWbDhg3qfu0AXe2QWTaK+7W0wjA1Ag3DvjSgo+PAxTtBjYtzLvjpRLBtrId7jAhIXJgTYLi4JtwwzJD1MFyQQEY44GKdcMXv0y3hoprhanRi2C/uPyMIccFPYONz2De6Rww3o+vCerhIJzR4FoIEnRLuSWPGRtbNPrNutr9du3ZKPz6XH6kfQYaAxhA2wiyBiPqx/bSLeQ8X/xpsUVcteyLDH9lm9o9QRG35PNbreRA1n80xoo4s7D+1IQARograG8Vx5D10AQlD7CtDQLXMgtSGP2cMv9NSxxM227Rpo0I2OS5sF+GG+6IIvSwMMWR/WDjHGBJKDQjx/D61IswRiAlehCL2iQDKeulSciypi7eHHnMMGZ7KfWIq5NjlUkDPtmnOJNtD95EJSjhfOQekiAKiQMkVOLQlQoUQErb4J19v8G3gquqwxZlSzWbC1Fva45q2oSWfOHKnKCAKnAVbny36AVYrnS099DqDG7ayHS1+lutiZTMSa9CdzUv5+cnz63zO1tmjUNierS692vjcOVuq9y4XMv79Cqlrp8JxaofbDeThvYpyXYDTAZfdBX1ANVi63AP/aydDZ6sm01cUqPAKcP8ZIZDhlJ6ZHit8w6WBooAokEeB9HTg9L5oHN8VheN7YpAUnQ5wgaDP/06sbwgnsOUex15Na+KTh7qW2j4S35gd0gtRoOQKlNuerbxhhN7Dli+GEXr2PuvQOmRsWYqsI+vhiDoMV1omYAQM1UJhqNcelk5D1T+dNW8K75IPudwpCpSNAnSVmJWRGR8ZLljYfrmyebrUKgqIAqWlgDMxEekHDsBUqyZMjRohI1OngOvI1nBEHElESmIGHFku9d6gL525JbDFc7dc8Dcb8dEDXdGtce6xKKU1t6QeUaAqKlCusMUNYAwVzPvR7Zw5GUcIJsdwhwgxbEiFESpny7cSZOSfaM7UWDhOboE96ghcaQkqaYY+uD4M9drBGOrOGCdFFKjoCnDvGvdVMbyPyUu8TX5R0fsl7RMFqpoCqf/8jYjX34CxVk0E9OkLv07tYWneHMl2K07viUT4oTicPpiAhIhUZGU6VHjhubYeVwYNBbbco2TU63BDh3p4Y2gH9bkUUUAUOD8FVIKMD36A1caM0kb1JhW3X/CjlhwjPyOpvVyKjPJzk/a1Fnno8fq3S/90sVKCFH8puxMb8Wt+dEOWgi3ux3A64eCeraQUdOnt+7B1fkMod4sCooAoIAqIAqWjgDMtDTHvv4/It+ZAZ9DDVLu2crf8u3ZBYN/eMLfrgAyXGWH7oxFxOAFh/HcoHg6HU+1FqMxFYCt39BrV8MfcOzuhbX2JqqnMc1raXjEUyAtbBuh0ejdscQuRR/p3T0ZyJ86gAaXxUsH8lOd1yUZYMQZcWiEKiAKigCggChSmQPrOnQh/9TWkbtsGndEIl92u3h01BAbC1Ohi+HfpiuDrroG1Q0dkOYC4Myk4tS8G//0TjoijierNVL2x9M6NKc+REthyq823vgMsRjzSpzGeHNAMRh9PjFKec0yeVTUVKLdshHS2in3OVlIKuvb2vUONq+ZUk16LAqKAKCAKVGQFXJmZSPj6a0TMmAlncrL7aBKtOJ0KvAhg1jatEXjFFQi8/HJYLmlBusKZw4k4viMSx3bHICEyDZnpdncijUoUhiawlTvcTE3du1kNvH5LB9SrZq3I01baJgpUeAUK3bOVnYWwjM/Zyj2t6+xzttx7trr2ao3WHZpWeCGlgaKAKCAKiAKiQGVWwBEbi6i58xD70UfQmQs5Z4nnYGZkwODnB1vHjvDv2wf+3brB1qEtnHoTzvyXoJyu4zujkRiThvSULOjU3oSKr4zAVu4YMZzpohA/TL25Pfo0l2M0Kv7slRZWZAUKdraYAp6tzv/70ZtztvKfduzuve4b7tnKtqcL+si9WmobmDrUmHu2HGrPFp2tNgJbFXkOSdtEAVFAFBAFfECB9H37ETZhAtK2bCkctjydLocDhpAQlTzDv3t3BPTsDlvHDsjSmRFxMB7hh+Nx5mAcTv8Xj8x0Bwymig1dAlu5k5jb6AMtBjwxoDmeGNBUBSZJEQVEgZIpoGBr4few+tlg0Gt7ttzh1m5XS0uGkXvcloKnIrhJHRmV/3VJ/V6yAZK7RAFRQBQQBUSB8lAgef16nHz0McDpVH/8vSoOh7pMHxQE88UXw9y0KWoMuw3WyzrDDiD+TBpO7o7CiT0xOHMwHpkZdhiYvbAChhcKbJ094v1b1sai+zqDYYVSRAFRoGQKlFvqd3G2SjZAcpcoIAqIAqKAKFDWCjhTUt1ZCGfNgt7fv/iP454uhxNwOmDr0EHt6wro3Rv+vXsBAUGIj8zAiZ0ROLwtEtGnU5CVbldZtvSGirOIF9jKO+x2pwvMSvje3ZehTf2g4s8JuUMUEAWUAuJsyUQQBUQBUUAUEAWquAJZJ0/hxIMPIvPIEcBoPC81mGiD7pipcWP4d+uKoIFXwtamDXR16iI2LA0Rh+NwfE80Io8mIikuQ6W/qwjQJbCVd9gZSuhvNuCx/s3w9BXNzmtOyM2iQFVWoBydrT+YKb7Q6EMmyNAONeb+Lafs2arK81L6LgqIAqKAKFBeCjidSF63DsfvfwB6a+llnlPZC00mFV5obdUKAX16I2hAP+iq10BcZDoij8Th5L5YnNgTi/ioNJit3Mtw4Zwuga2zJ5zD6ULflrXw0X1dYJIU8OX1EynP8TEFCFufqD1bVhj0RhWW6z7UmB3VPhaU9KJ4u7ZyEmQo/bRDjbPFZOYMJsZQCTIUaLkTZKRK6ncfm27SHVFAFBAFRIGKpgDTvEe9MxfR774LvZ9f6TbP5YLL4YDeYoGhVi3lcAUNHIigG66DS29AckIWIo/E4+DmcBzbGY30ZDuM5guzp0tg6+yhz3I40aJOIObffSlahkooYen+cEhtVUWBPGGEBgN00MPAozFIW9qhxh5MRLdfcVg+XjrX17pvloqzVVUmlfRTFBAFRAFRoPIoYI+MxMlHH0farp3qHK0yKYSu7MQbpjp1VPbCwCsuh3/PHtAHBSM5yYETO6NwZFsEwo4mIiM5S735yrO6yisVnsBWAc6Wy4VaARaMu/oSDO3csEymhlQqCvi6AuJs+foIS/9EAVFAFBAFRIEiFEjfvx/H774HzsTEvAcZl4Vq2U4X39FleKFf167w69IFfh3bw9ioMRLiHAg7EI0Tu6MRfiQRiTHpYCaN8tjTJbB19oBTE7NRh7u7X4wJ17cpixkhdYoCPq9AOTtbmp6eB3a5fbKz92zZs8/ZaivnbPn8NJQOigKigCggClwIBbivKmHVKoSNfwXIyvI+5fv5NpareKcTOqsVxpAQmJs1hV+Xzgjs3x/mS1ohIc6O6COxiDqZhMNboxBzOgl6g75MoUtgqwDY4rdcwMDWtTF7WCcEWMrI+Tzf+ST3iwIVWAG3s/Vd9jlb2p4thhHqFQPl3arqzaHGBfOU2rNVOGoBcqhxBZ4l0jRRQBQQBUQBn1TAmZyi0r3HffJJ2btaBSmoOV1GI/RBgTA3aKgyGAYPGQJzy5bIygSiTyTg1N5Y7N1wBvGRqepwZHXuUynn0hDYKniKc3122cUhmHZzO1wSGuiTPwfSKVGgLBXQwghtRRxqXBAjnW1Nqfc+cspZr7v3bBWOW+JsleUwS92igCggCogCosDZCjgSEnFm7FgkrV2rMgdesELSyd7XpbfZYG3eHIFXDUbw1VfB2PAi2B1AxJEEnNgTjf1/hSE1MYNHepWq0yWwVfDoMyNh45r+ePm6VhjUOvSCTRF5sChQWRUoV2erqASGVdnZCksJw7qT67AnZg9i02NhMVrQOKgxuoV2Q9e6XSvr3JJ2iwKigCggClRwBexhYTg9egxSNm4su+QYxdWAByQ7nTAEV4O1dSsEDBiAwL69YW7WDFkOHcIOxOL4rmic2h+H6NPJ7nO6SiGRhsBW4bBVI9CCZ69sjuE9GhV3NOV6UaDKK1Buhxp/85mHs1UAdWmp391nbDnd52wlp6Brr7Zo07GpTw6U0+XEysMrsfzgchxNOIr4jHhkODKg1+kRZA5CLVst9KrfCw+3f1h9LkUUEAVEAVFAFCg1BVwupO/bh7AXX0Tanr3QGQylVnWpVORwqD1khpAQWFu2hF/PHgjo3QvWNm2RluZC9PF4HN8ZjZMHYhF9MlkdIWMwcg9EyYrAVsG6cV0WZDXhod5NMPLyZjAYSjl+s2TDJXeJApVGAeVsLcjes2UwqHU+3yDif/wdpz5qxZstWwUdycXdX4WnfnfXXtUONXa4HFi8ezEW712MyLRI6FzZB5xlC04Q4zV+Rj90qt0J0/pMQ22/2pVmYklDRQFRQBQQBSq2AnSPUv78E+GvTETWmdMXZs+WNxIRuoxG5XSZ6obC3LQJaj36CMzNWyA93YX4sGSc2heNI//GIOxQvAot1KkzbLypPPcaga3CYcvPbMSwrg0xalBLSZJRvGklV4sCKDz1O39Jab+rCor/U4TkPnDrrI+asLmv6wp0tjworkBnSx1q7JvO1m8nfsNr/7yGk0knYTKY8lKtx8TkOSMsNzW/CVN6TSnWlF2/fj3i4+Nx5ZVXwi/7oMrY2Fi8++67uPrqq3HppZcWq77CLmYbv//+e3Ua9uDBg92HtFWysnPnTmzduhX33HMPjEWcM7N8+XLUqlUL3bt3h+kc+xuoy/79+7FhwwbcfvvtWLFihbrnjjvuKDN16Apv3rwZa9euxejRo2GxWErtWQcPHsQHH3yAcePGITg4uNTq9baisLAwvP7669i7dy+aNm2K5557Di1atFC3Hzp0CG+//TZ27NiBu+66C8OHDy/VvnvbRrlOFKhMCjATYfzy5YiY8hpcmRnll4mwJCJl7+lSt+r1sDRtCkvz5qj5xGOwNG6MLJ0ZyTFp+G9TGI5uj0ZcWArsdkc2dHn3N0lgq+CBoS4mow7XtauLl65tjVqBpfd3pSRTQe4RBSqbAmc5W8h2trIPNS62s+XBT54ZMzycrfwk5v7a7WwxE6wLdHVUGKGCrTY+l/o9MjUSr296HWuOroFZb/ZqztiMNsy9fG6x9nB98cUXiIqKUgvPwEB3BqHMzEy1MK1bty6qV69+1rPT09OxcOFCXHfddWjUyLvYbELF+++/D4PBgAcffLBSwtbvv/+OH3/8EZMnTy4Sot58801cdNFFuOGGG865mCf4/PPPP1i2bBmmTZuGM2fOKCDl/WVVOBYE6vDwcLRq1Uo9r7RKUlISjhw5gtatW58TNEvrmVo91PIPMLZsAAAgAElEQVTEiRP4999/Ua1aNezatUv1c9SoUerg08WLF6s3Fjp27Ih169bhiiuuUOAvRRQQBQpXwJWZibilSxE+dWp2CuJKohYTadjt0BlNsDRtAlv79gi+/jpY27aBPbAaEsNScGpfDI7+G4WoU8lIS8iEwaw/598mga3c8acWDm7rUP/UIg0DLqmNaTe1Q6Oa/pVkokgzRYGKoUCus2WDQc8wwuxoNmVOeDpbioiyG629SaQ5VwXzU67jBehWfPaHqyQJMrr5oLO17tQ6vPb3aziReEK5Wt6WW5rfgok9J3p7uVrkE7buvvvuHNjy5uZnn30WzzzzDC6++GJvLlfXfPjhh+rjfffdd84/aF5XWo4X0gX86aef8MorrxQJEnPnzkW9evVw7bXXegVbdJnohtGRqYyOXzkOQZGPIlBlZWUpeKTzSHfrk08+wSOPPKJg6+uvv0afPn3QrVs3vPfee2oM77zzTlit1orSBWmHKFDhFHBlZSFu8cdu2DJ798ZfhepEdtp4Zi80NWwIW7t2COzfD4FXXgGHyYy408kIPxSP43ticHp/PFKTM2EyF74vrarAFpdudodTQZR7n7xLLe+UeQgXdC4g0GZEwxA/1Am0IdBqRJDNhNb1AnFTp/qoHSi/VyvUz4E0psIrkMfZUrDldrZy9mupfVt5AwXZqaK4qcDgQhVGmHOXzv1TTaLL/sjYcT5G+8HPTZDRxucSZCzesxgzt8x0/1IrxkEhjYIaYdVNq7yeVAXBFt0Afn/QoEFqQTpmzBicOnUKnTp1UuFhDMVauXIlQkJCcNttt+H6669X4WgM4SJkvPDCC+raxMREzJ8/X4XGdenSRcEcnRSCncPhwIwZMxS8ZGRkqGcQTvK7LHTRGArG8LRmzZqhb9++qF27tnIlIiIiMH78eOzZswddu3bFpEmTQGdl06ZNCiB/+eUXBTt0Ntq3b680obvx1VdfISEhARMnTlT10K2Kjo5WbgcdmWHDhqk+nD59WvWRfWP9hcFWamoqZs+ejVWrVql+UrP+/fsr18RsNuN///ufei0tLU0BFcMLtaKF9H3zzTd48cUXVVvq1KmjoCAyMhJvvPEG/vrrL+XGPP/88yo0jjBHcGCYHseD8KB9zdDAbdu2qRDQp59+WkEHQWPChAkqVDEgIEA5cywMiSRsUA+GjTKM9JprrsGIESNUuwmADAlkux999FHcfPPNOZDJ/nbo0AG9e/dW3+M4UnvqvGbNGjzxxBPq+59//rnqf2hoKAYOHKjaQ9jm+C9YsECNR+PGjTFy5Ej07NnT63nrzYWcB+wD+87x5vMYFst5xvbzjQK6j3RbpYgCokDBCjiSkhA1523ELlpUOWFL61Z2iKE6ILlWLVhbt0a1W29GQL/+cLiAlJh0hB9JwN4/T+PozmgYeDiykU5XXl0qC2xl7y5Qa4j8RTlSTpfblcqGKK6rcu5xAX5mPS5rFILQICtqB1pQK9CKEH8z/M1G+FkMMDBM06RXSTH4PZNJD6vRAJvJiACrHkbvojLlx04UEAWyFchJ/W6zwWDQDjXWuwlAp33UaCubjdRrGifle82Dn9wc5X5dnC2PKTd3+1y8ueVNBJgDijURGUq46a5NXt9TEGwxvGzOnDlqIf7rr7+iZs2aaM7zTAID1WL/wIEDCgK4UOVCn/Bz7Ngx5cpw/xEdhSeffFIBGxe8DFGMi4tTC29CBPfLENgIGoQSLry//PJLtU+JIKIBF8MZGVpHWOACmUA0b948VR+ha+nSpao+QsL27dtV+GOvXr0U0AQFBan2Ewrr16+v7uHnhK+WLVsqwCNkEAp+++03VRfdOgIdwyfZHxaGxP3999946aWXVLgfYcbT2WI9DI88efKkgk62gW288cYbFVQuWbJE7d+ibsnJyQqK6AgSqFg8YYvAqcHH5Zdfru4lJPTr10/1hzoTCFnatWunAJj7yKjb6tWrQWC7//77UaNGDdUmwlvbtm0V7LAegiXBgm2hXoRRghfBlP9SUlJUHwlRDA9lfQQS6tegQQMFTJrz9t133ylYI9CxbYQ+whThlIDG+cGxpxaENxbqT734zD/++EPBGaGcWlM/wj3B63wK9We7Ob+o4VNPPaXmLwvDC9966y0cP35cAR91K839aufTbrlXFKioCjji4xD5xgzEffHlhT1jq7QE0vZ1GY0w1qkD/x49EHLnHSp9vFNvQEpshjqn679NEYg4moCsTId6w5PJNFguNGwpd0lzmVR73DClgRI/5/tHRr0BTLqo0+nBxIDa+c78HR5gNaJJzQA0qx2AWoFm1AqwINjPDH+rCUxyQZAyGvQItplgNhlgMRpgNgImHWCAS9UHOPgHLNvqsrvfbnfa4cpIgUtvgj5QsiOX1pSVeqqGAuXsbJ3taFVFZ2v+jvkKtnieVnGcreqW6lg/bL3XM7Mg2KJj9M477yhAoTPARTMdKkIDCxe0Y8eOxWOPPZaTfOCzzz5TC3yGcRFY6AZt3LgRl1xyiXI/+H06MlyME5To9PAjHRuWjz/+WDkoBCRt7xj31xCACA2EPb7OxTLrJ0Q8/PDDCh64YI6JiUGPHj3UIpouC50oJv0gSHGRfdNNN6l9Zj///LNyd/gHis4VwYBAxc/pgGmJL9hvtpd9JeSw///9959ynjxhi2D67bffKseO/SE8TZ06VQEdXSLqQKfJ399fvcbr2dfLLrtMgUt+2Pr0008V6DCpA2Hr3nvvVf1loeNIN459IhAS3th3tpOuFfUhbBF+CIeENDpthDi2Q6uHz6RLx3roBrLvrHffvn2q/48//riCYN5D+OFr+QvHhjoQHG02m3LG6AYSnBguynoJ0HT96FqxEND+/PNPVf+sWbPUONEJJYhzXvA5HMPzKewbwZF7twj+/Mdx5fc45ziPCI98E4F6cN/huZKYnE975F5RoLIrYI+KRsSUKUj47ruKc8ZWaYiqHY5ssajwQr/OnVXKeP+uXaCrHoL4qAyc2BGhwgvVnq7ErJwoG6Y1H/hAazTrXAd3LfwHGw5Fl0aL1FLHvf/J7TK5zxbVQvfc8UJWo14ln/C3GGE26OFHGDIZYGJ2RZ0ORr0eNQPMuKiGTYXyBViMqOZnVhBlMZtgMrpBymY2wc+iVxBlVhAF6JyZQFYq4MgCMpIAhx2uzBSVGMWZlQZnchScSRFwZSTDlRYPZ0oMXFlpcKVEA5lpcKbGQhdcH7YBz8Lc6qpS0UQqEQWqigI5e7Zs1iKcrXyMRHHOcrAK5yj+YlHOVlGiut/BcdveWoKM5KQUdPfBPVvLDy3HG5veQFJGktcJDAhlXUK74IPBH3g9N4uCLb7zTweGrgMX9HRMGLZHwCEAMbSMC1aCCUGE7hPdFjpBdDkIaaxDS/ZA14b3EgD4GmFAe+2HH35QjhkBj8kNWFgnnRE6VVzQ2+12BSD8vE2bNgoICXz8A0M3jO0jBNCxIfjQNSHw8VlXXXWVcq/YXrpCnEtcZNO5oRPCcMUHHnhA1cWwRzpGdO7ophESGMJHRyQ/bDEJg5ZsgcDFQvAgRLB/dHEIm02aNFGvMTyPzyR8sRQEW3SRCHjUhACiuUlMnvHRRx8p0GLfWOjqUUOCJO9hm7kH6dVXX1VAx9e4P4lJOzSooJNIZ4ntpstITekoEqaZBIQf6cpx3HkdHamhQ4filltuyQm500IT6R7RJWOb+TpDOglbBLGZM2cqh4/jzbJlyxblwLFuOnzUSBsL6sE6tIyYXk/gIi5kGCbfBOBzCPB0XOl0UQfOEWYlvPXWW8s0GUlp9EPqEAUupAL28HCceXk8kn//3bdgSxM1f3hhu3awdWiPwD59oW/WFIkRaYg9mYgjO6JwfFcsUhMzYbIYMOjB4sGWMn4YuqfWL+6EEvw9qu2DYnOCbEbUr25ToXt0lRQkmYywmnUwcw+HXgd/swH1qtsQbDPDYtQpmPKzmGE2m2DgHg+DHiYjYDFpTpQbpOByAEmRQGYSkJ4IZ3oiHIkRcCZHK5CiI+VMi4crPQmwZ6jPCVvOjHgFUq7MZMCeBRdBzElXy+52spi4jN/jxywH9LUbwX/Im7B0uPlCTlt5tihQ6RTI8jxny2PPlnsN6H4zpTSKhBF6qLg3Zi8m/TUJ26O2w2LwLoUqf22P7jwa97a51+vxIGwxxIwZArVCF4BhhExFzsUwCxeuXPjTTaI7wLAxOh9cINPRoCPBxTYdEwIB4YQhd8xmSLdJu59OFvf+vPbaa+oe7vliYR10o7g4J5CwsF0MU6O7xdA2gg+THXCxzr1BBBk+h69phe4MIYWwRdjgfifCFp0twh73ObFOz8IkCnRgqAH/+BEk2U66bAyVIzTw39GjR8+CLTpqDNOjg0cgIezRyWHIHkGGDiAh7KGHHipwTPLDFttCN4n1TZ8+XelDh46FThZds4YNGyp3yLMQhhkuR/0Io1OmTEHnzp1VmCfdJ44lYVgrhCo6W4RiOm0ERLqPfCZhjjprhTDKPXPcy8Zna4WQRXiiBnSPOBcIn4sWLVLPJ7QePnxYzRvqytBCAiP1JRyyndyPpxWGMfL7HFvqzzbRHWT4IkGZ4M7PCytsP2FfC0VkmwmaTNXP7xOU6fLR2WJ9hGc6gVpIp9c/NHKhKFCFFMg6fQZnxo5FysaNvglb2lhmu0hMAqKz2WBp0ACB11yDarffBn1gIFISMpEYkYqDWyKwb2MY+t/VEpd0r4s7F/yDPw9FufdAKZByQ5T6SJRy/w82kwFNavmjRZ1ANKxuQ3V/hu9Z4W8xqPA9o16nnKoAtQfKkB2+x2Q/dK0IWmrbhvpoZKhg9sZ4tfxKjYMz7jiQmQpnwkk3QCXHwJFwGq6sVDhTYuGyZynXykkwcmQC9ky4MlPhykp3gxNhzOlww5MCUPceeQVWOV9nv4ueM/+zF3/uTSUKuvS1msF/yAxY2g2pQj8l0lVR4PwVKLcwQnG2cgcry5mFBTsXYP7O+XA4HSorSVGFv9SZHOPzaz8v1j4v7ltiaB4XqnQ8GFZFaOJilLBBB4BhcnR+uFgnqDAMj/cwbTwX8QQDOhkMX+NiWHPAtPA0hnQx7I8hb0yCwAUuF+rcj0WAIXCwHoIc78392+dSTgsX63S1uNDnfiPCFeGJ53YRDth2umG8nwt1wsGAAQNykloQuFg/3Y2XX35ZhRXyjyHbxPsZXkaQ4f4tOmTaviy2l8+k28L+ERyY/IHAo7lErIf1MyyOr/P5bA/bN2TIEAWZBFO+xn4yQQP7rZ1Bxe/RfeM4MJEDQYWwQIeKYXZ0pAgzdLIIbiwEVboybCvHi9BLSGEoHp0atpdhhIRXvk4A4jXcI0UN6BQSZNlPgiHrIyTTBSN40K3iXjhqw7bRGeIePEKfBsJsB/vJ/VjUiLBMvagtQy4J63wGYZihfARBjht1Yz8JxUyQsnv3bjUW1IsQzb1WhHCGMRLgCMB0Aglq7H9R2S85RxgmSleP4Z98Jt1XzlvOX4aM0unia2wL5zLHSxJknP8fCanBdxVQsDVmDFL+/tu3YcsTuggXej10/v6wNm6EajffjKBrroW+WjAy0p0qg6FfkAlBtWx44KPN2H4iDi3rBKJFaJAK8asbbFUwFWAxqf1R/PvN0D2ryQArw/lUKB/3VXlCk9MNNsSWbPAhwDBEzxl7FA4CU0oUnHGnVWifI/aYgidHQhhc9gz1T+2hcmRmu092N1ARmghTeUp2EJH64BlQ5PHOec6nxXg33WmHvnpD+F07BdYu3r/p67s/PdIzUcB7BcTZ8l6rUr0yPCUcEzZMwC8nfoHVZC1075bD5YBJb8KcAXPQv2H/YrWBC3ACARegXPQSAgg8/D7hiU4N99QQCghSXNCz8Pvc20XI4T0EKl7DhT4dC17Hr5mhkHUxTIzfZ4gbr+drdBsIOXwu3QYtfNCzA1zQ04HgRy6KuaeJrhGdKyZbYKgb2869RlxcEwRZJ9vBZ9Gx4l4m9oULfe6ZYtu1ttKNoaPCr7UzxVgv+0P41Orha2wD62aYnaedy+979pPQQahhn3kdoZMasJ+sj8/0XOCzfXyduhNQ2E7ez3bQCWIfeB+hh7DDZ7EPLNSSThTvY528j8+kO0m9tf1p3EtF4OA1fD4L+81n0jHk9Ww328x7+Dmfw/5SRz6b9eUv1JNtoj58LtvM+aK5RXydXxMMCV0MMyQIUlvOH/aDuvB+jh+/5nPYX85L9o96cL8a59S59lexvZxXHE+t3Vpqd2bHZJ8IZZxrbGNRh1MX6wdJLhYFfFSBKgdbnuNIeNHpYPj/N6ms7dsjaPBgBPTpDWOdULgIYzogPCENmU49rBYTrCZ3CJ87kQSgIwDZU1Q4HjJT3OF5maluB0olk8jeB5USpcL3XKkxcKUlwZkUrvZHKdfJkeWGqeywPQIUXScFV1oIX3aYkZvUcv5P+yLf98pwohK2qjWA3zWTYO12fxk+SKoWBXxPgfJztj5d7ypqo1dBqd+Tk7lni6nf3UkEfK0cTTiKd7a/gx+O/QC7064OOOailk4W961lObLQKLgRRnUehSsuugJGPQMMfLMwLIyuCPdqeTpgvtlb3+oVgZKOIMMD6ZxKEQVEgcqhQJWGLW2ICF0GAwzBwfC79FLUGTMaJs8zJqMOwB59VO1rIiQ5kqPc+5sY3peeoJwmV1oCoPZGJcOlkk8QojJzIUpzoJzOvN/TCCo/ROX5uoLMpRzYmgxrt/sqSKOkGaJA5VAgx9kqzwQZBR3S5c7M41JpTwkaDK9LSUqBLx5q7Dk14jPi8efpP7H68Gpsi9yGqNQo2Ew2tKjWQjlZt7S4BXX96/okaDHkjnt/6H7Q2eA+LYbHldZGwcrxI1j5Wsnx4mHNDCOkg0anipDFsL7STIJR+ZSRFosClUsBga3s8XI44DIYUPvpp1HjvvuQZLQjw5GGGtZaQOwJJH52P5xRh+FyZAB0pNRmLYbwObP3bml7oTz2Q6kQPs8wvXx7oCrXVFFhkLrA2vAb9DJsfZ+sbK2X9ooCF1QBDbZsfjYYCjnUWGugxkj82vNzz68LOgBZvb5CnK1CB5p7uJIzk5HuSFcOF2PAzQYz/I3+8DP5XdAJUpYPZ4ibFoLHcDWGzMkem7JUvPTqppvFUEGG9HHMCMtaWv/Se4rUJAqIAmWpQNYZ7tmqAgkyihIxO2Nh8G23oc7IkTDUqY2FuxZiX8w+jOg0Ao2DGiFj8ydIWTkGzuTIfACV/8ti7IEqy4Eti7oJWwE14TfwRdj6501EVRaPkzpFAV9S4II6W54UV5Cz5aup331pAklfRAFRQBQQBSqnAvaISIRPnIjEn36qGgky8g+TAi0gcNBA1HnuOZiaNMbyg8vx7r/vIiwlDIMbD8YLnV9AqDEAqevfQeraaYCdzlYVLCqM8CJ3goyu91RBAaTLokDJFcjvbPFAch73wEgudd6uR+p3b5wtT37KkwZn+afrXZ7v+Xga7O6zKFzMzZNzzhbDCFOTU9CtT1u06eCbe7ZKPmxypyggCogCooAocH4KOGJjETF1KuJXfAOdyXR+lVW2u7MPPvbv0ROhzz0LS8cOWH5oBd7bMR+nkk6pBRCjTK5vcj2e7fwsajiB1J/fQNovMwGD7+6fLnQYVer3pvC/YTosHWRvbmWb7tLeC6uAG7bWwGq1qWgg/m7RYEsFCyrochcNnjy/LoyftOu11+VQ4ws7zvJ0UUAUEAVEAVEgjwKOuDhEzpiJuC++qHKw5UxNhX/37qgzdgxsnS7Fzyd/wdvb5uBI/BH32odv/7pcsBqtGN56OB5q9xAsWalIXfUi0v9aCOjVccJVpziyYKjTCv63zIH5koFVp9/SU1GgFBQot9Tv4myVwmhJFaKAKCAKiAKiQCkp4EhORvTcuYh5fwF44G9VKa7MTFjbtkWdF0bBv3cfbI3aiumbpmN39G4YdHkhitmBQ6whGNNlDK5ucg0QdxJJi+9G1rGNeUJ/fF07Zl00NbwUAcPeh7HhZb7eXemfKFCqCpSfs/XpH4wTzC354gj5DhJ02WGETiecTgfcqd/bok3HpqXaaalMFBAFRAFRQBSo6gq40tIQPX8+ot5+BzqLpUrI4bLbYWneHLWfegqBgwdjb/x+TP/ndWwK36SyhOUG83guV1xoHNQYL3V/Cd3rdof90Hokr3gO9tM7qg5wOR0wNemNgNv/B0NomyoxV6STokBpKXCWswU99Ab3ni23j67sdHc5jzhCHZ0trdEFpTIsMEEGYatPW7SVPVulNd5SjyggCogCooAo4P6bnpWF+C++QPjUaYDD4fPgQEfL3Lgx6ox6HoGDBmNH7G7M2PQGtkdtz92oXsTcaFG9BV7u/jI61WyPzL3fI+nLx+BKDAPyuWG+N73ciUTMLS6H/9B3YKjVwve6KD0SBcpQAcLWkgVrYMves1VmCTJU6ncN2xRteVhbOh5Z4VTdJHQxnXSOs6USZIizVYZzQKoWBUQBUUAUqIIK0OVJWLkSEZOnwJmW5tOwRdCyNG2KOi+OQ0DfftgdvxczN8/E5vDNXoEWpwffhW5VvRUm95mMloGNkfHvMiR9/qj77C2PbGI+N5W4XjMYYWl7PfxvmgV9tQY+10XpkChQlgrkpn7PTpDBBDx6vdvZykmOoZ3F535zI3vz6Fm8lJ+fPL9WzlZBhxlryFXgocbZ2QjF2SrLKSB1iwKigCggClRJBZxOpPy1EWGvvIKskycBg48mfXA4YKxTBzVHjED1oUNxIvU0Zm6ZgZ+O/VRo6GBh84GLo971euOVnq8g1FwNaRsXIeWrJ7MzFProOVsuJ3QmKyyX3Qm/66dC71+zSv64SKdFgZIqUNieLTdo5QKXxkSekYSe3yuKo9R14myVdIjkPlFAFBAFRAFRoGwUyDhwAGEvvojUHTt986wtlwuGkBCE3DccNYc/gGgk4q0ts7Di4Ar3O8t5NpN7p7FJb8JNzW/CM5c9i8DMTKT8Pgvpv78NV5aPuoOELbM/LF2Hw/+6KdBZg70TSq4SBUQBpUD5OVufrM+bIMNzAOiYeSbIcOUNIxRnS2arKCAKiAKigChQ+gpkHjuGM2PHInXLVt+DLacTOpsV1W+9FXWefg4RphTM3voWVh1epYQsCWhpIxBoDsTdre/GEx2egDPmKJJXv4TMbZ8Deh88g8vpgM6/BvwGjoVtwLPu8CYpooAo4LUC2p6tws7ZypMgI3+tngkFC3qi566svGGEPL7YzV7ua3RwurhnywWX06X2bTmcdqRIGKHXAykXigKigCggCogCxVWAZ22FT5iIhO+/h86XwghdLpXOPvjGGxH64otINjvw4a5F+GjXR8h0ZZ4XaGkaV7dUx2MdH8Odl9wJ+6l/kfzl47Af/Rsw+tgB0U4H9NUbwv+612DpfFdxp5hcLwpUeQXyhhEaoddxzxbDB7Pd9exkhBoTkZG0N4Ty81KRXy/P72x5k/o9RbIRVvkZKgKIAqKAKCAKlJkCzpQURL01G7FLlvhUkgeCY0D//qg/YwYyLHp8/d8yzNsxDwnpCdDr9KWiJxc99fzrYXSX0bjy4isVcCV9dBscUYd8y+FyOWFs1AOBTPtet12paCeViAJVSYEcZ8tmU/tE9WWZ+t3TyRJnqypNM+mrKCAKiAKiQEVUgOnfE1Z8i/DJk1QqeF/IqqczmeDfpw9Cx44FLqqH1YdW4Z3tbyM8JfysQ4vPd0y4aGpdszWe7zwKnetchqwDPyN52Ug4og6qd60rf1H7PGBq1g+Bd7wPfQ3JDl35x1R6UN4KlK+zpfWugIO2GD7IMMKCUr+37disvHWR54kCooAoIAqIAlVCgdRNm3DioYfhysio/LCl08Gve3fUHT8eusYX4bvDq/H2trcRlhpW6qDFycE3jo06I7rU7YKxXcahaUBDpG/6CKnfvQJnUiSgr+QZHrPTvlu73IOA29+r/POjSvxESycrmgLK2Xp/Dax0tgzZzpY++1BjLSNhQYxU0MHEOacWZ2+f9PhaDjWuaCMv7REFRAFRQBQQBZgp6/RpnBr5FNJ2VvKMhDodbB07osE7bwM1quHHoz9ixuYZiEqLKrXQwcImDPeed6/XHdP6vI4aMCH1t7eQ+uMU9+WV+QwuZiK0BsPvyjGwXTlafl5EAVGgBAqU26HGas+WOFslGCK5RRQQBUQBUUAUKDsFnMnJiJo9B9ELF0JvtZbdg8qyZr0efh06oMH8d+EKCsCG0xswbdNUnEw8Weag5elwDWw0EJN6ToEfzzBb+yrSfpwGGJmhsJJm8HPaoa/RBAG3z4e55ZVlOYJStyjgswpcEGcrv5r8FaQdauxU2QirVur31K1bEb/sa6T+8w+yIiKgt9lgbdMGgYMGovptt4Hx51JEAVFAFBAFRIEyUcDpROLq1Tj5xAjoA/zL5BFlWqlOB+sll6DupImwtG+PfyO247V/XsPe2L1lEjpYWF94hE2INQR3tb4Lw9s9CGtiJJLWjEfG5o+zUy9XQuBy2mFq0gtBj66W87XKdBJL5b6sQFGp37VDjQvqf/4owoL4KU9U4defrHOxQndijNyP7ohnHVxnpX53qNTv3fu0ha/u2XLEJyB63jzEL1sGZoSC/uzNtNbWrRE6cSJs7SUDkC//IErfRAFRQBS4kAowhPDEvcPhTE0t8G/RhWzbuZ5tatAAoRMmwL9Pb+yJ3o1X/34VO6N3litoaW3kiqZhYEM83uEJ3ND0ethPbkHK6peR9d+vOYfdnKs/Feb17MOMbf2egt+12SGRFaZx0hBRoPIokONsWa0wGLTU7/rsCGO9Mr7PZiT272xu0jhKOzwrD1flpH7XUr7n+1jVEmQ4k5IRPmkSEr791v2HrYiYbkNQEC5atAjWtm2KNbP4Lps6LDq76LgJ7xyx49r1BV3n+VpR1xWrkfzzk93G/M/k98/V3nM9qyTtzK+bXq8vtI3nen5xXy9KC/Vjd4FnzjIAACAASURBVJ6x/yXRg891OnkOnrt4M4+K229vry+sHZ5jdiHb520/5DpRoKIp4EhIQOSsWYhd/HGlCiU0hISg7ivjETBwII4kHcPo9aOxP3Z/uYQOFjaGjM5pXr05nu38HPrV74vMfT8iZfWLcJzaXrlSwjOEMORiBN75IUzN+1e0KSvtEQUqjQKFOluKsohZeQ7acnOUm7U0pvLqo64wZ0sjsrMPNfZtZytuyRJEvjnL63cRbR06oNHnS4u10fbbb7/F1KlTER4eDpPJhBdeeAH33XcfLBZLoRP0o48+UgvrBx54IM818fHxWLJkCZo1a4auXbvi3XffRdOmTXHHHXec12TnsxYuXKja+Morr+TUtWvXLsyfPx8jRoxAq1atSvyMDRs2YPXq1ZgyZQqMKm6+6HL69Gl17apVq9T1LVu2xIwZM8Dvb968Wel38cUXn6uaEr/Otm7ZsgX33nsvmjRpoupJT0/Hc889hyFDhuCKK65QmWxKUv777z+sWbMGvXv3RpcuXbyqghBz4MABPPTQQznz6P3330efPn28ur80Lzp69ChGjhyJf//9V83DyZMno2/fvkqfuXPnYt68eQoEn3zySTzxxBOw2Wyl+XipSxTwaQWY9j3+yy9xZtyL0Pv5VY6+Go2o//o0BF17LcJTIzB+w3j8deavCwpamnCZjky0rdkWL3V7CZ3qXIrMTYuRsmocnIkRlSdDIVO+t+iPoEdWQWespHv5KsdMllb6uAKFOVtuxirY2XKzVuHOVv5IQfW1OFu5Mynj8GGET5iIlA0boCsCfPLMPb0e9V6dguCbb/Z6Si5btgzR0dEKELL+//yUiRMnYsCAAbjuuutKDFuNGjXC9ddf73UbSnJhXFwcvv76awV17du3L0kVOfcQtggYXJh7A1tc0BNSu3Xrhh49epzXs0vr5g8++ECBLSHJmz4U9tySwNZnn32mIJtAXL9+fQXiK1asUHOoKGgvrb5r9fC5YWFhyMjIUBD6888/KyCeRHc4IQFnzpxR84Xg9frrrytAv/POO0u7GVKfKODTCjAF/OlRLyArLAw8FLjCFpcL+uBg1B7xJKrdfjtiXcmYvmk6vjv6nfsd4gpQuPDhm1U96vXAc52fR+vqLZG+YT5Sf3wNzsSwiu9wMYTQEgjbgOfhN/ilYr3RWwHklyaIAhVKgXJ1trSe55Ka5orpVFIMtX9LJchwweG0Z+/Zaudze7YSV61CxGtTkRUT4/0fNJ0Ogf37o8G7//N6AhG2oqKicM899yAgIEC9+1+nTh21UDabzWB4HJ0A/kFwOBxqIa85W7xHC+OjK6Y5W4Qt3s/FL+/VQuzsdrv6Hl0X/uPnrJOF1/B72rN4rVY3n+lZF69PTU1FREQEGjRokHMvr9dCyLR6eS/rzl/4unbNP//8g++//z4HtlgHn6+1Kz+8aLBF56dXr145VfM+tkFzlbRn8HvUR2uH57PVWQp6fY62rKygetgeaqO1hXVqY5OWlqa0DwoKUnCjXcPn8B5+1NpVkOPl2d/Dhw/jhx9+yHG2tDHSxi2/FomJiRgzZgzGjRuHiy66qMB5p407X9TG3usJeh4X7t+/H1988YUCqubNm+cZp7ffflvNnVtuueW8wy7Po4lyqyhQ6RTIPH4c4VOnIXntWu/fCCzvXvL3o9WKmiNHotqw25FmAaZsnII1R9dUGNDSJOHvZqPBiKsaXYUnO41EQ0sNpP72JtJ+nwNXSkzFdrhcThiqN4T/rXNhbnNteY+yPE8U8CkFCFsfv78aNivP2dL2bNHW0ueGEGb3WGMkfun5uefXudGFbucrh6/ypH4vQEL3XhIuqAvIRuhjhxrHzH8PEdOnQ2c2F+vdImPt2mi+fp3XE1CDLYak+fn5KdjiopkLUboTjz/+uHIr/v77b3zzzTfKJVi6dKlyw3bu3ImNGzeiY8eOoLPC8fn4449V+Fbnzp2V29GpUyf0799fXTdhwgQw9I8gxnp+/PFH9TzWxVCvmTNnIjQ0FHRXHnvsMZw4cULVtWjRIuVQWK1WDB8+XMEhF/i//PILgoODVTjds88+i2PHjmHlypXq9T/++EM5GHSrrrrqqjwLasIHwxHZP8LJbbfdBkIDQwMJJ9999x2efvpp9RodumnTpuUJyyNsUQv2m84WoYcw9dVXX6m+MGwyMDBQ9YeuT2xsrKrj9ttvV/VQB17LZ7344ovKYfnyyy/xxhtvKMj76aefVBgcX6ODN2vWLDAsr3Hjxqo/mZmZqq/Dhg1DtWrV8NZbbymt6d5cfvnl6rk1atRQz6HD8/nnn4MQxefzfs89XRwzOkDPP/+8grLLLrsM7dq1U/Vw7NauXatcIIYJDh06VLWJY6QVjivDGl9++eUCQ/Kox+jRo3PG6u6771bPKmmYozcTmxryH+cAQZog6Pm8mJgYfPjhh2r8rrxS0hR7o6lcIwpoCjAFfMzixYj+37sA35Q6zz2iZaKsw4E6L72E6kOHIsOix6h1o7Du5LoKm1mdbyRbDBYMbzMcD3d4FH7pyUj+fhIyNi2BKzNZLbYqXnEBOgNMLQYgcOi70NdoVPGaKC0SBSqRArlhhNmHGuv00GuHGhOpSul3rdqzpe30yiU1N5vx64L2bCUnp6CHD2Yj5HkmkTNmQB8YWKypwnfzWv673et7CFsMveIiODIyUoWCET7ochEUCD2ELS5aGTrHBTxhi4v/xYsXKxh67733FBQQUAhdGmx9+umnat9PvXr11PcZnsj9RJ6FC3y6Jq+++qpyiQhpzzzzjNp3o+0ZIhCwXdxfc9NNN2Hs2LFqnxT3ahFk+HzCIaGKEFazZk0FN4SMkydP4sEHH0StWrVyHktXg8BE4KMb9NRTTykXj1BBgPv9998VeKWkpCgXr27dukoTrXBvFttLACRocW/S9OnTsXXrVrVniRC0YMECBTpsExf+BA7uqfrrr79w8OBBvPbaazn1Udvly5er5/Nawg9BlgBJiOL4EGa0QtBjSBwdG+rCdrIP1atXx5w5c1Qd1I/w9ueffyoAZuE17DO108qOHTvUPdSI+lMzAivDSQl0hGP2h24noY99IoBq4YGERI7B/ffff1bIYFJSEl566SU1H/hsum/cY8fx4f6usigMIfzkk09UPzlmHCe2VfslxVBZ6sH5yj2HISEhZdEMqVMU8GkFUjb9g/BJk5Fx4D/ovNjnWq5iELTGj0fIHcOQaXBhwoYJ+O7Id3AiN4FPubbHy4dpwDW6y2gMbXkbcGY3kpc/h6wj2punFSP0Mac7TE5lssLS7T74D5kh+7W8HGe5TBQoTAG3s7UGtuxshFpkGBlL27N1NiN5Olu5vOR2sgr5Wpyt3CGIeX+B29niH7Ji0Kyxbl00/43pY70rBCiCCSGBi3VCwDXXXIM9e/aohXdhsMVJQJeJ5dChQ5g9e7aCIIIA9w4Rmghrl156qXJiCA9c0BNuWAhQhA4m5OBrvIbtYAginR26EXTaWAhjhDXC1uDBg1XiDd6nJTf49ddflXN28803q3vpNhHUmKyCsHHttdeiRYsWOYIQQtjHtm3bqu/RtSNgcIFOF43OkBb6SOh85JFHlA5aIajx+u7du6t9W1qhW8VFPIHwzTffVHCqhSrS6SKs0E0jmHCfGTVk39jO/LC1e/du5ZARhvOHK1JjAtiNN96o9O7Zs6dyaVgIl3S6qN///vc/FQ5IwCWAEZSvvvpq9T1tDPhs9p8wpI0lnT06jXQWOR/oTjF8kE7hqFGj1DhqY8P7uXdu/Pjx8PfPe/YOwzw5VgRN7fp169YpoOX1dAPLshBa6WCx3xx/On/UhvOGQF+e+8nKsp9StyhQ3gpkHj+BqJkzkfDDD96HuZd1I7NDB6vdfhtqPfYYMqv5Y/6/72LJniXIdGaW9dNLpX670466/nXxzGXP4Nqm1wNH/kTSt6NhP7G1VOov1Uqod1Ao/G+cDstlsve1VLWVyqqkAuXnbC1ZRwur0NSFhaV+79HXB/dsff89Il59DVmRkd7/MdPpEDR4MOrPfsvricrFPJ0JgpPn4pOwRVhiGCFdIzoyDBfTnC06BA8//LB6zt69e5VjQdgiNHjCFqGCDgfD2OhEaQtsAto777yDu+66SyUt4OcNGzZEcnKyckDoOhQEW3SKGHpIF41wyMJwxG3btinY4n4jDYI2bdoEJr/whC06H3SJGBLH57LQyWK4HGGLThJBiwlDCivani3eT9DJD1uEIEIGIcczIx91ICTyHzViIWwxsyBBje4Y4Yz9Ydgewy3pHLGtl1xySc5zNNhi5kHqTRjT+kKd+WyOBTPvETwHDhyYA1vUQttnxjEkkGzfvl3BGeFv3759KoySbWc/CVoM0ywMTI4fP65CC+lgtW7dOqeNhGeCJ4GPY6U5SHwex4TtY+F8IHgTBvm5tl+NcFcSy5z3a3vjCFfUlfOILheBna4a92lJEQVEgZIr4LLbEf/VMoRPmQJw320x3hAs+VOLuJNHmOh0qDZkCGqNHAHUrYOFOxfgw90fItWRWuH2aRWlgcPlQKuQVhjZaQT6NBwA13+/IfnbUbCf2VUm0pW4Up0OpuYDEDj8U+j9apS4GrlRFBAF3Apoe7asas+WQWVMVWGEkvq97KaI2oQ8aTKSf/vN+03ITHE74w0EXX211w0jbDF8kMku6L5ohd+j+8B9PtzHQ8DhXhe6TwwjXL9+vQp748KWgMKJQfhi+ByTEdDZYjgXwYduFu8fNGiQ2gvERTX3JBEauAhmWBtTcXP/DF0XOiGsi64RF93cq0XHiY7ErbfeqvZbcfHO1N3cn8X2cN8TwYIJEQgTvJewRWeL0OLpbDEEkoDJPtON0Vw0wg6vpyvF9nI/FPvHxbrnnh9CCCGHzhj7x2vYNrpWrJeOFNtLvbRQNfaD9TBFPF0paqv1jWGJ/JoAQoCkhnyNe5sYInnq1CkFiGwDtWDmRN5DUGWoJj/ncxgqSbhhu6kfQ+gIgxpsUTdq4ZnUgw4a9SBQUSPCCZ0nQjVBi2PLMeIcIPywD/mTZNAtIrDxeXw2oZKuHnXgHOH4E7SpBwGe4NimTRvVTz6X++UI8gR7gifHlKGLxQ3xI+AxKQbbwL18DOukVtSRYZcM1yQIsz0EPIaOUs+SQJ3XP2ByoSjgowqk7dqFsDFjkX7gAHRl7FKfS0LCX0CfPqjz4oswNm+Cedvn4ZO9S5Bqr1ygxX5qGQo7h3bG851HoV3Ndsja/hVS1rwMR/SRCw+2qpEu6KyBCBgyE5bueY+AOddYyeuigChQsALllvr9a3G28oxAwrJliJj+Bhzx8Uzjds756d+zJy5a9ME5r/O8gOFwXFRr+7Q8X+NCnvub+Dohh+4GHQyGjXFxTYeC7gH38HBRzc8JO9zXw7A2ghyBhAD122+/qeQMdLTortANoWvDMC+6DUz+QKeGdXHBTHigw8X9PtyXxPBAPp/wx/A0uiUMYSOc8FqC15EjR5QrRJeHcEC3iwtsQp7mJLF/dI94P8MPCVuELj6LbSJIsE3sDwsBhk4Rk0ZohbDEUEQCBQGICSO4x4t1sG3Uku0iPBEi6KYxnJJ7o3gt927RgSOk8ZnsE51BhhkysUW/fv2UHuwToZeASy2ZuIR7qQgKDBdkuCKBhKBGcGWGRoYJEhrZL36kFkxQQueIfaIWnqGPdII4B9gO6kuXjIkxCK4cQ0IlwyrZLz6L/ebeu/yF1xHQ+Bz2kS4S5wHBiSGKHCtCDseK4MW9YJxHdO0IZ3S8CF4MKSWUEYoITcUpHFe6lNzrRi045gRA9onhixwjhkZyzLjPjeGQDCckmEkRBUSB4inAM7diPliEiGnToL+A59W5HA74d+6MetNfh/6ihvj5+FrM2DQD4anhlcrRyq9+alYqrmt6HV7oMhr1A+oj7YfJSFv3Dlxp8RUCuMxNeiFo5G/FmzRytSggChSqwAVwtrRtXe7EGNo2L3eCDGSnfnfC4fTtQ41d6Rlq3xYPkeQ7d6rkD9dghkaDAabQUFy0YAHMTd2H3EopfwUImgQuDbbKvwXyRFFAFBAFyk+B9D17cOall5G+a9eFcbd0Olhbt0bo+PGwdGyPP0//gTlb5+C/uP/KT4QyfFJyVjLuanUXnuw4AnUt1ZG8ehzSN34IZDBD4YVKmOGCzhKAgNvfg6VTbuKoMpRBqhYFqoQCZ+/Zch+dxJ91dyihlgyDH7Vk7u5TA3MPLy6Yn/K8rpytIkphqd99cc+WJoMzLQ2xCz9A3JdfwhEX54Yup9MtPve1mM2wdeyo0txamrn3AUkpXwXoXDEUjm4Ow+PK+kDn8u2dPE0UEAVEgYIVcGZkIPbDjxD99tvuv00FnGlYZto5nbC1b4+aTz8Nv969sTliE2ZvfQu7o3fnLDzK7NnlVLE6H1FvwH1t7sPwtg8gRG9C0lcjkLH9K8CeUU6tyP8YHUxNeyPo0ZXQmfImRbpADZLHigI+oYBytt5bjbP2bKk3Vkoz9bsKIywkQ4aLB+sSMrRztvjRAV9N/Z5/5qTv34+Eb75F2ubNKmkGU7xbWrVC4JVXIPiGG3xiolXWTjAMj+FqDNljmCVTxUsRBUQBUaAqKJC6fTsiXpuKtG3b3OdClkMh2FlatECdF0bBf8AAbIncgpn/zMCemD057/6WQzPK5RGM6KluqY5nLn0GNzQfAlNSJBKXPoKsg78ATke5tCHPQ4xmBFw/DZY+T0JXIc//Kn9J5ImiQGkooKV+517y3EON9dkmNg821qLbctO6u5+rU/soC+WnfK/rxNkqjeGSOkQBUUAUEAVEgfJRwJmUhKj33kfc4sVwZWaWeXiby+mEqUED1Js8GX69e2FP9G68+ver2BG1A0a9sXw6Xc5PsbvsCLWFYlrfaehStxtcp3cheelDsJ/Z4V5klWMx1G6BwDsXwXixO5uvFFFAFCgdBS6cs+VJavmdLWe2s5Xim4cal87QSS2igCggCogCokDZKpDy11+IeGMm0nfvhs547mROJW0Nw+osjRsrRyvgiiuwN3Yf5m57BxvObFB7uH05s2iWMwvNqzfHhB4TcGmdznDsWY3kb1+AI/JQmQNuzniZbLBd/gL8BvOokLIb55LOD7lPFKjMCuQ4WzYrDHoj6GXpDYU4W67sKEC33XW2s5Xf6fL4WrdsyTrt9gKP23Kqd3BcZyfI6NsO7To2q8waS9tFAVFAFBAFRIFKqQD3Fke/Ox+xHyyCKyuzTPZu0dEy16+PGo89iuq33objaScxd+vbWHv8J/AwYJ5J4+sl05GJTrU7YUzXMehYuyMyNy9B8orn4UotjwyFLhgv7o6g+z+HPri+r0st/RMFyl2Bwpyt3AQZWjIMLQmGu4lFHE+ck2DQM/BQwgjLfWjlgaKAKCAKiAKiwPkrkHH4MCJefRXJ69aX/t4thwP66tVR8777UOPhRxDmiMbsTbOw5ugadRRGVQAtbYR46HGver0wtutYNAlqjIyNC5Cyahxc6Ull6HC5AL0JQQ99DXMr78/xPP9ZJTWIAlVHgXILIxRnq+pMKumpKCAKiAKigG8pEP/VMkTNng17RCRQWuGETid0/n6ofvvtqPPMs0gw2jFr0xtYemApzDqzT4cOFjY76OQNazkMT3d+GtVMQUj7ZTpSf3wNLntm2UwonR7mNtch6MFlZVO/1CoKiAIQZ0smgSggCogCooAoIAoUqYAjIQFRb85C/LKv4bJnnX84ocsFnZ8N1W64AXWeex6JAXp8tOMDfLr3UyTbk2GowvuGmAxkZKeRuOOSO2BLT0LSyrHI2PYF4CBwleIZXC4XjKGtETTyF+j9a8pPgCggCpSRAuXnbH38eyGp31XGd6hDjQtK/S57tspo6KVaUUAUEAVEAVHAewVSN21C5Mw3kfrvv9Cdz7lbTif0NhuCrrsOtZ8ciYzQ6vh87xIs2LUQcelxMOlN3jfKB6/kIaX+Jn883/l53Nj0Jhgj9yP5mxeQdeCX0g0nNFrgN/hl2Po9BZ3J5oNKSpdEgYqhAGFrsTpnK3/q9+xDjdnMAo7HUnu2Ck39nr2nyzNBhqR+rxgDLq0QBUQBUUAUEAVKogDPwIr7bCmi58+HIyoKMJQga53TCRiNCBo0CKFjxiIrtDq+3LsUb22bjXR7us+meC+u3lxg1fSriVGdR+HqJtdBF74PiZ/dD/vxzYC+BLrnb4DLAVOLKxEwdB4MtSQJWXHHR64XBYqjwAVwtrKbl0NiKglh9qHGgFOlfXe6DzVm6ndxtooznnKtKCAKiAKigChQZgpwz1bE1KlIWrsWzCKYfSqnd8/j3329Hv49e6Lh7NnICDBj+f5lmLxxMvR6fZUOHSxIQEb8NA5ujPHdX0HXul3hDN+DxPeugyPuVPF0LwC0dIF1EXTH+zC1vsa7sZOrRAFRoMQK5DhbNhsMeoNH6nd6V+5MhDm/S7Xz9ZTTpaytvD/vRXwt2QhLPERyoyggCogCooAoUHEUSN34NyKmT0fanj3ucEJtUXCOJupMJvj36oX6kyfDUSsE3x5agdlbZyMmLUYcrUK0Y0jhpbUvxdiu49C6WlNk7FiOlNUvwRlzFCjJQc/cK2cNhN+gl2Dr/0zpuGQVZ2pKS0SBCqlA+TpbORJomeO1b+jczhboarnAM7ecTjuSk7OdrU7NK6R40ihRQBQQBUQBUaAqKhD/zQpEvzMPWadOubt/LuAyGBDQvRtqPfsczG3bYO2xHzFry5s4kXgCJkPV3qN1rvlDh6tP/T4Y230cGplrIO2v95H683S4kqOLB0suB3TWYFh7PAL/618r3r3naqS8LgqIAoUqoJyt+atgtdpgMBih1+mg1+ugU2cI8qPnrZ6MdDYvqXDAQnhKDjWWSSgKiAKigCggCviKAk4n4pYsQfSChbBHRhaenTA7JMbSsiVCX3oJ1m5d8eep9Zj410ScSTlT5ZNheDMd6G7pXDpc1eQqjO46DrV0FqStfwcpayYCsAPeHPqsxsEFS+e74Hf96zAE1/Xm0XKNKCAKlIIC5Zb6fRmzERZCYqQ6cbZKYTSlClFAFBAFRAFRoJwUcCYnI2rmTMSv+AbO9PSC3S2XC6b69VD7uecReN212BH5L0b+OhJRqVHiaBVjnAhcVqMV91xyDx7p+ChsaclIWjYCGTu/AZyOczuLTjuM9Tsh4NY5MDbpVbop5IvRD7lUFKiKCoizVRVHXfosCogCooAoIAqUggJpO3Yg8q3ZYFp4OM5e9JsaNECtp0Yi+IYbsDdmL+Zun4vfT/0OvU6vbQsvhVZUjSqYobC2X2080fEJ3NB8CEwxJ5G4/ClkHfgZcNDhKuQMLqcD+uC68Lt6Eqxd7gWMErZZNWaM9LKiKHCBnK2zu6/yyOfs2crORih7tirKPJF2iAKigCggCogCBSqQunkzoubMQeq27bnApRyt+qjx0EOofucdOJxwGPO2z8PPJ35W52pm598SRYupgBNONApqhJGdnsKVjQYBR/9G8qpxsB/+IzuUMx9wcZ+WXw349X8G1v7PQmeW87SKKblcLgqctwJ5nS2DerPJvWcrOxvhufa8etkCnQojZGVkKvcpXe53YbK/VilkwcONPVK/58CWb58BYc9yIiU+A+nJWXDYndDpdTBbDfALMsMWaPZSYrlMFBAFRAFRQBS4MAqk7dyJiOlvIG3bNvA8LmPNmqj55JMIGTYMpzPCMWvLLPx07CcQFgS0Sj5GDCfk8ThNqzXF811HoV/9frDvWYOUb0cj6/Re6MwerpXDDl1ADdh6Pw5r/2eg9wsp+YPlTlFAFCixArmHGjNBBmGLCTKy3X2dR+p3xUQ8D4uP0hXIS/n5yfNrN2wVUaqqs5UYnYajO6JxeFskIo4lIjUpE0aTASGhfmjYOgStetZDzQYBMJiYsUSKKCAKiAKigChQMRVI3bIFkVOnIfPMGYQMH46ajz+G8NQIzNk6G8sOLoPFYBHQKoWhI3A5nA60rtEaE3pNQrsabZGx6WOkrBgHV1qE+41spxM6/5qw9nwYtn5PQR9YuxSeLFWIAqJASRQoR2drncvtaGnOVt6PLmd2GGEVcrbCjyZi08ojOLYrRiUIMRj1bkvR5T7cmS5XYA0rul3fWEGXAFdJprjcIwqIAqKAKFBeCiT/8iuywsJQ/e67cCr5ND7cvQif7/9chc1IKT0FGIpp0BnQt0FfPNf1BTQJuAjpf76L1LWvwhkfBl1QLdj6joSNoYOWgNJ7sNQkCogCxVbgbGcrO4xQuVd0tjQXy4ON+JQiuKkgntJ99fHvrqLuYfggKYPQxV8ifNcmxYf3bMVHpOGXj/fi5N5YmMwGt6AFFAWhOmDgfW3QskdosQY4IiICmZmZqFu3LoxGo7o3IyMD+/fvR4MGDVCjRo1i1VfUxadOnVKgWL9+/RLVybCI06dPw2QyITS0eP1kf/z8/FSfaMsWVhISEvDff/+hY8eO6jnlURwOB/bt24eQkBDUq1ev2I+kLrt37wbHUlnOOh3sdjtsNhs6d+6sPlK3xMREtGrVqtj1x8bGIiwsDA0bNkRQUFCx7y/PG7KysrBnzx6Eh4erfl9yySWoU6eOakJcXJx6jTo0a9ZM/StqLpRnu+VZokBVVCAxMxHzd8zHlwe+RLojXRytMpgEXCv5Gf0wpPkQPN5xBEIcLqT8/Doyd66ApfMdbtCyBpfBk6VKUUAUKI4ChTlbuaDlDiX09KNKwFrIF0Z4NnadnfrdgeTkZPTo2w7tfOxQY3umE5tWH8G2H08oad0b5Aov5NCgECtuHddZ7ePytnz22Wdqkf7ggw/mLKS5KF2wYAEGDhyITp06nVUV4eDAgQO46KKLEBDg3bthDAH93//+p+JQH3300XP2p6D2p6en491330XNmjVxzz33eNtFpKam4oUXXlBtHTVqFGrVqlXovQStJUuWYPTo0QgMDDzruvj4eERHR6u+m83e61xUDtkVwQAAIABJREFUY9PS0rBw4UK0adMGl19+udf90i4kWL399tv466+/FFQRngm0/Ddx4kQFHfPnz0f16tXx8MMPF7v+Xbt2Yd26dbjmmmvQpEmTYt9fXjdwjp05cwavv/46jh49qvrdp08f3HvvvWreca6vWbNGzQdC58iRI9GiRYvyap48RxQQBfIpwDO0Jv01CRvObFCvyD6tspkiDpcDwZZg3NPqXtzd5l74xxyHI+4kTE16Qmc5++9c2bRCahUFRIGiFCg49TvfQOdd2ketBm8ONS4IzQBxtjxGIfxIIn77dB8ijyXB6OVeLJcT6D6kKTpfc7HXM3rZsmWIiorC3XffXSBcFFQR3YOnnnoKzz77bLEWq4sWLVKQdd9995UIttgWDRpuv/12r/u4detWbNiwATt37sRDDz2Ebt26lfj5mzZtwqpVqxS8VUSX57vvvlPwfP/99+foc+zYMfz7778YMmSI15pVxgvp8LHvSUlJal5GRkZi9uzZuOqqq2CxWPDJJ5/g8ccfR+vWrTFz5kzlJBLay8vBrIyaSptFgbJUgG+Q7IrZhTlb52BrxFZkObMklLCMBM90ZKKmrQZGXPoUbmo5FFYYyuhJUq0oIAqURIFydrYKDySsSs7Wnj9O448vD8Ke4VCZB70toU2Cccvoy7y9HAXBFsMIjxw5okLu6AjQMaGDSEfpsssuw5YtWzBnzhxcccUVyjlo1KiRuoaOgb+/Py699FIVfkjHheFthw8fRu3atdV9XOAOHz5ctW/79u04ceIE6JSx3osvPhsS+cf4jz/+AB0lhgHSUWM7CFt0uv7++28wzI2hYl26dCnQbeIim+F5WqjejTfeqOpin9huOkt0u3g/+3Dy5Em1IOdinfUzvLJx48ZKjy+++EK1h+DSq1cvFc7IflCvatWqqb7TQWI7+Qw6ZQxb6969u7qWsMlQRdZBOGD4ZocOHXDo0CHVRrpvDHWjZnTOmjZtqlwY9pUOE/WihryHH/MXjifbTaDl86kbAYwuHduvOZXUbOPGjUp7fr99+/YKunk9YYUOETUgtPBaup1sq9angwcPqnBTjhvvpwa8h4X3MHyPUE7QZQgi+0XILU9AZdjql19+iZ49e6r27927V8EW+0BgpsacR+yXFFFAFLhwCuyL2Yd5O+Zh45mNSMtKg0EvIFCao6Gl0W8Y2BA3Nb8Jt7a4FSFWyTpYmhpLXaLA+Srghq3VsFqtMBiMudkI8zhb5x9IqPtqMVO/Fz9BRs9+vhdGuHn1UWz4+lCRe7UKGliLnxEPzerr9ZgXBFtcHPOdfy7YCR6EFS7KufgeMWIEPvjgAwVpDFO76aabVLjhG2+8oRa0hCNC2B133IHNmzcrJ4pwQSAjyPTu3Rt33XWXgpilS5eqBT4X7dwjxRA31qmFTBJGfv31V8ybN0+FhBEuuMemb9++uPbaa7F+/Xr8/PPPapFP0Bk2bJiCP8/C+j///HMVnsfwuh9//FG5eASEFStWKHhiadu2LZ577jm1V+3999/HtGnTVL9ZP+tmH9n2qVOnKoAgmDE8ja9xQU+44g8IIYz9Z/geYYmgwjoZgvfEE0+o9n/88cf46aeflNvStWtXBZ+TJk1SmhGi2F4+l1oStugi0p1iuxjCyL1G1Kp58+aFwhadLUIk6+E/jh/bytA5wirb8Msvv6g2sF9sA7Wg3gyR5NgRHBlOSUihM3jnnXeq57EdBBXq+eSTTyroZNgp3TMCFkGb/eHcefXVVxVUEoapb0FA7fVkLeaFBFrqTN053+hKMoyU84ihonQ6+RpBWoooIApcWAWOJBzBol2L8OvJXxGfEa8SO0g5fwUIWia9CW1qtMGwVsMw8OKBsBqs51+x1CAKiAKlqgBh66P5q2C1aqnfyyhBhqR+zx23f1YewV/LD8FsdSet8LaYLAY8Mqeft5cX6GwxFGvu3LlqcU0g4jv/dAQ8CxfhXLgzaQILgYcuFp0cOjNjx47F119/rVyExx57TAHX5MmTleNxww034M0331RgdP3116v7J0yYgJYtW+Lmm29W0MKSkpKCp59+WoV69evXT9VB2CPQtGvXDuPHjwddKrpmhAG6MoQk7X7WQVeHDgf7QneFbSD4MHHEmDFjFLAwtFArO3bswOLFi9WinG267bbbFGhphe7S999/j+eff17BJSGTfWRf6O7wWQQhLuYJVlOmTFHX8VmvvPKK0onhlNx7piUkocNGiCO4EuIILIQDulh0AxkGx2v4+csvv6zcw8KK5mw98MADCpz4rEceeURdTjeH0Nu/f3/1fO6h0/adEXg/+ugj/PPPP5g+fbr6PkPwqDv7Rxds6NChaj4EBwfn0Yx1s81//vmnaifrGTdunEpSsXLlSrWfzHNMvJ6cJbyQjirnA8eScMc5QueRY8K+cMz5OtvEuVnShC0lbJ7cJgqIAoUoEJ4SjpVHVmLloZU4GHcQJoNJ9nGdx2zhXi2m0u/XoB/uanUXOod2Fj3PQ0+5VRQoSwXKLfW7OFu5w7jj15P486uD4D6s4hwaHVLXD3dM6O71fCjI2SJsvfPOOwpy6E7QHSAkcZHKUDAurF988UW1iOf36dzQjWEoHBe62l4YOgeEKbpILFzs0rUi6NAd4kJee23t2rXKQaGbRgeGhc8mFNAdIbiwbiY5IAgwmQSBhyBIB4j7buiwMCxMgxG6OW+99ZaCFjpIvI9uFuGF7hb7RXeH4Ea3iH0jMNL1oTPz1Vdfqb4xBJB9p/tFGKE7Rgiky8T6CVgEEBaG/NFhYx2DBw9WdRJkCG+8Z/Xq1QoACFZa8YQtPodtpGvH0EG6QqyP9dJ5YjggQ/6ooaaT52BrsMWEJxwTfq2FGxI06AqyEGQ9IZMu2LfffqvcMLpifP3DDz9UuvA5dLoIaXTxbr31VuXAaYXu3TfffIPffvtNjRP1pn4cm/fee08BHt0j3l8UKHo9aYu4kG4boY8wRQDmM7XCkFGCICGXfeK4X3311QXqWBptkTpEAVGg+AoQEH45/gsW7lqIfbH7VOZhSQlfPB35N5H/BZgDMOjiQbi/7f1oElxxkxsVr3dytSjgmwqIs3UBxvXE3lis+2w/4sJT1dla3hRmJGw/oAH6DvM+wxoX43SEuMDm/iwW7vmhG0FXhwt7Fjpdv//+u3JyGBJG54JhYQw5Y8gcHS46OtzLwwX2LbfcohbfXPDyH8Fh1qxZagHOMDs6JFz49+jRQ9VPl4UhbQQLbUHORTtBS1u4MwyRzhT3CRF8GF44Y8YMFWJYUGFmPtbLkDftGi7GGeZGp0lzNNguOkl02wgOdLbYTy7K+UyCJSGCbaGzRTCks0edCFUMUdT6wXbwDx1dt0GDBqk+sg5ez4QidNoIjc8880xOuKQGW3RgqBMhh1DAQpjjXi+GGLLQKWJ4I2GKMJe/eMIWwY4uIx01z8K6CdTUQCuELAIT95cxWyT3bbEddBsJkgzBI7iwfvaVkKIVPoeg9n/tnWuvHMWdxv8zc47PxdjGxGDA2OHiSwjEBMIibEdcJHbfRNpISJt8jHyZZfNmAwEJJYEIBVarsAnErBQICsgCKQEvDtiEGIyNje0zx+c6M6unqmump+faM2dufX5tHbXn0l1Vv6ruqaefqn9pKKE2OZ4SvRqeGPIsTnLb5CqGTWJVgloRDpW+8iSxKa4SympbaYJXiLsEv0SpWLcTdppzKKGvhwEbFVWym2uU70AAAt0ReP/C+/bcB8+5wBnnr513jgyiqzM7idW5wpwduOGAPXbbY/ajQz9iflZnbHwDAiMnMERn67hfMKrFqsatAmQcffRw5kK/Ly2s2R9/fco+fOsLKyhARhcxMmbmpuxff/Jdu+n27tdCklMhUaQ5U+p0yslQoAZ1nDX0Tq6MBJQ6vZqTI+dJnWCJHnXC5SapIy53RyJIw7X0fQmTEydO2KuvvuqGxsmhCeJL59DwNnWMNQ9MneTgasltCGsfBWdKwwcVdEF50RA+deQl2CS2QhhvCTUdK8crLgIktJRecJ70mRwdiUG5RBJ0ElUacqb3JTwVhl3D+jR0ToJATt7FixedwNF8NrGRCFXZNS9IXFR2lVF5UJk0fFBi6PHHH3d5lKslJ05D1yTExESBNMRS7MVTeRJnuYoScBJhOvcTTzzhnDm5amKl+VsSPBI/ySUB5GZJtMh1VF4lVJU3pSUxrfOKp+bkianEr1wn5eGll16qDtWU6FI55aiJnVwhCT5xUp2qjCqLhLQYSgAG10xCWmJcZRMftSsJKImqMGxU9SD3Tk6l5k1JdOm8ivIoMStmclaV72431ZOEn0Sj2EvUKm25cHoYIH5ip7KpjWk46jDnkHVbDr4HAQh4AheWLrghhb89/Vs7dfmUrZRW3PwjtkYCcrK09uhN8zfZsT3H7Id3/dAeuuUhhg3SWCAwIQScs/VTzdkaQoAMDZmTQ1O31/obFbPqosaViuvYukWNFxczuc6W2sZnJ7+2N54/aZfOFm1qus2ixgJWMbv/n79px/5tf6pmpc683Ap10NU5VeQ2OTLqVGuomjrE6jDLcZHrFOYvaZiWOtXqbOsYOTByjSTW1IHVOfRaLorSUOdc76tjr6F1cjIUaEHpqC4lZJLBLVQQiRwJA817Uoc5iBTt5VzJgZMgknCSa6J0w6bhZNqUXtwh0TA9iQy5PhrOqE66gnZIvKjTr7LpPBJdCnwhJ0yujIZMSgBpLpqGSCqohMor4ajzqBxyfBS8Q/OlJFQkaMRBQxIlEOVSae6VXCOJSUUH1JBGCQ3x1udy1iT0JHollCRaVDcSNBIKSkPCrJkjo3PrO3KV9LleK39BeCjYhvKk/Eqs6jviIyGlMknkiIPqW/yUH7mCEtEhyqTyEaI4qt5UFwqEIsEcxJuGXkq4yuWUENaxyTW+dE4JcolWfVdDNpW25v2JWViQudsGLZ7ipvxJlKo+NHRSAk+cn3/+eTccUuVXfTJXq1uyfA8CoyOwtL5k751/z14986od//txO7903gXPwOXydSKRpXudHsjeu+tee3L/k/bo3kftlq1EWR1dqyVlCKQn0OBsWd7yBZkt8vXluOTqtVG0urGzqJK6Kbx2RyU+f/FZnK149QjeB3/83E78zxm7fG7JKrmKeyIf5nBVyhUrlSqmCIR33rfLHvnxIZvdxlO/9E2cIyAAAQhAYJwJLKwu2O/O/M5+87ff2F8v/tWW15eds79ZRVcQWQqTv2tulx255Yg9efBJe3D3g+NcjeQNAhBoQWD0zlak0MplybhK9am1c7aKi3Ykg6Hf43Vx+v0LdvLtc3b+zFUrfr1iq8vrVijkbW77Frt+97wTWvc8ssdmtyK0uIohAAEIQCC7BLQml4YWvn3ubfv06qcm50uCazOJrvXKuk3lppzIuu/G++z7e75vP7jzBzY31Xz+cnZbAyWDQHYItFzU2DlaLZwtOVfNRgS2crr0vne2whbmbtVeN87ZWrdicdGyOGcr2XyuLaza5x9dtkufF215cd0Fzdi+a9Z237Hdbvpm93O0stMsKQkEIAABCGxGAotri/bOuXfszbNv2nsX3rOPvv7IOV1ZDxWvB8wSWrvnd9v9N91vR2494oSWFitmgwAEJpuAd7ZeidbZCosaS2gpSJ4fQthcIzXqJR/7orme8osat9k0D0MnkMOlcLDlcikSW9lb1Hiymwy5hwAEIAABCAyWgBY/PnnppL119i370xd/Mrlea+U1m8pPuSfBfp7DZG/q9yjC4Hp53W697lb7zq7v2NE9R+3hmx+2O3bc0RAkabJLS+4hsHkJ1IYRJhY1rrpaG3M/w9navG2MkkMAAhCAAAR6IqCHrwqi8drfX7M/f/FnO3P1jBteGNbomrQhhk5gWclylZxpTpZE1uEbD9vRW4+6PzlbbBCAQLYIDM3ZeuHZNyo13abpn7XnUm6JPhcYPjhbJReBxw8jxNnKVpOjNBCAAAQgAIF0BCSuTnx5wt798l3neH1y5RO3Rtfl5csuJNc4RzEModvdOllTc7ZjZoft2brH7v7G3S6Eu0TW9i1MGUjXIvg2BCaHQL2zpXmoBcvnw/BBRSXMV7163S/c0EJXvHq91Ol17oVnj8fEVm21LX8qv1hsTWzFhxFmb52tyWke5BQCEIAABCAwPgTUV/is+Jl9fPlj++DiBy564ZkrZ+zc4jlbWFtQQGXnGEl8jXKLC6wt+S1ujax92/fZnTvutLuuv8sO7jxoh244hMgaZSWRNgSGRKDe2fLLW3ix5YNj+BDwfgtzruKv44MMo6jw1ZzHX+de/PkbFae2oiga2sdfK9S5d7hq62wFZ+vwAweGhINkIAABCEAAAhCYBAIKpqHFkU99fcpOXzltp6+ettOXT7uhhl8tfeWeDUt4uY6NaSJ61K/ZoPle/gm079e4cO2VspuDpWAXWwpb7OatNztx9a1vfMsOXn/QDlx/wL23Y3bHyMXgJNQveYRAVghIbD3z0/+yuVk/Z0uBMZzYiqIRat+gkaJohEm91Pb1Cz8/LuuqKrZcPIzY62ah30M0QsRWVpob5YAABCAAAQgMhsCVlStOdH185WP75PInbn+2eNYJLwkzPcx1D3QVhMvK1UyEZ8r+KXOTLRJTXld5geXWATOtjek7TArcoXDte6/ba3u27bF92/bZ3u17bf/1+52jJXeLDQIQ2JwEvNh6paXY8u5WQiPFQr+30091egqxtTkbGKWGAAQgAAEIjIKA1ur6x8I/7MLyBSe4Li5dtEvLl9xe0Q4VUj6EXI/vJajkhklEuX0krPR/OVbz0/Nu+J/+dmzZYdtmttmNczfabdtuc2JLe32HDQIQgIAIDE1s+XW2Qrz4xn3jOlsK/V7cFOts0RQhAAEIQAACEBgsgeJa0a6uXrWrK1dtYXXBVtZXbLm07P7i/5fY0pwv/U3npi2fz7uFhrXW17bpbXbdluts6/TWuj8WHR5s3XF2CEwygVqAjFkrFMI6W3qQo1KFfVIb6bPWuqkW/aI2VNCFftekrVxONn5yrxP6dbZKJT93S0+ZJLaOPUqAjEluYOQdAhCAAAQgMO4ENLRQ611pzpXr4kTDA8NQweBwZWF9r3GvC/IHgawRcM7Wf2jOlhdbzi3Pa96WAgTq/7kGbeSUURTnop1+kmALn+c0jNC/4YJuJPY5F+rdjYaOAmSERY2PPHrYmLOVtWZHeSAAAQhAAAIQgAAEIJB9Aq2iEXpXy88VTWqj8NDHRWtvo5/qPndzttps+rLElgJlaEihd7a0zhZiK/vNkBJCAAIQgAAEIAABCEAgewS8s9UkQEYU+r1lcJ6UKBLOluyyuFJLOlsSXetObOFspSTN1yEAAQhAAAIQgAAEIACBsSBQ72yFOVtytJo5W14jNXe2GvUTztZYVDGZgAAEIAABCEAAAhCAAARGQWCozla7AjKMcBTVT5oQgAAEIAABCEAAAhCAwKAIILYGRZbzQgACEIAABCAAAQhAAAKbmgBia1NXP4WHAAQgAAEIQAACEIAABAZFYGhi61fP/KGiaBt+Ilfjvj70uwJkRIsaP6ZohAcHVX7OCwEIQAACEIAABCAAAQhAYCAEgtianZ2zqUKhus6WEsvl8i7NpDZq9l47HeX0FaHfB1J/nBQCEIAABCAAAQhAAAIQGFMCOFtjWjFkCwIQgAAEIAABCEAAAhCYbAI4W5Ndf+QeAhCAAAQgAAEIQAACEBhTAkN1tloz0ByusplVrFypWKVctlK5bMVi0Y4xZ2tMmw7ZggAEIAABCEAAAhCAAATaEZDYevqpl21udt4Khbzl8nnL53LRfC3tWx2tD/wCx823+s97m7O1sGhHndg6QC1CAAIQgAAEIAABCEAAAhCYKAIjcraSSi3pbFWsFEUjxNmaqPZEZiEAAQhAAAIQgAAEIACBiEC9s1WwXD7XxtmKa6RGvVTvdOFs0cggAAEIQAACEIAABCAAgU1MYETOViNxxYdnztYmbokUHQIQgAAEIAABCEAAAhkj0HrOlpwpzdlqOWkrFYmcW9TYclax2KLGsddNFzVeKNrRx1nUOBVpvgwBCEAAAhCAAAQgAAEIjAUB52w99YrNzsUWNdZixrnYosYJjaSMVxcxbqOf3GLG4XOJrXYlbupsLRTtGGJrLBoKmYAABCAAAQhAAAIQgAAE0hEYA2dLys2subO1GDlbRCNMV618GwIQgAAEIAABCEAAAhAYNYHWzlZtCGFy9J8fXmhW51zlFFAwOFleP+Fsjbp2SR8CEIAABCAAAQhAAAIQGBmBoTpbtVJ2GfqdYYQjaxgkDAEIQAACEIAABCAAAQj0R2Bood+Zs9VfRXE0BCAAAQhAAAIQgAAEIDBZBEbsbAWHq8Wixjhbk9WayC0EIAABCEAAAhCAAAQgUCXQ3NnKuzlXZmEfvt7NosY1/RRf5Dj3y6cV+t2/5Sd0uYiH1dflsl9nSxO9ypWylUtlK0ah3+/73kGqDAIQgAAEIAABCEAAAhCAwEQRcGLr31+22bl5mypIXOUtLzGUCwEyFB6jXiOpgM30UlI/1b1mGOFEtQsyCwEIQAACEIAABCAAAQj0SWBowwhxtvqsKQ6HAAQgAAEIQAACEIAABCaKQHC25ubmrTBOzpbW3QrDCA8/wDDCiWpVZBYCEIAABCAAAQhAAAIQsOBszc/OW15iK++HEebcpK3aWlv9osr98unX47O0wsjE6r5SKbs0tNf8rXK5ZMXioh177LAdZs5Wv/w5HgIQgAAEIAABCEAAAhAYMoHV1TV75qlXbHZ2zgqFguXzEliauxXEljLULOhF8r32r3O/evoPWvI4mv3VuK+4ABmR2IoCZCwuXrMHHjpkDx77dpShIdMhOQhAAAIQgAAEIAABCEAAAj0SuHzpqr343Os2MzvjxZaEVj4vT8tprLD3UQMjjdRMf3XQXimcLblacrdKtry0bLcfuNmOPHLYrtu2tccitj9seXnZisUiYm4gdDkpBCAAAQhAAAIQgAAExpdAPp+3nTt3DiSDirL+4V9O25vH37ctW2askJez5SMS+tDvcrmaKav0aiuFsxWFfq+UbXV11aZn8vbYvzxoe/ftHhgEiTs2CEAAAhCAAAQgAAEIQGDzEZDjNKjt5RffsIvnr9j01Iybs6V/OQ0lHIyz1boYUn7atPfztspWKpXs2vI1O3T3PjvyyHdtbn5mUBw4LwQgAAEIQAACEIAABCAAgQ0jcOrDM3b89+/adGHGpqamYq5WLTCGn7vV/1a/qHHTqVsSWW5ZY9P8rSC41tZWbWn5mv3TkXvsew9/2411ZIMABCAAAQhAAAIQgAAEIDCuBM598ZX996//18qVvM1Mz1iuULBCLm+Wz/lFjWNDCPsPj2EWzdlqj8O7WxJa0bytyOFaWVmxtdUVu/eB/c7h2jI9Pa5cyRcEIAABCEAAAhCAAAQgsIkJ/O3/PrU3fv+OldbNz9WKAmP4+VobH/ZdqJ2zFZi3CqaRHEood6tULlulVLLltVUrl9Zs585tdvCe2+32/Xvshht2bOJqpOgQgAAEIAABCEAAAhCAwDgQWF5asbOffWkn/3LaPv/svJUqOWcQFQrTbvigohDqTxEx5GxJGIV9UiM58RQLTBh/3cwF82LrZ6+3Df3uUnSuVtjL3fLBMrzoKrlFwUrlNTOtyVUd3lj24eSjrfbf2JvjUAPkAQIQgAAEIAABCEAAAhCYYAJegCRnWSm6YFV5VHKWL0zZVGHapmKh3t1CxtXAGC48hhNedSHfBxP6vV4mxd0tFyRQQwndn+Zyrdt6qeSEV3m95N9z6kxfbOaXxc/d6fOkZkxzbKdzt/o8HlA//p2NTDtr5YqL6EExG0V9DaMtUK7622M/zPs51j9Q6v2e1c+xndIe5LmTaYf7XPjJGmTagzx3s3LFf4YHmfYgz70ZyhUv40b+7o7iXpssS2gblGs877WhvrLWR8tquTr1PaWZ5FqZE1lysabcvuDW09L7uVzB6ar6kO/d/P51f5/vztly9yeFyPB7rXMcohPK3XJzuaJohRUNL9RrfbuizPt93dYqf83eT7b3NMemW+DZZzHtMb1+n7T6Y92ub7rRbYS0WmuQblnDsD+G3C/6u1+E36Be79dpj8tifXEN93cNd+q7dXsv7fZ71Fd/9ZXFazjL98H4c7Tofl2JnKm8HCvpkULBhXR3Isvt9aoW6l2jCK2i9/2+pR7ooW3EFjVOPmVpfB0CZegTuVtBaLlIhRpC6ASXj1zoBZYkV7MniZ3T8t+IPwFq9TSol3Mlz53VtOJXVqcy9/s5aTW22bRMYQjDVvfLLLeNjfqN6HS98RuyMdcX9VXfN+nU7rLav6Bc/V9PMOyfYevfxuqdSkMEXXRBCaiKd7AkslwwjHpHS9e2Pq9tSR0SlFa66z73i5+9Lv3WcvBM/CGKO3UUmdD9XxZXFKXQu1kqR7SP5nnFz91qUGG7BzU9CMiezSnSmpyHx/Fm3u2Dvl6/R1rd3R/a3Udg2B9D7k2Tc2/K6sNjruH+rmGMrf6v4WEy5J7bf32NgmFDms6g8i0nrJnlQrtHAswHxHASqzpPq5Mm6qlc1QAZQcbVPfxTDuS91Yu8aEBhVXhVg2d4tRViajQ9tnau5udu+XkX+er53HUCNWW+GsRtyuMHWa46wZ8yX2nLFSR78m7om/jGt4Xqw4UNPnfDg6bosqNcsftASuZDa4fRZFY3fjm6Z2Xi+sp4uTS+I8XvT8/3+UG2hYbfEP9bSLnis9V7uG/UHk1v7G/Ipqmvxv5bz9dPpz7BUK8vyuXuLf0w7+fYVGmnvO5TnTsa7tfpN98NF/SdRrePHC1zgwndfKeaGGvHpY++TCpnq9p/CfO3XNZDpMJo0GA0gtC9H91ne3G0grLsSUF26dQl1StpTc6TjPj12Ktj1e1xpMUT3VZtZVhtg3vT5NybcLa4X4z6fjFMByiraXEYtOHQAAACyklEQVTPnfx7rpt6FUkst/dKy49+U8AML7W6drT60iX1od9jCjTkLDhb8ddVsyL6WYlyGyIW+tzHzxUpx2bnqiqeFmlHKrTqsLXLV6dzdfqctGJXV5dtIcl0WAzDvMC6dpZsdxv0mrRqT5VTX3/RJNOhMMxwWu66Ck+yerw2O93/wi8QaSV+v9LeR6LuZ9bqy41QGFI7zHRakSuT+l6ash3GR5SQVvq+zbD6Mn5oWJ/3nBTHb5q0/FDBOu3gAmUEPRI5XMHZSnON9MDQOVu1sQ7p/1cLhtHp2L6S6XRyPocABCAAAQhAAAIQgAAENjWB+NynFiBic7mGgcqHfg9b3COL3Ku6sO3NPLS6Y/2pnFBPc66e0orhIa3oyUiLJa078d3ozzeyPjrljbQ61/0oGcbHmHTKR7+fk9bGtAV3E4/ur4O8vqgv6iv+DDbZv8hqO2xV5n7vf8njB3ntklb/1y4Mh8rQDSGMj97o93pLeX317WwNQxGSBgQgAAEIQAACEIAABCAAgUkjUA2Q4TLeRKnVBSNMPHlq+Vl0rg37PE2++k07GThlkGkP8txNnppsWH00aSt1wQgpV/WJTc/MB9wOh1ZfTdyLnpl0uraTQfsG2Q4p18a08XjQvozVVzUYIeVK31ZGcH0Nrb4SztZA74fxoH2DboeUqzHwchrmA/7NrwsKnSZfnX53O30+4HINrS/TZ58694v/fE0reEWTyGL7EKOjOpksEeSiWnNpjw213OS4kFY8bVfAbvOV8twN5Y63GsrlJxZ2ybS6Wtuw6iv00rpsR6nbeFTu6iri8fbfJZOerhHKVW13yXtP23tS1usrcV2luTbTtsPw5M31Pgd9fQ25XN3ez/otd91k6wH/foXfyG6uj77KFc0R6PVemiZtlWmQbbyuT0G5Gu65adtSFuuLvmf3/b+W1/YQ+tRD73uGJxjpfhv/HzeBYQGf9y4uAAAAAElFTkSuQmCC"/>
          <p:cNvSpPr>
            <a:spLocks noChangeAspect="1" noChangeArrowheads="1"/>
          </p:cNvSpPr>
          <p:nvPr/>
        </p:nvSpPr>
        <p:spPr bwMode="auto">
          <a:xfrm>
            <a:off x="3048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59DCD17-6720-B220-01B8-605F338031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9" t="61324" r="63804" b="16876"/>
          <a:stretch>
            <a:fillRect/>
          </a:stretch>
        </p:blipFill>
        <p:spPr bwMode="auto">
          <a:xfrm>
            <a:off x="4731026" y="3866427"/>
            <a:ext cx="3180522" cy="128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63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206974" y="6639984"/>
            <a:ext cx="1778051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CO" sz="1100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11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48425" y="1170108"/>
            <a:ext cx="11757328" cy="379656"/>
          </a:xfrm>
          <a:prstGeom prst="rect">
            <a:avLst/>
          </a:prstGeom>
        </p:spPr>
        <p:txBody>
          <a:bodyPr numCol="2">
            <a:spAutoFit/>
          </a:bodyPr>
          <a:lstStyle/>
          <a:p>
            <a:pPr marR="43179" algn="just">
              <a:buClr>
                <a:srgbClr val="000000"/>
              </a:buClr>
              <a:tabLst>
                <a:tab pos="4631151" algn="l"/>
                <a:tab pos="5476950" algn="l"/>
                <a:tab pos="6207605" algn="l"/>
                <a:tab pos="6660560" algn="l"/>
                <a:tab pos="7383595" algn="l"/>
                <a:tab pos="7794218" algn="l"/>
              </a:tabLst>
              <a:defRPr/>
            </a:pPr>
            <a:endParaRPr lang="es-CO" sz="1867" kern="0" dirty="0">
              <a:solidFill>
                <a:srgbClr val="292929"/>
              </a:solidFill>
              <a:latin typeface="+mj-lt"/>
              <a:ea typeface="Arial"/>
              <a:cs typeface="Arial"/>
              <a:sym typeface="Arial"/>
            </a:endParaRPr>
          </a:p>
          <a:p>
            <a:pPr marR="43179" algn="just">
              <a:buClr>
                <a:srgbClr val="000000"/>
              </a:buClr>
              <a:tabLst>
                <a:tab pos="4631151" algn="l"/>
                <a:tab pos="5476950" algn="l"/>
                <a:tab pos="6207605" algn="l"/>
                <a:tab pos="6660560" algn="l"/>
                <a:tab pos="7383595" algn="l"/>
                <a:tab pos="7794218" algn="l"/>
              </a:tabLst>
              <a:defRPr/>
            </a:pPr>
            <a:endParaRPr lang="es-CO" sz="1867" kern="0" dirty="0">
              <a:latin typeface="+mj-lt"/>
              <a:ea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7" name="Rectángulo 8"/>
          <p:cNvSpPr>
            <a:spLocks noChangeArrowheads="1"/>
          </p:cNvSpPr>
          <p:nvPr/>
        </p:nvSpPr>
        <p:spPr bwMode="auto">
          <a:xfrm>
            <a:off x="234951" y="1001185"/>
            <a:ext cx="117221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es-CO" altLang="es-CO" sz="2400" b="1" dirty="0">
                <a:latin typeface="+mj-lt"/>
              </a:rPr>
              <a:t>3.3 Desarrollo del diálogo</a:t>
            </a:r>
          </a:p>
        </p:txBody>
      </p:sp>
      <p:pic>
        <p:nvPicPr>
          <p:cNvPr id="18437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7" t="9473" r="3513" b="13548"/>
          <a:stretch>
            <a:fillRect/>
          </a:stretch>
        </p:blipFill>
        <p:spPr bwMode="auto">
          <a:xfrm>
            <a:off x="1" y="2324101"/>
            <a:ext cx="5676900" cy="327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3"/>
          <p:cNvSpPr txBox="1">
            <a:spLocks noChangeArrowheads="1"/>
          </p:cNvSpPr>
          <p:nvPr/>
        </p:nvSpPr>
        <p:spPr bwMode="auto">
          <a:xfrm>
            <a:off x="1032934" y="3604685"/>
            <a:ext cx="3424767" cy="124162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es-CO" altLang="es-CO" sz="1867" b="1" dirty="0">
                <a:latin typeface="+mj-lt"/>
              </a:rPr>
              <a:t>De 1 a 5, siendo 1 la calificación más baja y 5 la más alta, ¿qué calificación le daría a su experiencia? </a:t>
            </a: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385699"/>
              </p:ext>
            </p:extLst>
          </p:nvPr>
        </p:nvGraphicFramePr>
        <p:xfrm>
          <a:off x="6199718" y="2133601"/>
          <a:ext cx="5463116" cy="3697390"/>
        </p:xfrm>
        <a:graphic>
          <a:graphicData uri="http://schemas.openxmlformats.org/drawingml/2006/table">
            <a:tbl>
              <a:tblPr/>
              <a:tblGrid>
                <a:gridCol w="2732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9397"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ES" altLang="es-CO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News Gothic MT" panose="020B0503020103020203" pitchFamily="34" charset="0"/>
                          <a:ea typeface="ＭＳ Ｐゴシック" panose="020B0600070205080204" pitchFamily="34" charset="-128"/>
                          <a:sym typeface="Arial" panose="020B0604020202020204" pitchFamily="34" charset="0"/>
                        </a:rPr>
                        <a:t>Calificación</a:t>
                      </a:r>
                    </a:p>
                  </a:txBody>
                  <a:tcPr marL="121927" marR="121927" marT="60944" marB="6094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ES" altLang="es-CO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News Gothic MT" panose="020B0503020103020203" pitchFamily="34" charset="0"/>
                          <a:ea typeface="ＭＳ Ｐゴシック" panose="020B0600070205080204" pitchFamily="34" charset="-128"/>
                          <a:sym typeface="Arial" panose="020B0604020202020204" pitchFamily="34" charset="0"/>
                        </a:rPr>
                        <a:t>Nª votaciones</a:t>
                      </a:r>
                    </a:p>
                  </a:txBody>
                  <a:tcPr marL="121927" marR="121927" marT="60944" marB="6094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397"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ES" altLang="es-C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anose="020B0503020103020203" pitchFamily="34" charset="0"/>
                          <a:ea typeface="ＭＳ Ｐゴシック" panose="020B0600070205080204" pitchFamily="34" charset="-128"/>
                          <a:sym typeface="Arial" panose="020B0604020202020204" pitchFamily="34" charset="0"/>
                        </a:rPr>
                        <a:t>5. Muy satisfecho</a:t>
                      </a:r>
                    </a:p>
                  </a:txBody>
                  <a:tcPr marL="121927" marR="121927" marT="60944" marB="6094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ES" altLang="es-C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anose="020B0503020103020203" pitchFamily="34" charset="0"/>
                          <a:ea typeface="ＭＳ Ｐゴシック" panose="020B0600070205080204" pitchFamily="34" charset="-128"/>
                          <a:sym typeface="Arial" panose="020B0604020202020204" pitchFamily="34" charset="0"/>
                        </a:rPr>
                        <a:t>73%</a:t>
                      </a:r>
                    </a:p>
                  </a:txBody>
                  <a:tcPr marL="121927" marR="121927" marT="60944" marB="6094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397"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ES" altLang="es-CO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anose="020B0503020103020203" pitchFamily="34" charset="0"/>
                          <a:ea typeface="ＭＳ Ｐゴシック" panose="020B0600070205080204" pitchFamily="34" charset="-128"/>
                          <a:sym typeface="Arial" panose="020B0604020202020204" pitchFamily="34" charset="0"/>
                        </a:rPr>
                        <a:t>4. Satisfecho</a:t>
                      </a:r>
                    </a:p>
                  </a:txBody>
                  <a:tcPr marL="121927" marR="121927" marT="60944" marB="6094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ES" altLang="es-C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anose="020B0503020103020203" pitchFamily="34" charset="0"/>
                          <a:ea typeface="ＭＳ Ｐゴシック" panose="020B0600070205080204" pitchFamily="34" charset="-128"/>
                          <a:sym typeface="Arial" panose="020B0604020202020204" pitchFamily="34" charset="0"/>
                        </a:rPr>
                        <a:t>18%</a:t>
                      </a:r>
                    </a:p>
                  </a:txBody>
                  <a:tcPr marL="121927" marR="121927" marT="60944" marB="6094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397"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ES" altLang="es-CO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anose="020B0503020103020203" pitchFamily="34" charset="0"/>
                          <a:ea typeface="ＭＳ Ｐゴシック" panose="020B0600070205080204" pitchFamily="34" charset="-128"/>
                          <a:sym typeface="Arial" panose="020B0604020202020204" pitchFamily="34" charset="0"/>
                        </a:rPr>
                        <a:t>3. Conforme</a:t>
                      </a:r>
                    </a:p>
                  </a:txBody>
                  <a:tcPr marL="121927" marR="121927" marT="60944" marB="6094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ES" altLang="es-C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anose="020B0503020103020203" pitchFamily="34" charset="0"/>
                          <a:ea typeface="ＭＳ Ｐゴシック" panose="020B0600070205080204" pitchFamily="34" charset="-128"/>
                          <a:sym typeface="Arial" panose="020B0604020202020204" pitchFamily="34" charset="0"/>
                        </a:rPr>
                        <a:t>8%</a:t>
                      </a:r>
                    </a:p>
                  </a:txBody>
                  <a:tcPr marL="121927" marR="121927" marT="60944" marB="6094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397"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ES" altLang="es-CO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anose="020B0503020103020203" pitchFamily="34" charset="0"/>
                          <a:ea typeface="ＭＳ Ｐゴシック" panose="020B0600070205080204" pitchFamily="34" charset="-128"/>
                          <a:sym typeface="Arial" panose="020B0604020202020204" pitchFamily="34" charset="0"/>
                        </a:rPr>
                        <a:t>2. Insatisfecho</a:t>
                      </a:r>
                    </a:p>
                  </a:txBody>
                  <a:tcPr marL="121927" marR="121927" marT="60944" marB="6094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ES" altLang="es-C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anose="020B0503020103020203" pitchFamily="34" charset="0"/>
                          <a:ea typeface="ＭＳ Ｐゴシック" panose="020B0600070205080204" pitchFamily="34" charset="-128"/>
                          <a:sym typeface="Arial" panose="020B0604020202020204" pitchFamily="34" charset="0"/>
                        </a:rPr>
                        <a:t>0%</a:t>
                      </a:r>
                    </a:p>
                  </a:txBody>
                  <a:tcPr marL="121927" marR="121927" marT="60944" marB="6094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397"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ES" altLang="es-CO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anose="020B0503020103020203" pitchFamily="34" charset="0"/>
                          <a:ea typeface="ＭＳ Ｐゴシック" panose="020B0600070205080204" pitchFamily="34" charset="-128"/>
                          <a:sym typeface="Arial" panose="020B0604020202020204" pitchFamily="34" charset="0"/>
                        </a:rPr>
                        <a:t>1. Muy insatisfecho</a:t>
                      </a:r>
                    </a:p>
                  </a:txBody>
                  <a:tcPr marL="121927" marR="121927" marT="60944" marB="6094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ES" altLang="es-C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anose="020B0503020103020203" pitchFamily="34" charset="0"/>
                          <a:ea typeface="ＭＳ Ｐゴシック" panose="020B0600070205080204" pitchFamily="34" charset="-128"/>
                          <a:sym typeface="Arial" panose="020B0604020202020204" pitchFamily="34" charset="0"/>
                        </a:rPr>
                        <a:t>1%</a:t>
                      </a:r>
                    </a:p>
                  </a:txBody>
                  <a:tcPr marL="121927" marR="121927" marT="60944" marB="6094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0848"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ES" altLang="es-CO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anose="020B0503020103020203" pitchFamily="34" charset="0"/>
                          <a:ea typeface="ＭＳ Ｐゴシック" panose="020B0600070205080204" pitchFamily="34" charset="-128"/>
                          <a:sym typeface="Arial" panose="020B0604020202020204" pitchFamily="34" charset="0"/>
                        </a:rPr>
                        <a:t>Total</a:t>
                      </a:r>
                    </a:p>
                  </a:txBody>
                  <a:tcPr marL="121927" marR="121927" marT="60944" marB="6094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ES" altLang="es-C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anose="020B0503020103020203" pitchFamily="34" charset="0"/>
                          <a:ea typeface="ＭＳ Ｐゴシック" panose="020B0600070205080204" pitchFamily="34" charset="-128"/>
                          <a:sym typeface="Arial" panose="020B0604020202020204" pitchFamily="34" charset="0"/>
                        </a:rPr>
                        <a:t>90 ciudadanos calificaron</a:t>
                      </a:r>
                    </a:p>
                  </a:txBody>
                  <a:tcPr marL="121927" marR="121927" marT="60944" marB="6094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1654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206974" y="6639984"/>
            <a:ext cx="1778051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CO" sz="1100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11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492" y="905366"/>
            <a:ext cx="11757328" cy="461665"/>
          </a:xfrm>
          <a:prstGeom prst="rect">
            <a:avLst/>
          </a:prstGeom>
        </p:spPr>
        <p:txBody>
          <a:bodyPr numCol="2">
            <a:spAutoFit/>
          </a:bodyPr>
          <a:lstStyle/>
          <a:p>
            <a:pPr marR="43179" algn="just">
              <a:buClr>
                <a:srgbClr val="000000"/>
              </a:buClr>
              <a:tabLst>
                <a:tab pos="4631151" algn="l"/>
                <a:tab pos="5476950" algn="l"/>
                <a:tab pos="6207605" algn="l"/>
                <a:tab pos="6660560" algn="l"/>
                <a:tab pos="7383595" algn="l"/>
                <a:tab pos="7794218" algn="l"/>
              </a:tabLst>
              <a:defRPr/>
            </a:pPr>
            <a:endParaRPr lang="es-CO" sz="2400" kern="0" dirty="0">
              <a:solidFill>
                <a:srgbClr val="292929"/>
              </a:solidFill>
              <a:latin typeface="+mj-lt"/>
              <a:ea typeface="Arial"/>
              <a:cs typeface="Arial"/>
              <a:sym typeface="Arial"/>
            </a:endParaRPr>
          </a:p>
          <a:p>
            <a:pPr marR="43179" algn="just">
              <a:buClr>
                <a:srgbClr val="000000"/>
              </a:buClr>
              <a:tabLst>
                <a:tab pos="4631151" algn="l"/>
                <a:tab pos="5476950" algn="l"/>
                <a:tab pos="6207605" algn="l"/>
                <a:tab pos="6660560" algn="l"/>
                <a:tab pos="7383595" algn="l"/>
                <a:tab pos="7794218" algn="l"/>
              </a:tabLst>
              <a:defRPr/>
            </a:pPr>
            <a:endParaRPr lang="es-CO" sz="2400" kern="0" dirty="0">
              <a:latin typeface="+mj-lt"/>
              <a:ea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3" name="Rectángulo 8"/>
          <p:cNvSpPr>
            <a:spLocks noChangeArrowheads="1"/>
          </p:cNvSpPr>
          <p:nvPr/>
        </p:nvSpPr>
        <p:spPr bwMode="auto">
          <a:xfrm>
            <a:off x="179917" y="946152"/>
            <a:ext cx="11724216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es-CO" altLang="es-CO" sz="2400" b="1" dirty="0">
                <a:latin typeface="+mj-lt"/>
              </a:rPr>
              <a:t>3.4 Publicación de Resultados</a:t>
            </a:r>
          </a:p>
        </p:txBody>
      </p:sp>
      <p:pic>
        <p:nvPicPr>
          <p:cNvPr id="21509" name="Imagen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67"/>
          <a:stretch>
            <a:fillRect/>
          </a:stretch>
        </p:blipFill>
        <p:spPr bwMode="auto">
          <a:xfrm>
            <a:off x="2997201" y="3536951"/>
            <a:ext cx="5812367" cy="305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Diagrama 1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917" y="1389352"/>
            <a:ext cx="12192000" cy="231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CuadroTexto 6"/>
          <p:cNvSpPr txBox="1">
            <a:spLocks noChangeArrowheads="1"/>
          </p:cNvSpPr>
          <p:nvPr/>
        </p:nvSpPr>
        <p:spPr bwMode="auto">
          <a:xfrm>
            <a:off x="1282702" y="2962007"/>
            <a:ext cx="2887133" cy="37965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s-MX" altLang="es-CO" sz="1867" dirty="0"/>
              <a:t>16 de junio del 2025</a:t>
            </a:r>
            <a:endParaRPr lang="es-CO" altLang="es-CO" sz="1867" dirty="0"/>
          </a:p>
        </p:txBody>
      </p:sp>
      <p:sp>
        <p:nvSpPr>
          <p:cNvPr id="21512" name="CuadroTexto 7"/>
          <p:cNvSpPr txBox="1">
            <a:spLocks noChangeArrowheads="1"/>
          </p:cNvSpPr>
          <p:nvPr/>
        </p:nvSpPr>
        <p:spPr bwMode="auto">
          <a:xfrm>
            <a:off x="4438651" y="2988734"/>
            <a:ext cx="1214967" cy="37965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s-CO" altLang="es-CO" sz="1867"/>
              <a:t>mailing</a:t>
            </a:r>
          </a:p>
        </p:txBody>
      </p:sp>
      <p:sp>
        <p:nvSpPr>
          <p:cNvPr id="21513" name="CuadroTexto 8"/>
          <p:cNvSpPr txBox="1">
            <a:spLocks noChangeArrowheads="1"/>
          </p:cNvSpPr>
          <p:nvPr/>
        </p:nvSpPr>
        <p:spPr bwMode="auto">
          <a:xfrm>
            <a:off x="6435725" y="2847653"/>
            <a:ext cx="1461366" cy="6669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s-CO" altLang="es-CO" sz="1867" dirty="0"/>
              <a:t>Pagina web e intranet</a:t>
            </a:r>
          </a:p>
        </p:txBody>
      </p:sp>
      <p:sp>
        <p:nvSpPr>
          <p:cNvPr id="21514" name="CuadroTexto 9"/>
          <p:cNvSpPr txBox="1">
            <a:spLocks noChangeArrowheads="1"/>
          </p:cNvSpPr>
          <p:nvPr/>
        </p:nvSpPr>
        <p:spPr bwMode="auto">
          <a:xfrm>
            <a:off x="8779933" y="2869974"/>
            <a:ext cx="1214967" cy="6669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s-CO" altLang="es-CO" sz="1867" dirty="0"/>
              <a:t>Redes sociales</a:t>
            </a:r>
          </a:p>
        </p:txBody>
      </p:sp>
    </p:spTree>
    <p:extLst>
      <p:ext uri="{BB962C8B-B14F-4D97-AF65-F5344CB8AC3E}">
        <p14:creationId xmlns:p14="http://schemas.microsoft.com/office/powerpoint/2010/main" val="2558936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206974" y="6639984"/>
            <a:ext cx="1778051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CO" sz="1100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11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2" name="Rectángulo 8"/>
          <p:cNvSpPr>
            <a:spLocks noChangeArrowheads="1"/>
          </p:cNvSpPr>
          <p:nvPr/>
        </p:nvSpPr>
        <p:spPr bwMode="auto">
          <a:xfrm>
            <a:off x="323851" y="1210734"/>
            <a:ext cx="11724216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es-CO" altLang="es-CO" sz="2400" b="1" dirty="0">
                <a:latin typeface="+mj-lt"/>
              </a:rPr>
              <a:t>3.4 Publicación de Resultados</a:t>
            </a:r>
          </a:p>
        </p:txBody>
      </p:sp>
      <p:sp>
        <p:nvSpPr>
          <p:cNvPr id="22532" name="CuadroTexto 10"/>
          <p:cNvSpPr txBox="1">
            <a:spLocks noChangeArrowheads="1"/>
          </p:cNvSpPr>
          <p:nvPr/>
        </p:nvSpPr>
        <p:spPr bwMode="auto">
          <a:xfrm>
            <a:off x="588434" y="1786468"/>
            <a:ext cx="26373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s-ES" altLang="es-CO" sz="2400" b="1">
                <a:solidFill>
                  <a:srgbClr val="FF9900"/>
                </a:solidFill>
                <a:latin typeface="News Gothic MT" pitchFamily="6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Evidencias</a:t>
            </a:r>
          </a:p>
        </p:txBody>
      </p:sp>
      <p:sp>
        <p:nvSpPr>
          <p:cNvPr id="3" name="AutoShape 1" descr="data:image/png;base64,iVBORw0KGgoAAAANSUhEUgAAA1sAAALGCAYAAACzs4ssAAAAAXNSR0IArs4c6QAAIABJREFUeF7snQV4FNcaht/dBIlB0OJSClRuKVQotJSWUrS4u7uWBI0SQiBYgODuLoVipRSHAkWKW/ECxQJx3937zG422SQbIyEE+u99crfL7sw5854zM+eb/5zvV10+d0eHvISAEBACQkAICAEhIASEgBAQAkIgQwmo9GJLBSiSS6UCnY4UPytVSO1v07rvhL+XslJuj5QYv40MlQ6blj6bEqPkvpeyUnddMMtQZei/mcLwLS5Lfw5nRp/XN5aUla7721vKUDmR9dfcTOiHb3VZqRhjped+ZRzD6RlKWS89Vn0bx01Kf5Djei1jatWlc3d0see1UXOl8K5vq1T+Nr2/k7LSz/ptZBgzfM+UfihlxYyx0nHOC8P0MXwbz2HjlIr03iNSu70wTN+9RM7h9J3DMRLcoFfTcS1N7fbSXulrL7lepL+fCkMThjKNMEMjhbIzISAEhIAQEAJCQAgIASEgBISAIZiYVGTLyCeppyjJPTVJzbap3T6hMs7IfZt7upTaeiW1bWq3f9uOy3ThnymbN729kuv/qW3rl+0rr7LsV7nvlLi8yrJf5b7/K8dlPGdTehKfEed2ZraX8ZqbEfV+nX0hYdlv43GZHuPb1F5yXHEj7/Sc++nZNqVz1/j92zZGe1uP640Ze0pkS2S3EBACQkAICAEhIASEgBAQAkIg4wmoLp29rTMuIFSpVOj0CyoNCyuT/Kz3x0jlb1PaV0rfS1kpt8d/kaH+MU0yfTQlJmn5XspK3XXBDFNVzPVE//TpFbfXW12Wgi8tfTY11/Gk2kvKStf9Td8P30aGMedwpvTDt7isVI2xMuBc18+oeMnrQFqv1W9lWTL2lLFnUjrnZfqGRLYyXsHKHoWAEBACQkAICAEhIASEgBAQAvEiW3EWmeYjW7Hfm1F1qd42iSc2SW6vtFGsDW8K9UrrvhPs11BU/IjdKytbjivJpyapYp5EpCRV2ybztM/s9jFlvZJ9m9RFv385rnhPY9PCPGFkKy3bmnuSm6rtM6G9EkZKUlWvtPZx035ocm16lddDOS6jNXf89zQzz6z2ShBteqX9MME1N81M0jBmMGSm0MVGjt+m4zKNbMlxpXH8KGO09I3RYiL8r/LcjXffzuLtZcizJS8hIASEgBAQAkJACAgBISAEhIAQyFAChsiWvISAEBACQkAICAEhIASEgBAQAkIgQwmoLp29Y1jvaky0Z/THSOazkpHPsCAyJsqYhm2lLAO3TGGoM7Tr21iWclhKNu5X3g9jHkVIWek414VhuvupciLr+3om9PlMLyuN95+03kOMv9cfl5T10vdt/TU3kxhKWWkbk5nr18IwfQwzZdwUc05JWem4Nr8p41yJbGWoeJWdCQEhIASEgBAQAkJACAgBISAE9ATiIltxju8J11Em+qzf0GRNr1arQ61WHrmqsLBQozI8g42LlhkjXy/xHhOYyZB9mUsua5ocT8qKeXr+Eu1kZJtZDPVP7dJRz5T6QsLEzFJW+vqGtFf6+mtmnVfGOeVpOT/Sc27IcaXvvMrM9pJzOH3ncEpJwtNzHpk7X6W90tdecm16c65NKV0H1SoVik7R6bRotEoozHC2JfTIS+3nhBoooc+Z2c9pjWzp3W2M+Rti3rVaLTa2Ochlb4uNrZX+T15CQAgIASEgBISAEBACQkAICIHXSSAyIoqQ4FCCAkIJDAhBqwW1Wm2IOhmdoBP8d0bWN8YgI7XPMQ1J8gx6S6dXihaWauzz2lKgoD3Zc2TLyLrJvoSAEBACQkAICAEhIASEgBAQAukmoOiX588C8HvqT3hYNAa9pY7JvGOIdqUc00vNb+LrqjS5EcZGtbQ6NIosVOnIX9CeQkXy6acPyksICAEhIASEgBAQAkJACAgBIZBVCQT4B3H/7lOiojRYqBWxpQgtw2Rf00hXRtU/mciWsQgz0wZ1OqKjNNjns6VYiYJkz26ZUfWR/QgBISAEhIAQEAJCQAgIASEgBF4ZgadPXvDg7lNUajXKui6VyjTCldIqS6VaSa20NNVPhgiX6uJftw3W7wkNMkzs3PW71M8dNEwh1GiisbBQUeq9ItjlsnllIGTHQkAICAEhIASEgBAQAkJACAiBjCZw/cpdQoLCsbCwNBj9GSNbivgyTXdhopESWfUno59i9VV8gwxTTzl9kTECKy66pYiuyMhI7HJZU6J0IXJa5cjoY5f9CQEhIASEgBAQAkJACAgBISAEXgkBJXj06OFTHtx7Svbs2WMjW4ZphMZphUavwzhNZKiMeb0UV9H43ycd2TJVcfqIluFPcR6MCI+kYOE8lCxdSB9+k5cQEAJCQAgIASEgBISAEBACQuBNIRAUGMyl83fIkSN7TOoqtd40Q6dT6SNd5mzc9VLL3IzA5FJopRTZUnzplZep2AoLC6dYyYIUK/HOm8JT6ikEhIAQEAJCQAgIASEgBISAENATUIJHZ05cxco6J2q1hV5ExZllGN0JjbDMZZQ1951ejsWs6TJ8r49sJcfcNK+WEtVS/kJDwyhVpjBFixeU5hICQkAICAEhIASEgBAQAkJACLxRBDQaLccPn8fKykqfd0v5exXOhClavxvFllanRRcjtkJCwij1bmGKSmTrjepUUlkhIASEgBAQAkJACAgBISAEFMM/LccOn8Pa2spgAa93JjQILn1EyiThcXp4pTKyZUhgHBfZCqHUe0UpVlymEaYHvmwrBISAEBACQkAICAEhIASEQOYTUMTWH4f+wtrKWj+N0BDdMppjxOXeSm/NUhXZMl2vpdVqCAkNpVSZIhQrXii95cv2QkAICAEhIASEgBAQAkJACAiBTCUQK7asrbGIEVvGaYSm0wnTWynVxb9uKf4ZSSbnUgwy4oktjZaQ0BBKK5GtEiK20tsAsr0QEAJCQAgIASEgBISAEBACmUtAEVtHD57RR7YsLAyRLWNyY9Mkx/ETGCt1TFo3mUt2nKL1uzJ90CC2tCjrtpSKhYaI2Mrc7iClCQEhIASEgBAQAkJACAgBIZBRBPRi69AZrHNaY2FpoV+vpQguRUwZkhwbHAlNLeD1Uiut1u+pjWxpY3JsaTUag9gqq0S2CmfU8cp+hIAQEAJCQAgIASEgBISAEBACmUJAo9Fw9MAZrK2tUVtYGtZs6Q0yFEFleE8cxXrZyJZxEqEZpRYvsqWNiWzJNMJM6QRSiBAQAkJACAgBISAEhIAQEAIZT8Agtv7Siy3jNMJEka0EGileZCsZ/aSPhhm/N0S2knop2ZMNa7aMToT6PFsS2cr4Fpc9CgEhIASEgBAQAkJACAgBIZApBOJFtmLdCI3rthImNTatUvykxYkr+xJJjZMWW2KQkSm9QQoRAkJACAgBISAEhIAQEAJCIMMIxIktGxPr97jExhmYZ8s0spVQqZlGtozRLVmzlWGtLDsSAkJACAgBISAEhIAQEAJCINMJGMTWaaytFbGlrNlSjDGSimyZaqTEesngQmh8SWQr0xtTChQCQkAICAEhIASEgBAQAkIg6xAwXbMVl9T4FUS2Lpy5pUvOwjA5g4ziJcWNMOt0GamJEBACQkAICAEhIASEgBAQAqkhYJxGaGWSZ+v1Wr9rZRphahpOfiMEhIAQEAJCQAgIASEgBIRA1iYQ3yAjxvpdP40wg63f9ZGtl7R+l8hW1u5EUjshIASEgBAQAkJACAgBISAEEhPQi639Z7DKHOv3WLlllF2xNYqzfjeNbIXGJDUWN0LpvEJACAgBISAEhIAQEAJCQAi8WQSSjmwptu9G6/ekNJJiiJG0fjIYZhi+VymRreTQKLbvSVm/S2TrzepUUlshIASEgBAQAkJACAgBISAEQBFbR/af0Sc1fqUGGRcVsZVoHmHcvEKdNiapsTGxsUZDaGgIpd8rSjExyJC+KgSEgBAQAkJACAgBISAEhMAbRiDW+t3KBrWFifU7alRqlV4eJdJI+n9TgU6X+Lsk9JREtt6wjiHVFQJCQAgIASEgBISAEBACQiB9BDI5smVUaInfJbKVvoaUrYWAEBACQkAICAEhIASEgBDIWgRi12xZWcdEttSGpMZK8CrmPS6KFaOR4kW2ktZPhsiX4XuJbGWtdpfaCAEhIASEgBAQAkJACAgBIfCKCWRaZMvUIMOcp4Y2xiBDiXBptVo0Wi2hISF6N0IxyHjFvUB2LwSEgBAQAkJACAgBISAEhECGEzAVWxZqC31US5/UWKVCbUi2FVumUSPpA1sx1hbGL83pJ1P3QYlsZXjTyQ6FgBAQAkJACAgBISAEhIAQyMoEXmtky1SpSWQrK3cTqZsQEAJCQAgIASEgBISAEBACaSWQMLKlrNPSR7f0ObbSHtlKGOmK/Xzh9E1dosVfsZaGKpI0yChbTKYRprVV5fdCQAgIASEgBISAEBACQkAIvHYCBrF1GmsxyHjtbSEVEAJCQAgIASEgBISAEBACQuAtIpB50wiTjGwZVoCZj2yFikHGW9TZ5FCEgBAQAkJACAgBISAEhMB/iUCs2LKySmD9rjJJapzA3l0RR3pHjDhr9/gzBI0OGibW7+fP3NKpFMdBZX5ivHdQ6UCr358OnVYT40aoIzQ4mHfLyTTC/1KHlGMVAkJACAgBISAEhIAQEAJvCwG92Np3GisbGyxi12upQa1Cn21LybWVQCOBTq+PEusmo44y6Kd4358/fVOXlGWh8u+xBhm6GOt3jcH6XcTW29LV5DiEgBAQAkJACAgBISAEhMB/i0Cs2LK2xsIixvpdFd/6PaFGUgglp5sUy/dE358/c1OnV2D6L1UoH0w/a9Gi0+r00S1Dni0NocEitv5b3VGOVggIASEgBISAEBACQkAIvD0E4ostS9RKREsvtgyOhCj/adRIKhU6RS0pswPN6KWE+ine5wunb+n0Esz4MkqymM96oYVBaOn/lMhWqCQ1fnu6mhyJEBACQkAICAEhIASEgBD4bxGIdSO0tkFtktRYsX3X/xnXZylYjFmKjZopgV6KiVqZ1VOq84rYMsi0mB3F/EfMm7L+S0eM0NKLLR2hIbJm67/VHeVohYAQEAJCQAgIASEgBITA20NAEVuH953G2sY6Tmyp1DHmGIrgUhvEkalGMoa6jP+YhH6K3Ujx04jLs5XQPcPUjVBZu2WMbGkIDRU3wrenq8mRCAEhIASEgBAQAkJACAiB/xaBuDxbNqiNa7YUUwzlf2p9XAuD06DyHjOfMJEboXn9FOdWCCrFICM5tHonQmW9VqzYEoOM/1ZXlKMVAkJACAgBISAEhIAQEAJvF4HYyJa1dZzYUiJbxmmEitDKgJdebMVotzjfeOMiLhX6dVqKoosX2QoJpXS5ohQvWTgDqiC7EAJCQAgIASEgBISAEBACQkAIZB4Bo0GGtbJmy8SNUB/VihFacRopfmRLCUQlp59Mv5fIVua1qZQkBISAEBACQkAICAEhIASEQBYgkKmRLePx6q0MY+02DNaGSkQrdiqhYv2u0UierSzQQaQKQkAICAEhIASEgBAQAkJACLwcAYPYOoUS2bKwsNSv01Ks35U/fWTLZBahqUYyp5cS6qd4n8+fupk663dlzZYmzvpdkhq/XMPKVkJACAgBISAEhIAQEAJCQAi8XgKmYusVW7+bGmTEz3lsGtnSxiQ11kpk6/X2DCldCAgBISAEhIAQEAJCQAgIgXQRiCe2LJSkxoaolloJaumTG5vuPtbj3ZDU2GQmYJw3vOE3iSJfsZEtY3KuBO/6pMYJ3QhDQ3i3bDGKlxKDjHS1smwsBISAEBACQkAICAEhIASEQKYTiBVbVklZv8dMJTTVRkot48emUvwsBhmZ3rRSoBAQAkJACAgBISAEhIAQEAKvk0D8yJZFbGQr463flTVbxldchMzwL0oeL9PIlrJuK9okz5ZEtl5nH5GyhYAQEAJCQAgIASEgBISAEHgJAnqxtddgkGHO+j3W2t00mpXwv1PxWSJbL9E4sokQEAJCQAgIASEgBISAEBACby6BTItsnTt1Q2ecbGhc0GX6npz1e4lSRd5cwlJzISAEhIAQEAJCQAgIASEgBP6TBBSxdUgf2bLWW78bDTKUmX2KUYbBICOx6UWcAUb87xLqqNhtxSDjP9m/5KCFgBAQAkJACAgBISAEhMB/lkCmGWSYi2yZqrikIltlyiluhBLZ+s/2UDlwISAEhIAQEAJCQAgIASHwhhJIGNlSmbV+T31kK3EULGZbiWy9oT1Eqi0EhIAQEAJCQAgIASEgBITASxHI5MiWsY6J7Qh1Om1Mni0dWq0WY1LjMuWKS56tl2pa2UgICAEhIASEgBAQAkJACAiB10nAENk6GeNGqKzZUunXaikJjQ3276a1M9VIZuzbzSY5NmyvOnfqps50X8a8Xcbda3U6MElqrNFoCQsJ4V39NEJJavw6O4mULQSEgBAQAkJACAgBISAEhEDaCSRp/a4XWkpC4zjzd2OeLKNmSqiXkvusMqzZMr4Sp0ROOrIla7bS3qyyhRAQAkJACAgBISAEhIAQEAKvm0DiyJY6JrKl6CwlumVaw9REthLqKMP2Etl63S0t5QsBISAEhIAQEAJCQAgIASGQqQQyL7J18oYuxkLeaKIR712n1cWs2dLGrNnSEhoagqzZytT+IIUJASEgBISAEBACQkAICAEhkEEEYiNbVjaoLSwMebbUapTJgyq1/v8TayN9qAr0S7RS+R4zjTDpX8s0wgxqUdmNEBACQkAICAEhIASEgBAQAlmCgKn1u9okqbFhuZZxGqG5qYGpVFnGhMjn/suRreDb7F05HY/fLOjQpx89a5cxJIsGnh5fzLS5Wwj4agRO7b+miE2W6BcZX4mbmxg4bj23rBrgO6E1ZWyyZ3wZr32Pzzk40YHZ52xp5OJL+w/Ur71Gb0wF/PczZsgCzvkXpP30STQtkS32HHltx6AL4s6RFbiN3kOu6s3o69SRj7K9ttpk2YK1/25j+MBl3M/5Ad2ne1IrX/qrenvzcLzWnceygQ+TWn+IXZa4XETif34TYzy2wVfdcXKsSf70H6p+D6F/LWfo5J1EfDqAGY7VsM6g/Wb+bvw5OnUoM05aUs/Jl07/y/76z2MjhOfX2Ll4DJOOFaRplz4MaFgeuUIn7CFaIu/sxGPkCp6Va4/bmEYUTU8nuvMrHt5LOW/fEp/RjSmZ0zI9e8uy255b0IFxv4Wj+t6JtX0/TX89//kV1wnLORFenYnjOlKx4Ns6MEw/qjdlD68hsmVEE99PwxDZAiW5cZz1eyiGpMZZx40wYO8Y+i84S0iEid+HaWtrNVjkLcl3fScxoHJOwzcBl1jnPZj2Ky0Z4T2Jse0/jrkBPWLHKAc8F+3k1gcDWLloKLXfs39T+k7a6nl+Jt91ncZF2+7s2+ZAhVw50rb9m/DrJz/Tte4I9r/Qkb/HCk45V3kTap016vh0Ix1qu3DoSTFG7NtJv/JZYJCm8+fy1nG0breKvE0HMGHJKKpkiUF/1mgyYy20txfS4Dsv/rb5HI+9G2iXAZfrS7Ma0GXqEbJ1382OIV+SJ+ZSmvyRR/DwwhZmOCzlbA41xT5tTPeBvahSIC28rrKwmwe7XoSDZS1cNvSjknHzsGecmN2OJhMuULhSbUbNXUbL0mnZd9K/PeJeic7L/Mle8Acm7lpAwwwQrBlTszTu5fk2etcbwW+PwsnVZRl/jf4GdbyF32ncX0b+/NFplnp0oPeOYvR1m4BPj08zT2y9OM/quTOYfaYQPw3vS4svimTkkWXcvjQR/L2kDbXdT2JVrAIOS3bS48OX3/31RS3p6nOUW0GVcN+5hh7/y8XbKLcOuXxEt9WhqFst5rp3jZcHZtzy+gpa9fRiV2hTtm8exbfFc6Vqn5HP77BjWi/m/2VDQl2rU2fD1jYPxUpXoMIPP/BjtfLkTtVe5UcZQSAusmUyjTDW9t1o/W7qP6iUmnY/QtXZkzfiWb8nrHxC63etRktoSAhlymetPFt+6zvxndthAoPDCA6JQJvgQHSaaCwLf0jbqfuYUT/maUTAZTZMcqTzGkuGjh2PR9v/xSCM5OLSYQx2X8S/NX1Z492JTwq+jZci4MIcavX05ZJtV3ZvHszHb6PYirqEb4vGeP9lQ6OZe5nbKKOee2fEqZ7F9/FsM13qu3PkaTGG7t5K73JZQ2xd2TaB9p3WkrdxX7wWDOdLEVuJOpL2zmKa1PLmhvVnuO1eQ5tC6e9rl+c2ocf0P8jWdTtbBlVOpdgK4/Yf8xj641iOWltiUawG/d28cfqxZKorFHpoOHV6b+ReqBbLbG1YcsOb6satNcHc3uZK027rsKrjyLwljlRIlQhMufh/1vWk3tCdRFd2ZsfafpR5UyOoUdeY064JY4+pqDt9LwubF846ka3HZ1g+tgv9dxWjt5MXE7tVyjyx9fQok0c5MvJAKabOGcfAWu+m3Clexy900bw47EWDVnMIqNCDBVvGUjUdYdbQQ160GDCTP607s2nbaKoXyJl1+kMG8j3iXpGea0NRt1jAJa9v07/nv1fRrq83u0Mbs2X9cL4pljqxFfH4Ckt++hq3AzZk04YSGmkyQlWpyZYtB9Z2echbMB/2uYvzTUcHBrf9jLxZ5YFI+sll2T3oxdbvxjxbMWu2TMSWqfV7woNIaPWe3PcqwzTCZNZsabXo0KGIrvhJjbOW9bvfxm7UGn2IgKKdWODTgiIWCSYi6HSosuUgV6FSFLaN+S5JsQVRQU94+MgPTa5iFCtgR/a3dV7Df0FsEU3gg9v8G2JB3uLvUsAqa5z32sgX3Dm2ldV/hFDku2Z0q5oBoYeMPrT/itjS6Yh4cJKd2/ZyLKgKLsNrkLrbaEYDz7j9ZSWxdefYAoY3msypAraoNBZ80cIJrzFtKWORmuO9x6p2bfC6EoRlSDiRFq1YcMWLb2I31REd6sc/955DrncoXiR3hj2l14Y85faD5+hsi/BuEbt0iIBg7pzZz5Y1xyjYdhBNKhXCOlMHUhqCHt7mYZCKPMXfpWDmFp58I79WsfUHU11H4HywJJNnetKvZgaFRFPTreP9JoLnf51g3falRH41kV7f5scqwfNdXcQL7t15QrRVAYqXyEu6ni9F+PPP/ceEWOandPG85MgyYc40g0t2gywjtp5cZdmQr3E6X5HaXUfhVr+Yod7aaMLDQ3j+6AbXDu1mw47DXHgaTd6CxSjXeBhThzbivdxv6YP+jG3ql95bimu2lD0n0kj6f9TnIE5OP5l+nyiyldqkxlkusmUUW+8N4+CW3sR05eQbIBmx9dIt96Zt+J8QW1mzUULu/MFil7aMu/MdfZzH4V4vXbPwX81B/lfEljaa2yu70MznCjm/GMHOBa3I82qIZtpes5rYGtZwCldLFcLOMoDH+evi5uVJ50/sUuZxaS4NOvlyPX8Ryty5x211ywRiK+VdvPZfhP/J5AEeLN35nJYr1uL4fUlsM1VsvXYCSVdAxBZwk1WdhzL90HE+G3+ayS2KYCNj7HR32qwltr5i5KWqtBw1h3mtS8Q7Np0mkvAgf/z8/+Hg/DFM23CCB5pCfOswE9/u1bLMA+J0N0gW3EFaIlvpS2qcMLKVQKnpTCNbGi1ajSbG+j2LRrbKOLJ3U29KWaYiFCVi678xjTALnuBKlYKv78PXoRHjnjRh+JiJuNXNgusF/kNi6/q8htScdI8iP4xm9/yWvOmrNLOW2FqI449jeVLlM8oVzsO+nfdp7O7N6D5VU+Cs47hnfXovv0qFDp0IXruBKzR988RW2CFc249i+YEoum3YIGLL9JosYgu4wpwGvfE9eZXvfM8yubmIrYy4bWc9sVWFFsNnMr9d0tNVIwJus32CAxM3/MH9bHUZu3IS7T4tyFu4mj4jmjjd+4gX2VJbxlm/G90ITSNb+kVXSjQrichWwkiXyWd9ZCup2ir7U6YP6pQphLEGGVpCQkJ4r3xxSmQhg4zYaYQittLW+SSylTZeGfnrh8eZ0q8Wox81x3mCLyO/zYIT17Ki2MKfK79k/Jqth0saUtXrNkVqj+fw7IYZNhUtI7tMWvaV5cRWXXceNepAi28/5dz0Qfz1mQsTPYdTp3gyR3V/Ex07jObg02+Yu/xTlnTx4UJUUxZcNZ1GmBYqr+u3pxnbegiL9kTSa/t2Rn0l60ZjW0LEFvAPS5p0ZvKxi3w//wYzGmfBe8HrOnXSUe6bKLaUw414/ivjuoxl9bHblHBYxaqB31HINh0gZNMkCShi66CZNVtqlWKOoVdcZrc1Lr5KTj+ZiivDmq1kXorQSii2sqRBhnEaYQaJrYe/jWPMzA38+9VEpvWtRWlz9jC3f2f+0i3sPXOVZ2FgYVeUz+p05KeeP2Bxcjq9B24hR9VmOE4ayGdmHktE/PMH6xYuZfuft/ELj0JtW5Ty1dvi0K8B776so2jUE06tn8Wcn09x91ko5LSmULlvadOjB/Ur5E285iDdYiuaxye3smT1Vo5cf0homBaLnLYUL1ONRt06UatSIRIeivbZOdbNX8ZvZ69z3y8MnUqNVcEPqVqrAS1b16KsmYW/j89tYabzaI4Va8WgEU40KvmEE+tmM2/jMe74RaC2LsVnTbrzU8dqFLZKeHL4scWxM3MuRFBvzG/8VCXm+3B/zi7rR+914VT80QFfx2qJnx5pbrNz1jSmLrrGF0NdGdDha4oYd39rM/3cF/HX3xVw2eLKj4WycXHdFGZtOsLfz8NR5cxN2a+a0X9wez6KhRDB4ytbmNh1Bidz6Ah59i8vNDbY581PPhsVEcE2fNXDgQFda1AsXnA2hKs7l7L8l0NcvOVHiEYHVnkpV7EG9Vp1oFGFdNycox/xx7rlrNp+iBtPQ4i0tKN4+ep0GjGUH6y30rW2C4eTM8jQ+nNyzTQWbvqTWy/C0Ga3oUD5GrTp0pkmn778oFL78A8WzVrBb+eu8zxchWWuYnxRszW9+9VBs9OJZu3XJWmQofO/wa8blrB17xmeyKa2AAAgAElEQVRuP4sgSmOBXdH3qd5uCP3rv0ucf8JTNg3uzNxLkUQGPuTBi2gsrfJS5B07VNFR2BX7iE4es2iW4EHki0u/snb1Bvaeu49/aBSabNYULv0p3zXtSLs6ZUn6vhjEuV8Ws2r9fi78G0iU2hLr/KWo8FVdOnZpRvlUzKqLd7kOvcmuJcvYuP8k9/wj0GTPw3uf1KLbyD5UCVhMo5opGGSE3mPvshms2HmB+8ER6HLmpugnDejRsw3VyyQ+ipc1yLhzbCGOdV35p0EfxgzoyKOVXRi8rRA/TRrPiNb/S9JS/er81nT2OUiujjvY3PQ0bVtN5UZ0s/hiSxfG41OLGdB/B9ZVuzFmegtirTceHGOxrwfT/ypH3xHD6VOzMHf3r2LW0s2cve9PpIUt5So3o9egTnxuxgQp+o8p1HHfg12l/iyd2DBRFC7oyq8sXbaRPefuEhSuI7utPUXfr0mbTi2p9XF+dBdX4jJ1FUduBBDs95zAUMhVuBB5rLKh1kYSWcOVXSO+xzreouAILv08lXlrj3LtaQjRljnIU/orGrXvRqfqCaca67j2y1SmzljGvSrOTBzWirL3NzNp6nIOXn1E4Q6++HSqTH6rAHaM7MLM0wHUdN+NYzVzKRw0PDq9neXLNnL81hP8QyNRZ89FoXJfUr9laxp9UyaZfp3SaC6Km78vZN6a3zl35wXR6uzkLl2FJh370OnT56wc0Ya+vyZnkBHC5W3LWbhpD5fuBxCltcS+5P+o2WkY/WoUenlzh6dJr9m6veEnXJce50aFUWx1+pF37BLM69NGE3xgIvU9DlGwWCu8VnWjfAIM0c8v8svSxWzdd4kHIZGorOzIW/R/1G/XlSY1ypL7n50MH7OIE38/JuypH/7hkVgVKEF+W0vUis1X2Z4sm9maIhZawq6vpnf3lYSUbM24lYnLMhQdyrXdq1m+4TfOP3hBSEQ0ausClPmkLh26N6PKu/boPV6uraaLy3L+tm7O4lmdKW+bYAWY7l+Ob1jBmi3HufrIX3+dypm3FN/Ub0+Xzt9SOJVTYO9scmDU0hPcterIvAVd+F9uc0YcGkKf/M7YFl5cLP4NA2d6USsNc7gfn/uFNcs2cejSA/yjLLApUJ6v2/RmSNOPODW6Ij3WJG+Q8eLSL8yasYbjt/8lJDobVgXe5evG3eje/EsKJVwY97IGGfo1W8o0wpQjW4Z2jOTk9O4Mn/srV8qM4peFfahcKPHAyP/YQiYt+Y0zN/2IVFtgV7As1Rt2o2ubzxJNg797aCm+46Zy4cO+uI/qw9che5jmM5+dp++St5kX3j1rUcp0GBF6mdXTFrD9xEWeBOtQWeWm5Gd16dKzJ9VStU4npWtC1vg+pWmEesGVAa94ka2ESs00sqVYwCsGGRrNfyOydW/TT/QbPZ97tVay3qUZ7+eNT/vK4t4MX3qa2w+f4hcchoVdXrKFBxCVowifVK1Ph2a58O3mi/r7bniv8uCbeO5YgVxYP4NJM9Zz4oEfAVE5sFWHExalw9I2H/nerY3rDA8alrVN09P1oNv7mOU0glXnXvAiIByL7JaoNBFEYoN9vg9p4DgKh7ZVKWS6KD0dYkvz5BwrJ7syc/ctAl48x1+THRtLHdqoMEKj1fwwbAXj+9WiVKzQCOf4LEfGbjrFnXuPeBEchsq+ENmD/yVEa02uvAUoXLISLT2mMfDz+BLtwfHljO7eh73lf8KjT220e7zwWvc35NAQFh5JhMYa+9w2FK3nxjyXppTLa2ob9oTlbWvgeTKcVvNv4PV9zMkT5sexqY2oPy+Mqm3Hs9m7jskgPKa9NddY6+GM08TzfDthJh6DalPCeO5dWUKjPpP448LXLL7Ul8djnJi/7wrPsEYV4kewJge58rxDiQ/q47psDDX0Y9cw/jm9kAFVRnAwnz25rO2wUkcSFhpKWFQU4YG5qOc6lfFOTSkTI7aiL6/Gdexy9l24xZMXgYSocvNOzlCeBEWT3SYPBQoW5P0fPZjl8m2a1xkFn1vLpMlz2XrqAc/9A4jOmYuc2jAiddmxK1wDN+8a7Bw+mePPiuBoxo0w6tFuJvTyZNOtRzx7Ho4uW05yagIJVecid+FPaNzLAcfuX5Mml290XF3Sl58Wn+b+w8f4hURgYZeHbOH+RGUvyuc1GtOidnZm9ZmHTcOEboQhXNgwk6kz1nH80XMCAiOxtM2BLjScaAtr7PMWoEwbb5YN+Ya8OZUT4SFzf6yM258RqHPaYZdTjS4qjMCQSDTRUdiX+YLhy/bQ+6OY/hBwmc2+Y5m68QJPA5/zPDI79lZqIsNDiVDZkDePHYWq9MXbqzNfFEjwhMVvL87dxvL7nQc8ehqI1sYey1A/gqMteaf8lwybv4XO76f+qv78wHRcpm/g6OV/8QsIRGeThxxRQUSqbCnwbm1cPCqzorsX1826EUbx/MJGxjtOZde9J7wI0mJhaYlFdAhR2e3JXeRLujk70av++5jqv3SLrbo9GOfrTf49Ixg4aDlW3SYywbkrlcwNrjQn8W7Sn0VnijHswAp6+c3g0+5LCdE0Z6FpZEsXyoNDk2jSeA22Pwxj/sbulDVivPs7k1374XLscyZM6kypB9vwmfoLdyxzoA0OJTJKh619HmxLNmbCImdqFbfB9PIYtWckZXtvJvfX7uxb0Z5Y5/fQZxxeOpSh807j7+9PsM6C7JZawoJDiNR9Rnfvsbh2r0yuE1No6+jD9ovR5M1rS3ZL5YFKEOFRWpR1GpFNF3J/VnN9v9O/gv9gajdXVl/7hydPg4jMZoed9gWBOjvsC39AjdYDcB5az2RNso7zK50Y5TaNuw3nMvHLZ+xctYgtZ54RGhRIyZ+2s2PkDxSxfc6azjUZffg5jef8zYQ68V1FtYGXWeY8hFlH/yXw2VOCdNnIZmUNQX5E57DH3q4AHzTsjfOQznyatpMZwi8yp+9PLDv3L0+ePic0yhLrXJZEBkVh9W41GjeuQzn/2QxbX4Ce5twIH/+B7/iprNl7ln/9AomyzY0qMAiNpRV53ilA2UZjWeryA3ksXmJQlIzYurqwJb2m7OXil9O5ML0NRXMnsKLURhG4fRjv991JkdK9WHRkKJ/Enr5B3Ny9EGe3JZz38ycoUoWFpYrosFDCInV8M2geE0Y0o/yDFTTvOpY955+TO28uclpaEBUSoHerU8ZcfOLOyd8GUspCS8iFmfxYeyZBZXuz+JBpWYZC/a/tZs64SWw6fR+/F/6EW1qRQ60hKky5npeh28y5DG9RkXwKpvOz+L77dC7ZdmPP1iFxKV90WiLOL6Kjw2JuPH7Ks+chRFlYYZctHP/wbOTOU4gKddvj4DyIrxOMicxduaLurqB7uwnsvVWQETs20+dT+8TGHtFh3Fw3kBrDj1Dsu+FsWN6NoqkxztHe5efJ45i3+Qi3HvkTEAL2edQEhqiwypWHjzrPp39oL4asD0Pd3IwbYeQzji8cxuD5p3j+/AWhyjmcXUdEqI6cufLyfq0eDHPsTY3SJoor08QWRB6ZQmuneRz5+ztmHRtPs1L5TMaDfmwd2YnJe+/y8NFzQnQ5yZ0jAv8wC3LlLcH/qrfC0XsQ1UzE09+7fHAb7MyZamMZXceeK5ums+TwY0ID/Xmn+3I2urfmw5gLXOihiXQdt5XLN+/jF6ghZ57sRL4IBdt8FC/9EfWHzMD1x3dSf7PKwr80jWxZWFigUqtRq5S/xJEtU41kTi/Fi2QZJhzGvt6+yFbZURz7uTsFU9O4yazZurfZgYFjFnLvh2WsdWpKeZMLy4u9LrRz2siVB5Z8PtADt5ZVyG+lBk04T89sZbLnDE6p86F6GMA7VdvhudydarFiK5SLm30Z5+HL3tDyNB8wjH7NKpHPQoc24g6/TBjJzN/voq7szoZ57XnfLnUzdYPv/8H8QT3xOR1NyW864zSsM5UKKN0hgru7ZjBu5lpOaOrhNduNTtVKxkVwXlJsKc5tKz0H4rX9X3KW/ZYeQx1oUbEglvoeGMXtfXM4rK5P8/rVKasfSIVxZEo/PFYf5NKT/NQfMYahP36EXc5sqLTRhPx7jnU+I5l3KIIiFb5nyMy5tDGJJjw4sQLPPkM4mOsTStjkJlfBD2jVrxtfF1OsBTXc2TkBjzk7OP/Uimaem/Bs8wF5Y9E9YUX7H/A6FU7LudfwrBEnto5Pb0rD+WFUaePFhnG1zYit66zzdMVl8nmqj/fFfUCtOLF1dSlN+03j5I0S1Kz9lOuBNej/U0e+LWWPhU5D0KU1DB82g3NhBXj/x7Gsm1qP3OjQRAbz/LE/z++eYLlXT2Y/q0XPISMZVL0gOp0aq1z22Oe21l9YIy8sY7jHbH45codc3w3EzbEtnxe1JrtKhybiOde3T2PY1D0E2BSlcp/5rOxnTF+Q8gmgu/MbE8eOYfbWuxSq05WhAzrwVQk7VGjRPTvLwrEebL2vQuv3guCo9xj66xYT63cdEc//YHLb3iz5O5K8n3dl7JhOfJRLjVoXxNW9i/GZtJAzts0YOcaFgbXiLwhOrnZPdw2nnesv3HySgy8He+Lc/DPy5lBDdBgP/9zI5MnzOK/Jh+5hIMVrdsMznvX7M/Z6DcFt8R0+HTKSbvUr8o4S6dTquL/NE4dZe7gTUpaRG9fSq5I92VUagp8+IiA8mttretJh/gMKfjWYZePq60WG2jI7ufIVxFYZZ/ldZoPvUFwX/YWm+Dd0GDKcDl8XwVqtQqeNwO/0OsZPWsbRu+EUazGRZW6Nec/eOEB7ysaezfA48A/Zv3FlhnMdSllb6N2oIp7e4NzJQ4R94U7biim3m/KLqAvLGeY+nc2H/SjT1gHnHg35QLFv1mmJ/OcIvu4e7AnMjcUTP6JsPsM1nvV7NH7XduDd3YG1D2z4sH5/3BwaUlo5lbTPObnWB5+F27ldtAfTpjrQrEJcdDLdYqtOFzxmTKOW33pchzow+0UDpkxyo0e1xOsV/X8bResRq7lW0Yujs9pT9KwXH/dcSaQ5sXV4Cs2brcW2piNz13XjvVixtRef0YMZd6ogVUqowbYs1dv2pmXlguTQQeStLbi6zuPojUBytZjCr54NKWQXN6iO+t2J9/v+TO6vXNmzrJ1BbOlC+Gf/TDp3ncXjEl/R1cWDth8r541y6XvB5e0n8Cv9P76rX5lCkUE8exFIWNCfTHeYxOZjUTSfNZOeXxU1RPOs81Ikj7Uh51XEeaa36c68889Ql2vHuAl9+Sy/BWrCuPfnBqaNmcwBatBz5FjGtCoXc4Q6LqxywXnMXJ592ZQiDx5j/Vl9enSuz7u51VjaFqBA7pxYqJ6ztmttxhx5TqNZVxlfO05sRQZdZtnAzkw+5IeqUFV6u42i1cd5USmV0oRy89AqZsxczKG7uajZfzSuA5vxfqojsP+ycWAbPHb/Q1i+ajh4jKLhR7lRzIKj/e+yb9UUZq2/jNZWw8OIsrR39Ixv/e5/nBnu45m97hjaL7rjPrIL1d/NhVqrJejqGpyHzONsZB5qev3MvGZF49LfpO40gmTE1rVFbegzdR+XKvvw19TW5sXWjhF81H8XRUr3ZMFBByroy9Xx7OpOfHr0ZnnghzTo6cywZmVRLkM6XSTPTm/ieNgXfPtDdd7PHcIzv0DCo66zuqcLS8/doLLbDpzrFcRKERzZc1OooB2WaAi5OJtGdWcRVLYXC/cbyzIcqN+VbfgOH8Hi02EUrdqCgY59+K6UlaFPav05v2oNtyo0p2mtihRRbixJ3fd1GkJ/HUH5Hnup1suZoR0qU8hKibJF8ejMz0wa7cXvoZVpP9iTib0/NUTJknvpnrOuX3PG77qOff+f2T6oMrYJhjRRYf+wskd1xlwsTFP3nUxpZp+KSKUfB2aMZvzsDZzlC3qPGkHH70pjm02FNjqIi1sn47n4CjqLJzwNgGwtE4itcH/+Wt6Hzt5/Epb7I9o4edDn60L6GWOR94+x0Gcii/cEUHPoRNwGNYqbbZOJYoury2g1aBoHz9jhsGUtg74uou9DEMju4W1w3nGZJzmrMMRrDK0q2KJWaQm5d4wVHsOYdaU4dTo7M3103dgE7zd+nYa74xiufVCX0uHRZC/xKR16tebjfJZY2OYjf25rsqkh8g9vOrmu4Y9LYVTsOx6vTlXIl1OFLiKIi1tGM9D7OLk+/oERCxbQslRKHSDrf595ka0//07C+t0AKZ5BhtZgkBESEpo112x5HCEw2pZ3CthiGS/0p0MTZUWR9zsyfnEHyhjb/2XEVvgfeDUbzPLLzyjVexmrBlUlv43JJSc6lH8ubGdy7wFs+Dcf5au2iSe2om79js/oIXgfLEJPdzeGtf2SArEerzrCAw8zsdNwVpwJo+3ivTh9nx/jQ88ku23YE06tcKSly5+8W6c3Y2f04Qt7w2Bd34YRfhyaMwL3aZux7LCQmY7NeN/4JPllxFbUM86v96LdkDVkr9wKh3FjaP6hfTyrWl1kMKGa7OTIkR3Fq0T31zzaOczk8HU7Os1byk81y1BQfzcxVjKaoEcXWDOsHe7Hbfi8uTdrJ/wQOwVREVteAxzZ8tCW977vwlAXB+qVsyVbjG7SRvixfUxPvFcf4m41L/b6dOL9WI/3Vym2fDlz8wWW5VoxY84wapbJTw7jA9aoIG6udaSeyz6sin2D+8YlNDNxdw+7eZDpDg0Z96gJwzwn4lo7YSKkG6xxGMmkNQeh2QTmD2/FJyXijlkhpw0P4MZWJ1qP3E30O9/itW0RjVL15Pkh+6d54jphPc9rODDJZSC1P8gVyxOiCXnxNyv7d2DmqeeERH/AiF+30Csmz5YuKpy/5rSkhc9NClTpx+I53Xg/j3VsVEAbeZ8Di8fh5L6VAl288HLtQoXUzDkPPoR748GsvRNM2X7LWdHvC/KYeiBHhXDn9EYm9h/Kz4/yU+GHroyJJ7bucfS3G4Sp3+XLasWwM8kgqQt/xFqHdnjvvErpkbtZ2f1jg4iKGSDdnNeA7yfdpXBND/bMax4voqPc4K5un8nQflO5+n5jhjh70eWrgtgYO6Cyj+hQ/M8sof+wuRy4kY/Ba1czoFoRg8X3k010qu3CsdB3+ennTfT7yHQ6jZao8FCiLWyxSnH0ohR0g7VDRzJx9UFUTbyZP6otFYvHsVcedgQ9+4s5nduy4Lqa7DafxxNb2sCH/ObTli6Lgvi8+VBmjGlGyVw5Y6cYR4ddZcM4N8bPO0FFlyWM7fU9JWIeFmWE2HLzmUaDwnfY4ePKyLGnqDxmOqMH1qZ4vGmzN1naqTeTdj+h7tIdjK1bHKs/xvJxr5cQW2McmbDrCbblGzBk1Ci6fV8aa+PFURvOv5uH037CNq48+Q6fg9NoWSrOOt6s2Ap+wIHpbWkxP4LvuoxmsVs9cplcyjTh4UQpuXNyZI+LkkUeZXT7kSzbF0nXjRsZVqM4CTNQ3FjShibjzqAt25VlKwZSKV/czAZd9FPObJ2K44ClqH4czNhJI/hafw03iC0378WcCrDio7YeeA5uyWdF4trT0L+TEFvR4dxa/xMNR+4mW+naDF80gaal7Q0D/ZiXNjKEW7/PZaznJLaFNmDcNDd61SiRigEx+O8aSV2HTbywrMCgVYvo/pE9+oByzDkXEfg3B5dOxHHMdp4V/oL2Q8aYiK0IzixxwXX8Aq5VHMVs995896HygCRmc00oj3e60XjkVl4U6MWa3x341DI1IRGTO+mrEFs6fy5tnUiXriuxazyAMTOHUs2YbkZ/nQgjLNqCbNkN90bD6zrzGvfC98QVvp1xDp8WhcgZL1CXjNgKvM2vMx3oOfUc5Rr0wWV8P75+xzaOk/I4MiyYCHUOcmTPhj4AmKTY0hJ5cDEzs9ej2ycFsTcd20Q95MhyD3oNPch7HYYxcUZ3UhOID9rqSL3RP3PHvg/btw3mE9scJn1HQ+j1ZbSuPY6Hpdsy7VdPvknF8+WgE/MYOXoCay6Vpb/POAY1qkQBk6m4mvAAHu50pYnTbgI0OnK0MhVbUfjf2szQeg4cyluRTl4rGPJNXmIPVReF/6k1jB7tzrIX9Zk21YXOX8bcuDNTbAXvY2R7F9Ye1dFj00YcqhfV30uiToyndq+l/BP+JW47p9OyVJ6481UXyb9/bcSz+0AO5G/MMJ/FdP3Y0MMUseUxajz7n1lTvqEDzsO6821pk/uG/leXmN2mHzOP3uT9oT8zs0tFiphEdKMDH7BnYiu6ro+gcpdpbHWqlqrrgMkZl+X+My6yZY3aIsYgwzSpsVJjs+mxlMtvUtbvxktc3Pex1u9Gy/eE70aDDNNphMY1W1nOIEMRW8HhhIRFxgvfgZboSFtKVfyJ5fsGEZt4/SXEVsTBsfwweAX3rFuzdqcLVe3NZLsIe8yfs/rQcOJFPvyug4nYCuLcusmMGjydZ/XdmOgxmO+KJ7w5aLg2vy3dph4mqPkaDjlX109TSu4VeO8w07u0YG5wVbq6LcSjQf54U2H01/dzqxg80oPVUS1YPmM4DT+I8Vp7CbEVcv8U8x0b4PV3ZbqMmoJXi7JxAsNsRaM45NmG4cuOENFoAVs9GlLCztyUjwieHJtMu6bzef6/GrgvX0rjmAfeerHVbzBrwr+m5wgPvDp+aiIMDIUG7xtLR5dFHLLszC+rHfm6mPHx66sUW9M5efUFdSf8jk+79+INupQ6RTzfgePnfdmX7136LzpAf8OjT0N9/97PDMfGjH/cmKEeExK5EWrPzaPPCB823vqaaavH0u7zImanleoibuDbtja+V+z5eNhGtnRLRWLO+wfwdh3J+L2FGOHrhUOjj8yK+ogDY6k5ZBUP/UsxPHYaoZaIwAOM/qobm3KUov3EX3GrmXAuvo7AcxsYP6wPS7L1ZMp4d9pXSDkLZ+heV74bvI7n+TqxducoPrcxM3gKuc/RWYNpOvE8FX/smSCypSEyUqe/aJobd12f24guvn9y//s5nJ3YiLxKdEl5aaP5e35jfph8l8Lfu/NrQjdCv4usn9iDPitz0HzIaKYMqZGorQ37CWPXmLZ4LP+DoJZL+d2lLoXt1PBiC72rOXEgqggOO36nd+w8t5e491xbRz9HL9Zc+5Spq8fS4YtiZvqFjpBfHPjccQdqa9PIVhR+f2/Guc4gDpaqyaCJS+n7ecJrmJaneyczzMWbvWU8WOPVm2olDb/JELE1eRoNSmh5cng+LiOd2FHYgYXjHalX1kR+nPGl2YCZHMvXg52LBlGxYE5UR19WbA3BcyPUcRiNhzJLwVQgKwcVsBuHlq5sOWtD/10bGfBZvtjIv3mx9S8Hpnem8bxA6nT1YrFHzZTXMoUdxr2jE8v3R9Jl/fpEboQ67Z+M+6oTSwNz0nD8ESY3tk20vjbs9kFmObZkkl8DRoybhsPXyhyhGLE1fi4HIuvgOceT3jXLmIk4mBdbUcF/s6B9LSbcKkLNoauZ27mU2fxNuqgrbPBwxc33Tz53mcWYQQ15N8XE0QHs+Kk6P+2KoGzv9WweUiGBgFDg6wi4sofJQ9ox804Vug83iWw9OcJEJxembNLRbf50RrSoiH3C20bUWbxrdWbJA2v6bDjCkIpZQGzpDXwm0bPdcnK0Hoz3rKF8kSKrq8xt1IcZf16h+vS/zLgRJiW2NDy5sBnPjr3Zlb8RQz3n0KOqVcrLD5K770eGEWZpReJhh46HJ2bS7wc3HjfsxegpE6iTmtSQkUdwqzeEtX9H023tYRyr2OojKPrWj47kytwm1PN9xEe95vPL0M9TrjvBHJ8+EqcJK9G1X4DviOZ8nN/MGCnqFrPbNsb3fAQWppGt8BecWdCOhhP+5cMGI1gxq238pRVKxTQ32OLphJPPA+pM88Gp25eGqfCZKbb8duHYxYONx6HHhk04fquIrQC29qvDyN8fU7jLRn51+izR+aoLvMeuCZ3p8LOa5sN8WdDVMAdeL7ZGjGF78Lf8NM6Dka0qJBq3hR12o5njas5GN2XVrjF8/07CR0IaXpydSaf6s3j8SXdmbR/BF2k85V7ijvdKNzFGtqysbVCmEapjphEqAkuZSmhMamyqjZQKGacRpvr9bGxkK+Z4YpVazMmgt35XZuEoUa2YyFZoFo1sKUmNS/Zh/cIOFE+Y1BhlzrQNufPGRXx4CbH117RadJt7jeytV3PA7WuszM0T1wVxe/cEWrRfhU3NLowzTiOMuMlWHyd+8rzDjz4+jOvztdnEqZp9w6g1dANXyzpxcGEXytoll74wnId/LWZALW8ef9+DyavcqGru6bjfflx+Gsn0A2XxWT+OLlVLGG7IaRZbYfxzaikOdV25W6MTbtOn0CDWMSKpc+ISM1v2Z/ahJ9RZsJuxDYpjk4R+DHt2ggmNG7MyugIdJmxh9HeGAboitsb06s+eop1x85pIl0pmMhNfW0m7QRPZc/Yzph2dRKv38scMOl6l2JrCsYsfMO7YPDqWyZNokBMVeoUZjeow61kxGoz7len14yZRpyS2bmxwxMFrMZcqTWbz+E58UiipsEc0V2b8SH3f+xSsO4HfZjTAnJ+Laes8/WMBbqMc2WY/lLnew2jwQRKZnp9spGMDD46ZGmToogk+7UO9JgsJL9uZ+fudqWSu6R8dwndUD0ad/wrPCWNw+CHlqYR/TviG7ovvk7vjOg64VDZ/49Uqg5nxtOmyngKNE67ZiquI5sU9rt+4zNmL17l25i9uPviHm3cf8uxFEKF1pnJ+StNUi63AG/uYNrg5swObMGzsVBy/TdoYPmj3KFq7ruZU3oHsWNGfL5QIq+4Jq7vUxPVIJLlKVqe3x2i6fVP0pRKT3tuqXENmc/Z/k9ns3ZmKSfQL3a0FNKgziduma7Y0Qdz+1YsmHbfyzo+OzFnRIy7Sb9qG11fj6OjM/ICWLJ01nOYfG6YSZpzYAl3oGRa5jMJ9eTTd5kzBsWXFGAOKcA66dWDo0mN84LkP33blsFcE0suKLfcBuB3+kJU0TJgAACAASURBVKHenji1/NAM88vMatSXWSdv8P2MU0xoUjg2x5H5aYRB3NrjQ7cOs7lTohK12g7GtV89SiSXLD0lsXVtDvUaTuMfq8bMOzeRaubOp6CrrHNtRY/fS9PXbRIT9VMJDWLLdcwMjn3kxArvQdQuZ+6hhjmxpSH00WYGVB7Kn8WrMmzFGjq/m9S6p2jOrx2Di9NU7teewEy3fnyVYqaKIzh/0pNNUUXotWYPDp+Yv+jrHp1hmWdHBu4uSW+TNVthpxYyzGkMS3Sd+WWuCzXLmAt5hLChc3Xc/gjgO6+jzGmVxnUkryKypUwjvPgzXj17s/pxab5q2BmH4X34JtmFSC8ptnQvuPDzRLp120j+1sPxnt2TT1Iz+E3NfT/iGbfOXuTvW+c4c/E2Fy/d4PGTu9y958c737TDadJkjLl5kx8NR3PGpzE955+Htis56vQNOfVqS0d05GVm1G/IvOel6bfsNwZ9nIrKR19m6fBRjJ3/lOZL5zCi+SfkNdttdRxyqUTvDfENMqIC77NyYGXcL3xI2/FbmVDHnBtZCCdmjcJx+HoKOc9l/JAm6J8FZabYurWW9v0m8vvJYrjtW0D3T94hp+4IzlX6svFZcRz37KSX2eeqgVxe0I+qrtep23U0c8fX16/lVsTWaEdXfiveD59xznT4NLGp1l8zmtB31jGyddzCb85VE0Xf9QI5eDv93+vLkXLVcFq1hjaKm6zfZX72dcDtlxfYxpuKFUVo0Ad0HD+S3g0/SjBb5JVqqFTvPJ4boTpGbKnVeidC/Z9eWcV0MEUfJfxsOosugX6Ki3zB2xXZUsRWmaHs/7kPyvT8FF9pFltBbBlQD9ddd/nYaT9Lu7xHdnPXBkVs/T6Z1m2Wk9NUbPmfY5m3M8OWXabgO3mxURypzFRSFxmEf0AQIWUGsmP9QCrkTiauri/Lhw4dF/Ikbx5y57YxP49aG0lw0HOePf2MYeu96V3jPcMUvdRcdE3rqPPn6o4JdGi/ifwtHJiwsA+fpLQuOXQ/o1qNYu2JQow4uJBuH+ZPcpAZHfQv6wZVxOl8BVp7b2FiLcOFUC+2evZjb+meuHtNpuP/zJD7ezXtB07gt5OfMOX4FNqULRBTzqsWW5WZfnoKzYvbJxIHUaHXmNWsFr6PilHPcxezGsbJoOTFloY/Z/Vn5JRVWHbbwrxBNSmdlOGgTkvormF8OGgXBb91Z/ei1ikYZei4tnUCLiM8ufPNeKa7D+KrpNyFzFm/KwvDd46kwoAt5MhpS648Jg8wTPuKJpLQwGc8zvkVP40ZzYhG5VOYchDAhp4/4H7gGZXdDrK4QwnDWpaEL50/V7Ylbf0efO5nJvvMZNv5p0RGRREREUlURARR2XKTJ0c0kWGhhNabyrnJqRdbj89vYmyXLuwv2QP3iT60LJtMp7+8mOZ9J3NI25ptG4dS5R2lD+uIeHSEaQO6M+NEFHZ585GnQBGqNu1P7051KJfqNTAaTs0ZyIjJK9G0Xs7CYU14LwnnLrPW75HPubZ6ON867cXePje5clslioLrcUeHERTgx5PcjZg2x1kfVc1osaWstbyw1h1nN19u15jMfLeeVC2qghtr6dF/PL88+IYl28ZSr7S94TqZHrF17GOcJ3gysom5Phgz0D15herT4kcVzIotdGhDH3JkqQfDx2zhYa4C5MtTmPe/bECnfp2p836exNf1lMTWQXc+7LUGjS4HufLbks2cR7A2mvCgZzxWf0TrIZ5M6V4JdYzYch49nRvf+7DQrSdfKQwTvcyJrWiCLs6maZ0Z+Jdvj+/vo/kqmfvmo/3TcR41iqMfTGTemAF8m5xlv1L+w1W0qunJBXV1xh2cT9OkjEmTsH5/9Ls3ozyn89vDAhTKY012swYYWsIDXxAcoeVj59/Z1LVU2qY1vRKxBTpNEDf2zMHNeRL7n+Ulfz57in/4Nc26DaS9Mo01Ufu8pNgKe8DR+Y40GHubhn08mOpZN87EJbkBUHL3/cDTTB08jA3nAwiJCCMiMoLIyCiiVRZkt82Fzv8phaulRWyB5twU6nRdwA2LVqw+4EpVm2yodBoijnvzdYcV6CoNYcu63iSa6GPuGB7vx2OECz67CuO5xpte37+XeK11zHbmrN/Dnp9leusfmX3Hjty57LGNnZdqWpiWyNAQXjx5wv+6T2fc0Lb8T3m+loliK/B3Fzq6reRoQCOW7PSgfsk8WDzbSKdaozkeFI1N3jwmU3JN6q7TEh3uz+Onufms0VCmz2mF8phTv2ZriAsnK43CZ8woGryX8GQP59eRTXHdcoWA7PnJa53NrOu5sj454MkLshctT/95v9LrI9A9u8yGaUNw3fYEu7h5wsrqYkIDy9Nxgiv9G31sNriQ4jj9Ff8gcyNbSR6MSu+IkzjPVjDvlS9BidIpPtp6xZjidp/RebbMG2QEsqlPfUb/dofqUy4zrXGu2HB4vANVBNDeKbRpvYwcpmLrxVmWerswfNU5lNlRkVGaBNMdY/aihC91kYS9N4S9vzhS0T55sXXrt8m077KYR1YWRIdHojFLXVHpkYT4V2Hk1ikM+KGcYerLS4itK7+Mo22n7RRrO4IpczsnsrtNVHzIXoa3dmL9ieI4H5lL5/LJia0nbHL8mOGnK9DKewuT/sNi67hvP0ZNXY1Vr23MHvAdpZIakCsOUnucKN/vFwpWd2P34jYpiq2rW7xxHubJs4Zz8HHuzGexNmsJWs/vZ7rWc4tv/a534RrOR4O2ksNCS3hYpGJSbOalQqWNIDh3dYaO98Kl2QcpDIResK5rbTwOP6P29Kv41M+RjNiaSPtOaxJZv784uQJvL29WnoqiWNW6tGjeiJofluSdAvbkzGHJ9SXtcFh4lrvfzuCiTxrE1rmNjOnUlSPv9cJ90pREVvDxDv7aCpr3nsCh6BZs2zQsRmwpv9ASHvSEO6d/Y+GMOaw/fh9L29zYFyxD9a6eTOtmMsc0ySunIsIHMHLyCmz77MS3f3VKJbEWTnt3CU1/GM/fppEtRWytHEp11736heoR4VHJtF0YgfmbM2vRaDp9abAcz8jIlrI/zT+7GTfKhWmH3sV1yXgG1nyXC7M6M8j3F2i5kdUjv6eYbYx4yDJiS6m5YnQTgt/N0/y6ejZzNxzmTrgtuezy8GHDATg5dORzU3GRktja50r5vuv0DoXhoUldw0GliyLU+hPaDfNmRp/P44mtWzWnskARrGZvy0mIrXMzaVR/NsHlOzFznwtfJnPHfnpoBk6jRnCo3ETmp0Zs3V9Bs1peXFE3ZvbFCRh9iRIVkYTYerhnHE5jZ7DvTg50mig0WvNZalTK+gp0/M/9CLt6lU6b2Hp2jGmuI3DaX5zJs8bSr2bp2Oq9vEGGYRe66AiCnv7N0V9WMnvhZk7/G4mdnR15K7XG1bk/9T8yfUrykmIr9D5H5v5E3Sn/0mqQF74jvkt5Smsy931t0DHGt+7LyhuBerOUDt3b8O3HH1Ekvy25baO5e2IFbm28eVK/O+6pjmwpJ/p9FrRtwtRToTRbcIbR3+fEQqflmHcVOq2MoNbo/cxulTd1bffvXtyHOzPl9Mf4Lh5NlypFzT60Vg7zqHtFeqyNH9kKe36GqS0aMfdODiyiwolQ0qiYu3upVESGBFCp5xwmO3WkgtJcmSa2Ijjs2RXnJbu5VWM6+ye2pmy+bPB4He3renIyKJQIZW2o+RsvqLREhxXg88Yjmb2kPYqPhVFsnfrUSS+2fiyT8KFMGDuHNcN92zWehUUlPT5VzjadBrui5Rm8+KBhaYRWQ0R4iN5FM5FTus6CHNbW5Mxukbr2zTTVYChIH9na8yfW1jaoTaYR6q8r+uhWUhVK6EeY8Hfxv082qbH+gvEfTWpsXmwFsG3QjzjvvEuJ4fvZ3D2JyJY2kFvbx9Ko20byfd8ZL+M0wuBLrJowikEzgug41hWHDp8mrfQV7hY5yWWnOEklFzoK5d5BX3o0nU94zS54zBlEpQTpQOK6gA6d1pKcdtbkzBbT8dMqtgjUn7Q9Wi/BstlAJs534NOUFvVHH2N806EsPqGm15ZNDKxa0MzcfUMtw19cYGarWswL+Jiuk3bg9O3/2TsL8CqurQ2/cU8I7lK8LaWUtmhxl+BQIDgkSAghgbhCDCIEd3d3Ly7FKe7uhIS4HfufOclJTjxpgZ/2ztx7n970zOzZ+9sy+9trrW+lulB+PstWd7ouSspdjVD+gE2CGmHQNX7LUY1QcCP8HJYtuLZsNI7T1hHZbTlrnXtSI2dfCUHFhmcretMi4D7FOwdwfEbXbLnNMi8DCh7sDsDD0Y+bDacyx9uOFpVyOdJ+sZY+PQK4ElGByaqYLYWU2KPe1B+2FfOao5i7WU39Let6I4xjDW30DQ0xyNEMrP5AJFut2+F5NIKazofZOrxazgudLJLbW6fQy3oX5S1G46sSyFA8Ztc0b5z9/6SuYwButp2pbqiLriDnmjaFbs/vwsjZl3narHBkK+LWDgKtB7HNxBK3gJkM/zF3117JqSn0dFzOn0XHcmilDT8Vz+JfJpcopf7jw2+wb1EQ/iuuIq9Sh86Oy5jRPT83KBmXF4zDJXgdUT2Wstq5NzWVWs7ZL8WtObTpPou36jFb0mjub3Wl1fhT1OloT8jM7uR6ZCYks9fUxcjIAL20SP5PTbZQJHBmrhNuAeswHbuRJSOLssxhAvMOmDJx70JG/1o+TYHra7JsqWMtiJskkhgbzq39iwiav57TzwxoP9YXN/ue1FKZMPIjWxcCqW+5ghSzAcw/bEtaTHsOnSrMJy109Q0xUoq/pKkRes+k8GRLRvy9ZQxpGcjj6p0I2D2b9nmk67u33Q83Vz+eNw9mtudYGuR31vpmPb+39OEvzR/x+WMD/XK5X/rqIsu9B+BwvAZWLr7pAhlRJ0KZ7OHL1iJ2rPAeSbNv8oj5VCjQMjTDRFAtLcz1cCdT3J2Y9rAZM2Z6YdUkI49ZQchW3H4Xao/Zm0WNUL0CAilPIjEphteXtzEzaCn7Lr/GuLMz8zxG81u6rPjfJFvJrzm3whULp+u0HOVOcFBP8jM4KmuX43dfwcs1A2jjcxW9+vZsWjyQyvr66GhrpR16JfH0zELsO3rxqvPIwpEtFHzcYkMrrwNILZbwl29zNBJP4NhkNAf1uzHz5HRaFUAYQ1n398eZ4uJB6BYTnDeFYNO+dq4E87BLXcZvS0Srd4ZARnLUTRYMbs3M13Xo670a56a5+/8KxgZtPSMMDfRShUW+FNl6vg0720C2nIyn1+Kt+HSvRRHBiypmD7bNnTkQU53Ju5bQJ1fXVCE/ribauvoYGekpyWj+ZEvCiSkWTFp9FfMRG1kyrC6mufSJwAs0NLXQNzbN2bpWmDn4/3xvbkmN090IP1meLSFmSxXqJRSq9ElMY2QagqSxyrKlSI3bkgpqhPGpaoT/c5YtBddC2zBs8QOi6vtydqUlpbPFhgnKB285GtyT3+d/4LvmAzMEMhRvOb7Ah0n2R/nWJ5ipjl0zkm/+7QEn5cP9nbh1teZijb54zp9H98IknCs02ZLy5tpG3PvYcLxST+z8FzD+l/zY1ke2j+vP1N1/YTxmB7smNqRIjgHDEmLvrWBoK18eV2+Dx6al9EzT8P8sZCspisvzh9A+7AUNenizJswiu0Xo3Slm+rjhvTaS3r4z8Mgm/f75yFbcsQCsvOZxIK4/azc606F6bid/Eawf1giPc3rUddjDlpGV8j1Bijm/BE93Z5bF9GN2mDtDGuUc6Ry51YqOU44THlMVp4M709QI5SS+WsuwX7y4W60z0w/Mpl3+2hcFGOEKboa2YsDi56Q09OXs8v7klMpFEfWUfdP7MWRxFPU7jchQI4y4wFxvRxwPlsRvpj8TOlbLhsNxn444rrvGq1azuFGImC3Zywss8xyIw4nqjHL2Y/qoejm73wEXZvTHYcEhYruuZq9nB8qZ5rYBlCOJfsO5eSPoNectP7Z2Ysmq/kqXj7yu93vdGe+7kMOGY9m6xJ6WOWZch+fLetI24CbamQQyEnl9eQEjWs8ivv1Igta60SDXw5nstfjkZEs4Wby2BjtnH9ZqjCSkzRP2b9vJrVrT2RbYn5rF1Sr3VVm2smMjlyRxd/8sprpP5UjF8czxd6avKtl4fmQrZgdWPzlxxvAXfI+voWcBchil1uCfkC0FSVEXCGzXg1WyWnSbupMZnXIzn79g/3RPXKYco5bHbHwndqVaXqHEQtXkV/BrNIBV0bq0CzrD7K45la3g3dXN+A8bw+qUxgyflKFGqHi0DWcnT+Y8bsmKZR70+bFACV0KsM5k3PLx3HK8XCayxnA8iwKd6V0nI37nxbphDJu2n+t1fLk4ZzCVsohhKWRSrs1si8XMd5SpPFJN+j2XKgiHLNc34z7Fj8VnvsV7lT9j2ldPi4v5m2RLUEk9GMbY3nOI7zIKr+l+dCoI28qFbB1z+ZZRO7T51e0Qay3LZFk/o7m7JwRryzmkdByOR2EsWwIk0buwaeHKQWl7FpydRqNz7jQYtxujvvM449s81/U0G5qKu6yb5Ibf4nPUC1hPwMhmVMiJFCgu4tN0GGvfp6CjpkYoj3vPQZ9WDN1fjHaTlrN6aAEEpVSV+BJkS3aNRXbuzNn+J3FNvdgcMoqfyqUJUCkeMqdrT+beU/D7sht4/Vbw4Z4/2YJX64fze8AhXjWby1/BXTHNVwq74O//Wu9MtWxdxNAwixqhphCqJVjNhSuDE6VypLQ4rix8KSt/Uv9btGwFOTBkvTaTfAPw6Z+Royi3PFvyayG0HrqUZ7HmDFq6D5/mWaUIZETdX4NNRzeOSUyo0VBd+l3Bm5NL8HGazE6TUYQGudO/bn5SBvkPUdmH+2z16oHVoVL0tg1i4fj6BV+4Ck22QBF+gw2+lozZIKeFpQP+04fybZ5xrQqSDnnSyW0j96Nq4bJlPWPqGmU3/UvD2evUidG7ZHzXN5Dtvu3ST7U/C9mSx/Finw8dhm/AsH5HXJYtyiTNLiD/dF8QXh7B7H1ehh6eQZ+cbM2ytyAwvAeTp+Qg/S45z4xhriw8eJ+KE5ay0r4dZXIgNQlnfek4bBXhxi3xPbCAnsr8anlfiogzzPb0wHfdU5o5zGCafTeqZiv7CoEdR7Py/gdSFLVwVJN+lyW8YZ1VQ1yvlKOp7WLWj1Zl/c3vzXn/Lr8UwG9DV/JeWpqhy/bh1jhrpSS8v7ac8d28OSUzo04rNen38HPM9nHGeYsZHgsCse9eO3Ns4KO1jLAK5eSDdyR1CcsWs3V/oQVtQ55Tpo0Phxb0ymx1VrzjwipfxtluIqXDSHymTqV7jRxI1IvtTBjrx9YL5ozbuJwJzcunSr/ndikSeXt4Cm0H7qJ40wks2G6Vr1uu4tVOHGz9WX8yhs6Bq5k2+GcED5NMV8pxHJuOZlukDL0s0u8Jr6+ycHR7pr1swEC32YT0KniylM9BtpA/YaOLM0HrbiEvKyPmdQn6zl+CU+camKlj95WTLQH/5Nvb8HMZT1B0HxZO92Twr2msKfEknoPcWHVMwogtm7BvUREj9bYp4tgx9lccjmpTfcRSDjj+UsCJ9E/IllDhGK7O+Z32Mx5R/Zf+BKz1plkOa0zM1XVMdXJiyYc2+IX4MLplxVxdtzIqLuOkZwOGr4/FuPZIVu6YTDaNjMSXHJ1ry7DgP5GU+JkB6tLv8qdsdnXCb9FZqrotJ2xcGyrkq+pXQNiUt0VwetFUnJxXYThqJtNdLamnNuDkF0Poar+EK09q4XVwBSO/y0gJIDytiD6CQzsrtofrU7LCiPzJlvBQ/GXmu7owZbEmYzeGYJcuGnCH+V3HMOfiHVrMvkZQj9IZ6QmUdc1NjVBB7INjzJo4kJBbNeg93osA+1b5x23lQrb+cKrB6J16VLHdweGx6dnqlDVIeXuZZY5D8DoYQY1WA3EpLNlCyhGnpthuj6fzrH003NUB1xOmDFp+GrdfCyCMkd61cq4un4R70HKulhzF3PnO9Kid/XTi1ZpBdPE7T6yUzNLv8nhe/jGVLgM3Y9zUkukbfGhcUKva5yZbsddY4eHNvF3neaLZAJcloYxuXkXtGyLn8fwedJ55G636PhxaOyB3z4QsU6EgZEvxdhPDevtz/HlpnPdtY/T3n+QUtTCT8ovf+8UsW1cvPFBkWvPTOJyqxYL0u8DOlFYtuRyZTE5ifBxVv9aYrWqOnNxhRYYzQB59V2iBDOG07j0bRlngczIchUkdhgfPwrGV6iw6med/LMTDbwF3DSuj+OsBBk0G4rfKOz2psSL5LlsDPPGafwrqW2A9wRmr9lUyBXhG3dnL0q0RdLbpTc0ihvlaKVAk8uzUQuxG+HPJoC7tfp+Au10XqqjNE1nMHXbOO4lGi5a0aVgjQxXmb5AtFFJeXVrLlHFO7Awvy89dhjHZeRzNy6k2nxJeHFnAwfhGtG7xc6qwg+wdWydbMmXPQxIMf2Dg1Om4dq2ZvhmWRdxmbaAt07c9Q7NcGzw3zqF3mYwF+LOQLeTEvDjKVIuBrIurQL2OtoQGD6aG8sQ2mWdH5hMwaw0nHiWQHK5Da/fgT0q2FG8ustx3GBN2mNHPzpvAyW3TExCmjlo5H49Nx8pjOedfQO3e7gS4WPJTcdWMTeDJriBsfTdy96MWv7huY9XQ6qmJpfO7FBJurp+Ch/8S/oyvQIexrniN7U6VtINd+fMjBDi5sT+xOFr3HvI6uQoOB3ZmJDVWpBBxNpje/efzslhlGvV3w3tcB75RE3ZShN9h9+6zJJf7lW7t6xRMeU/+mtWDuzD1fAzaRethFTwTu99U/kcJPNw3F+/gFTzQrYDs+mPM247McCOU3WPjVC88Z53AoKMN/l72dKqR6iKSeH8rrg6L+fPdEz5GJpDQdgbX1C1bChlxexyoO34vJmVb47NnAd0yfb8VSJ6fZYGPDX57P1KxUS/GuLgy7NeMYLf46+vxmTqX7WceUcJyHmtdLaii9P0QXF+OMHerjHZ92lBdXab44zVWOw3B8YQ+ja3msdnhp/w3sYpEzoSOwW3xYR7KqtLbNRDPQY0pmmYESrizHa/JXpzWqYLOzTtEZLJsCcPqI3d3+DNk3BoiK/9E5+HuuAxpRCk1S0XKy/Os33aTcr+1oUW9SunCL5+FbKHg/YEA7PwXc+pxMrKfxrNl5ngaVTHOvPZ9JWRLHveB64c3c71MHwY1LK5WxyjOL/XFxWcJiR19CfIZR9PSqsn4kGVDbJh58ArmYzaxwbkFpbNs8JJvzqJXzzDu6halTi8X/Ox68a16WE/UU44eOMIzje/5vV+DNIvIPyRbKIh/c5LploNY8tiUKvW7YO/nSc+aqo+HghdnVhIaFMKmswqa2voydXI3aqQnE8x7oZE8WEqvrn7cUhhRvvEYwkLGUi9tXimibrMhbAoLtj9Bu2QKN1+WZdDkDDdCwWoXd34hdh5h7LulR+NBE5k0cRANS6ltzFPCubx7Gftlv+PSu5IyWXJul+T9E66fP0tc/YE0LxvN1bVh+AUv5IRWa9z8p2DbtkrmGFH5VYJ72LLi6jOkv1ozP8yeluVT1xP5ixNMs7Nj+0ttPoTHU6KCmmVLFsWTKyc49qgSvfr+iJland4eCcXVK4RtWgNYFuZMj3rF0sZPHLsn9sR713WSO8zhj9DeWcZHHnm25DHc2hOGo91srht+r1THdBrfnZrpLqFx3NywmmtlW9CmcW1K5ZrUWMGjhZ1pE/QAo1INcFi4lGHfpw5S2eszLJvmQeiJCLQ/vMf0t4G4FZpsgeyiP82GrSKubQcaHjjA6W/Gs2f3OKoU0vtT/mofnvZ+rDr5jKKNh+LqM5E+36uwjOLK/InYLvpI0fJ3uHtfgY6aG6Hy6x5+gxUTeuF5WofaDTpj6+NBz2/VLa+JPDy0nGMRlWjYtjNpYqyfwI2wEX1dF7Cgr8r8qECSHEXkw7sc2ryI1X9c4OmrGOKNmzApdCojW1XDJIswjCL6GC4Wo9nyVocS9YcT6GdNc9WHW2icNIIbR45y5po27R17oIpCLAjZEnI0Xgzqi/Xy68Tq1mSwdxDjun1H0fT+URD7/BrHdq8jpvl0LL/Pb6Px9f+ee8xWqhqhSvpdaIkquk+1qqv8AFWtzOtvjXTp93TvwbQkXGl/p7oRpkm/q5IaC9LvNQQ3woIkWfgyYCsFMoQ8W8naGBro5EBQhFxbplT9xZoZqwanyh3/HbIlLDwxJwnoY8uKB3FoGRgo45/0ihVF/v4dcRhQsY0d3l0eY99nLUbtxxG0zpaf0jfACmSvTjPLx4tZ+x6ibSr4vOphXMoMYmNJTEhCmhJHVNkRbN9szy/FC3ayICS9/GtDIDZO63hlZI6xnqAcVAQDXU0kMREkSJKIevcdY1YEMKHztxk+zn+HbCmTXcdyb/983B3DOJdogpmhLlr6ppjqKpAlx/Ih/D11rZcTaNuJamlrmCzxBotsRjPz+GtkukbKGB794uXQi31FdKKUpIRktEq2wWVpCANrG6X6SKddn4dsgSIlklvrJtPX4yBJBsbKIEkhRkVXFs2raFNa9+lIxcQHrF90gUa+s/D6hG6Eghz4xdUB2Dlu5I2ZGWbFiqKZZEzTYROYOK4TlYUFTi7h/hZ3bAO3cidKC2MBZ6MSlDNI4O3HeCRCPECyFo0mrGTWuF8pWiCmlQqqXPqSw8GeTF14iJc6ppjoaSvHsVZcLImxEcRWHMHaoAossJrBn+FlcUjPs5XWKSlR3FzvQn+P3cQbmGKoq4uekREGxlokvvtIijSBjzo/MtzFJ5PVOO8VQYE08hhTetmy5lkSugYG6Olqo1fUHPm7N8RiRq2Oo7Fv+YhJA9dgZqEu/S7nw8mFuHoFsOuJPkWNjZWpHkhMIDbyI0YdA7EpupgF22/ztMksbqgLZKBAEn0K95YD2RBtiImJMUbGZpQsWYK+ARsZVFM55BJm5wAAIABJREFU6Pl4aychHh4su5iAqakhOoZmFDfSIiUxhui4ROKj4qjU3Ztgz0HUL62We+ztOn5vH8hNGWhpa6JfpCzGSS95HyclKQnKNBjHrBVj+FGVgCafZVMuucc6ewdC9lwnRs8EI10t9IoXRyMykoTkOGQ1x7FuqiGePUN4pC6QoSxXgSL2BUcXOjM27CRSYzMMtHUxMDdBV0tG4ocYJNI4wo1a4xfmyYjfMhwbPw/ZEsQELrNgjDszN1/lR9/tBI9sRPmsVoyvhGwR+5I/hKTQqyIwNxLGvDH6hhokvoskPj4OyTedcPT2ZFTTMmqbdwUv1o9laNB+HsYaYmpqTnmTBJ7/6suFqR0xEmKN5Mm82OlOz0mbiNAyxFBPD109A4yK6ZP4+gMpsmSiNSvTwXoK88Y3TPNe+KdkSxgOKXy4vQV3ayd2vzTA1EgPfSMj9I2MUUS/JTYxiZg4Y+r/7oCP6wB+MC9EoLtCwuvdHvR02MB79DE00EdXWxczUznv30SjWe4X+owYStXLTozZVQYrNen3tEWKh9u9cJy2nssfdDA20kVTz5RyZjLCPyYhkUhJSYqjiv0hdlvXUEsSnMME+iDkyrNi0vYYzA01kSXHEZlcgW4O3niPaUGpbGqHcj4e8KC362YeRWtgZKiLtlFJivOB93EStCv1JXRQNEMcD1CmyqgMy5YikhvbAhllu5WYokboGZhiYqCDLD6cjzFxxMlrYznVn0n9fqSomtxq4h/edHXawKMYDYz1jSlZXpfYIsPZumY4FbTkxN+ch0WHucRWt2LJMXvU5XQUKW84u8ofx4DNvNIwx9hAR6kcaKAlIyUuioj3xnQLno9L/58pKXxXc/nuSyOP4NJ+OJsjdDEwMsTAyJQiOgm8eZ9E8ToN6dT5e65NmsKTdoUUyFB1h/w+YV17seBRivJYv5HHCZYNLJX/gXLW7lTIiDm/CBu32Rx9KAiPGKCjb0pxI5kS4/hIDdqG7MXiqgV2WxPQ7KWe1FgY8zI+PtpP8Chrlj02ooiJHjq6hpgYGaIrjSY8TkJy9Huq9fXF12VUhoDUP7FsOTTH51QRTIz00FP7Tit1EeQyJCmJJCRJKdlgKN7u4+hQpyTaOcrxykm5u4ohvadwLkkHA309dHWEb2QptKNfEZMsJSnOiOpNbJi9Zkh6ao8CkS3lluMl2yb2w2N/6j5NT0cLLaPilNWN5dXHJKSSJLRNSjFs4Snscsz58mX2/J/qLemWLQM1gQxB+l34j6aa9LuSEwnGJ+HNAglTS2qcC39Kl34XaNV/xrK1aQgtPU8SnajIRT0klWxVaziBRdtGIWQoIfoWGwPtsFyrjWPAdHwH1kmf9M+2TGCs9yKet13DZo9e1Mp0yi1HGvec4xsWsHTFfq68jCZZw4BiVRvRY+xEHLpW4d3JIPr22Uqxrk7MXTmITF7BgjSn5C1Xdq5n2fJNnLj/jniJAnRNKVaqKo069mbQ4G78XN4kW+LevAaYQpbE27vH2DhvFtuOPeB5XApybV1MjctRpVE7+g3qi8WvVTFVy7TO9bm0HD6Dm8YjOLLLnh9yi4jM4cUKuZS457fYs3E+y3ad4PGreCQyTQxKVOGn1r2wGvU7TasXV2uDkFcjmTcn1hKyZg3HLjwlOkkoWI9S3zWlS5+BDOnThHIGupmIlnDHy3Mr8R5mzeFvrJkSOIMhdXI4Cru/hn5j/Tl4oR5hl8IYUCMf6XfVxlMSzcNTGwkJWsaJ+6+IlepSrMqv9B/twrhuRuwLcMZp2l+0mD4PH9t2VFKRwDvL6Go9nbM3GjLnWhh9KuYk/X6X2RYtmfG2Ap39DrOgm7rbqCAh/ZZzW2fhO2czN18mINWuRm83f1ytmlI6DXNBiSsl/DLbFqxm5f4T3H8fh1yuQLdoDX5tY8HAEYNoXc0M3UIQrdSiFcilsTw4s40VC1Zy4OJTIpNBr2h1Gvcfi/PILtTQ2MmQtu6cfF8epyN7GVNTN9OHUSFL5MO9oywNW8iuMzd5EStDU0cXfdNyfFu/Fb0GD6RzkyqY53XknG1syZHEPOHI2vksXXWQv17HItE0omTNpvQeO5EJHUvzeJ8//Qaso2iPcQQuc6GhyiojlxL/4Cgr589k+cFbvI8BndI1aDHIEXfrlsQt7cLwWRd50nwe92b2ysizpayDlLjHBwlx9Gf91RckSLWoUK8TLnPn0kVlKlfIkMS/5Mqu9SxYsZOzj9+QmCJD07AUNX5uQ7/hw+jeqBpFDbJsSJOesHtxMOu3XuDy03CS0UDTwIxKtRrTafAIhneqS1E97UJsOhTIJJFcP7iaZQs3cvzWG2Jk2hiV/I5WwybgMug3Sn9YSdeWfjww/BmfI5sZkOlsTOj7GJ5f2seS2cvYf+kB7xPlaOgYYGxekR+bdqLfkH60rlsGY7UP/q15XRgWegadEQfYM7EB5gVy60rkydlF2LVx5UWH4XjPmI1FpaydLuf+qrGMXJDA0LBAhvxaNrsr9Gkfag1fRYqsDyseBdJMVYQigZcnp9PdYh3GbRxZvHUk6Tmjn/5BsMdo3M78gEewP249a+WA8R3mdRpF2IXbtJh9gxl9ymXk2TrsRNVRWynS1JtjayxT3bNk8bw+u4awWdvYf/sB0bFStHQNKFL2Wxp3HsDQAV2oV04/20ZJIUvm1rYA/OZs4/yzaGSaepQbuZA/JjfHUEWy5cnEPDvLirD5bDt2hcfREjS0tNExLkPNuk3pNtCS7m2+pWSaYIkwh6+vdsHZYwaP2s5iubc1jXN064hk3eBWeJ2MoPuCR0zvkHkeC5vP5KhXXNg8j5DN+7j9KIokqRa6JiWp3bQrloP70+nXyhirhJUKs9ORJRN5+xDL5y9n/anrvI+Rom1aijqtBmBjO4aWxjdZ62OJ9d7yjPEIJGRkZuuusP4lPz3NumUrWXPgT55GJCkVNHWKlKRizaZ0GTiIIW1/pGj2LLyZaxn1iN0zJzB+8WXkusaU/LYNQ8dMYHD7Gphoq2IzsjRMLiH21j5mzZ7H9tP3+ZCgQLdIZRr3moinbTuKnXCmpvVeyn0zmmVnJlFX+biEyIfHWDVnLjuP3OdpVDwybR2MzCvwQ4seDB3al1bflUYvK7mTS3h+JIyAgNUcfhyNFF2Kd/Rnz9zelNaUE39jDp3azCK2xhiWn1K9K30SIJel8P7OSbasXMzGg3/x4mOS8vtvUrE6rToNw3pQF74rm+Ypk+t3X05yxF12zpjKzB0XeRErRcesDL92HoWTc2/Mri9lQjt3XnWxwid0Bl0KEh+WCVIFjxf2pMuMW8hpQ9DluXTN5E9biIElpEJ4+xdbFi1k5e6TPIpIQKpThMrft8XabRK96pXhkncdhq6NR7Pvcu4HtshcuKDiG/GUM5vmM2PrAe4+jiZZpoWOkSFlvqlPG4sh9OvdhJpF9TMOTe6vpq+VHwcSerBnqwvNKuShKKP2tuT3d1g+oQmeJ4RDSbUfFHI09I0pVqkGjRtZ0KVnF36pbY6Zjk7OSrzp3S0jOfox+xcHsmbrea69iSVFUwtt/SJUqvoLTfoPYGTnJlQskvFNebAvFHdbFy7Wd2emnztdq+XuAiOTJPLq6GqC1qzj5MVnyn2ahoYuphXKUK9+f34f2YNWtUuivpUsRM99Vbf+P1q2MqdGzm7ZkhOfEP/VWbaUG1JpbjqYGX2roaGNTroEpQKZVIJEBtraOmirLX5CeRKpDIWmDrraGWpm6qNELpMqZSPTFWk1NNHS1kZbGsmdleNp4nGPZr3dWDinJzlpjAmnGVKp8Lya9KiGJprCpMlt8c9vmCrkyKRSpUxuRqkCQ9dEW6kqlGWCKWSkpEiRa2gpLQgF8UDLsmIh4CCVpVpAUy8NpYSmMht3TgUK7ZbJMkn5CoGIwjPauWzKlVhJJMp6auvoZCNjqdxBpjzplMk10dHTVlNxfMw8i27MupdM7/n38G2VvVLZ+kJDwEtb6ZYijBGpVIGmMEbU+0XATiJFnu196ggJBDMFQV1WU1sPnRxc04VAa4lMloafBprCGNLK+vEXNsdSpGmW5gLhnN9YSftdkHGVSdX7Q60OAqbC+EADbd3sJDgV95zHnJCJXSunMVegeimQC2NEbX4JY0SYX1qaGgiYCakTNIQxo6Od2fVOqI9ybqrmQGp7dLQ0ldLawjohzGvhxC7bSBAOQtLmj3IkC+Mghw9f9rmbOseEMS/UL/sltCe1TurzPfWZ1Db9nUuoh7Lv1IJ2hfKU8yhtbisQVKlymzOZ25s6fTWUa1BO81eFn4aWLjqFWKOEgxlhHCmEtS2X+atcc5WWv1zwkEtJFm5ASzm/1Y9bhPJTUmRoaKqv76ljUyrMX7lGtjU+A29BMU64R46mjjBH1fpC9U5NbXTVxosS9yxrGGprWG69KdQzdc1Pm8Fawvcl68GRMJ+E8uXZ1vCcxpdy/ZAK2OqoKcdlHU0COU9B+ERq6ejlagESyhLW5gyV9Ty+HYUZsMo1QlhjVG3SSJ27wjcC4TcJErmGsu+FeZrtUs7pgmOSY9WEcAjlGEsFX309ybMpWdaE1O+btnL8C54HyYL+toYWOroZY1JQsVPNd/XvcJ7fRaESgoVDKs3AX33cKaSkJAt7kszvylT3nHDS0EhbYwQpa9Win9d3P+1bkz7+Ur/nwv4B1TzW0kJHOx9CkAuoDxf2wmLGDXQ6hHEhrBMFDZfKuThhDyesqxlzRVDJE77dwpIqlyYr1xS0dNIVVbOWk7p/UX1/0+Zl2lzWyvodVu0xFFroCv1d0GVbIdQzWTnGc3pEuf/RTN0DFbhM4bBU+U2Rq83X1HGtqa2FtmbmeaRce4T9irBGpuGT57jPYZ+W17ehMMvB13Rv4SxbWXwJVUmM1XQFVVoaWS1fSstWXg3PWfo9jupfWczW19R50qgXbHFtzrjjlehoG8rq0fX+Bon5mlr0L6+L9CiTfx7ProTaeBzdjGX5gq6Q//J2i9UXERAREBEQERAR+FoQSD6Oc8vxbA/Xpv+Ki3g3KYQU6tfSBrEe/ykEBLJ1PMc8W6kxW8q4rU9wpcZsZaZimUxbGUmNFUqBDOG0+WuUfv8EWHyaIuQJPD3gT7/hy0j6rgU2M9Yy6odP01mfpoL/e6UkH3Olmc1WIsuOY//B8VQr+NHR/x5YYotFBEQERAREBEQEPgMCT5cPoFvQBeLL2bDvwARqZIuT+wwvFYsUEcgDgVyl35XaGCprcJr0ezpXEgrM+u/y/lu0bBV6GEawzX0KD2v0p3vnetQolmEETwi/weEloQQuP8prnfI0GDKd9ZOb5OzyVuj3ig8UDIFITmy6ROmmjahR1gTJ3RWMGx7CiXdSfvP5gyWW5UQrY8GAFO8SERAREBEQERAR+CQIRB73x3LiGu5HG9F/6RGmtDQVv8WfBFmxkH+CgGjZ+ifofdZnP7JpZAemnookmexBtYIvv0KvGPX7+zHPtTVFP5EJ8rM26T9VeCIHXfrivfMWH6SCT7kChVRK0W5z2TO9A8ULLSLxnwJHbIyIgIiAiICIgIjAl0Hg9lIsxs7j5ssYdDQ1kEk1+GHyZjZY/YBuYVJrfZnaim/5H0Tgy1m2zj9Q5GUNUwhCC6o8W8qgT7lS3vZ/OWZL+vI8G7Zs4Mj+S1x+8g6loJ6GBkalv6HhbwPoP7wbTaqYihat/5eJK+Hakom4LPmDBx80MCr1PR3HeeDQt45ItP5f+kN8qYiAiICIgIjA/yQCD1fRa9RMrj6Nw+SbRgxy8sa2TeX/hIrd/2R//gcbnW7ZylX6XSXzruY5qNzzp4llFPCf6dLvuYlpCMpZqSIZGUmNE+LjqCYKZPwHh53YJBEBEQERAREBEQERAREBEQERgf8+AirpdwNDo1QFXkEVUkMzVZVXLamxOkf6G1wLjauiZeu/P5rEFooIiAiICIgIiAiICIgIiAiICIgIpCMgWrbEwSAiICIgIiAiICIgIiAiICIgIiAiICLwGRD4gpat+2nS76pWqIxlqX+nSr+DPM2NUC6XER+XQPVaFahYpexnaLpYpIiAiICIgIiAiICIgIiAiICIgIiAiMDnQ0Bp2Tp0AUNDo9Sk0mluhKocW6kad+nZwNMqov63emqnzPwJZVr61N9zdyNMK1IUyPh8nSyWLCIgIiAiICIgIiAiICIgIiAiICLw5RHI1Y0wLaGxhkCWchLBEKqam9iFqhlqv2tcPS9atr5894pvFBEQERAREBEQERAREBEQERAREBH4/0Lg/9+ylcbIRMvW/9cQEN8rIiAiICIgIiAiICIgIiAiICIgIvA5EPhiAhlXzt9XCGYyBUK6rYx/quxjQqxWqvS7ArlcjkwuI0GM2focfS6WKSIgIiAiICIgIiAiICIgIiAiICLwBRBQWbYMDA3R0tJWi9kS1N8FCXjhv1k5klCx7LxJxaNU/CkTr1JKv+dxpROtdIEMOfFxcVSvVfFfLZAhl0lITkhAoqmLvr6BmM38Cwxq8RUiAiICIgIiAiICIgIiAiICIgJfAwL5uxGqC2D8/Rpr5GbZUjGy3Cxb1WpVoNK/WI3w9aW1eFsOZW+FEXhNn4tVPa2/j6L4pIjA/yMCClkKSUnJSKRyZbymcOKiqa2DXoEOERTIUpJJSklBKkt7WksHfQPhACKPRUYuJTkpmRSpFHnacY2Glg56evro6WgWEg0pibEJpMjkaOqbYKyvla79U8iCxNtFBEQERAREBEQERAREBAqEQG6WLWETkprcOLtlK3WXlbtlK6unoPLvPC1bGpApZksuV7oS/hcsW2+ubMB3uBUHyg/BzS+M4XVFslWgkSne9BUhICMpLoIHR9eyYOk6Dl9/TVwyaGobU+HnDgwcN4khjctgYqCdc50VUpI+3Of45pUs2rCfy08+kKzQoWTt1gy1GY9l6zqUMNbOQnwUSBNjeHvjICsXrmDTqVu8j5OgqaWL2TdN6TV0LDZ9f6K4kT4FnVGyqF3Yd3Bj+8NXVHE9xv7xdTHU+YpgFqsiIiAiICIgIiAiICLwn0MgV8uWpgZK+ffcjn5VCoW5IZLld40r5+4LwVrZJQzTCshZICNe6Ub4b7ZsiWTrvzBnFMilKSQlJoOuAfp6OhTWpvKvRiHpKtP79GfeLQWmRUzR19FEU3lAIiclPoLwRBO+6+fPCp+OlNHNioyM5Md/MM3dh2Vn3mNa3BwDbcGiJCclIZqI8GiqjlzESsculDfVzMgyIY/j5JSuDF76DENzcyWR09TQUObjkybF8OGDjArNRhIwx56mxXTyt1ApUrgY3I9xK68RHiuhhsM+to+pI5Ktf/XAFCsvIiAiICIgIiAi8PUjIJCtY0KeLQNDNLW1lNYsIddWep6tTyf9/r8ZsyWSra9/EuRfw4/cOrKFhTN2Y9bfmbG/N6ZMQc0p+Rf+9d/xai39eyxB1qQfDo6jaJDe+HiurXNhwtSdPNarSkf7pcwbXCWTpUke/xervdzxXXWdb/o74+M8hoZlUt0Gn2zzxCF0M5fu69Fj8S78ulTEOA1Xuewpi/r2YKN+e0Y4OGH5k7nqWIa3Z5bh6hjI/ufm/DbIjdlTu1Eqn/6QPlmN9eCZnH4ThUyWQtWJe0Wy9fWPPLGGIgIiAiICIgIiAv96BL5czFZulq08pd9Fy9a/foT9Fxog/YsFE10JWPqMrvOX4jG4IaU+TSzjvwOd8GNsuPczvzc1yV5faQx/LR6FhecNanYYy4yVNnyfbtyScX/XNNxcpnPpB3eWBtjRqnJmV8PbiwcxetYxHleeyL7VNvxQRE/5Drn8Nce3PKZx36boZ3trIs+PzmWMpR8vfxmC6/RQ+tXMw9YojeXAlL647zSgcrVH3LkZSbmx+9gxVrRs/TsGoFhLEQERAREBEQERgX8vArlatgQHQsGVMCfLltDcnDwCc0tyrCCfmC3Bu1Al+/4fUyMULVv/3smRXnPFTZY4uBKw5Amd5whk61dK/Aea9WmakMTb6ysY28KT50274zF/Ed3KpZUsucsGXzecZrzEIjgEd6umlMr60oi9jO7jycFbpbH/Yz2j65hSkDCq2EenmGXXmdCIbkzwDsOzXbFcmiMl/lQwfexXENF5Kd46XvisvYOJ9QF2imTr0wwBsRQRAREBEQERAREBEYFcEfiylq08OiIb2ZLJiY+Pp3rtrzdmS5YUS3RsYoZSmoYm2roGGBkbY6SX6teUiWz5z2T4D5AcH01MbBISQZVNUwsdfWPMzYzQzjMQSEZSbDSxCYKaW6oanIamNnoGRhgZG5H2ur8x1BWkxMcQm5BIiiStXC2hXBPMTA0KLD6Q9cWypDhi4uJJlsiUKnJCHgGhnWZFjNHJahVSSIn98I5YqRb6RUpR1EADuSSBmOhYElNkyrZqauthZGKGsUFWIYUsb5YmEhMTS0JyqnqdhqYWuvommBUxJKt8g6CuF/PhPfEKPYzMS2CmJyUx+iPRccko9EwwNdJFnhBFTPxtNvgHM2/jC1r5TGN8r3oU11Cg0DOjlLnQbxqkxLwjIl6KQr8YZcz1s8cQKeRIEj7y7mMKegammBczyqiPNIkY4b3JOpgVNcdUX0FidBTR8clItYwoVswUg/TBoUCaFEdsbAJJklRshDGkq2eUM7ZyCQnREUQkamJsao65sRbJcVFExSYi0TDArIgZJvr/xCcyhXd31+HQeBI3G3XBdfYK+n6T2ifyx38Q6GGH36MmhIZ4Y92kTA7j8y3rB/XD/+Qd6vtfZ/7vpTEoQHXiH59l3qQO+L3szHivYKZ2VjG8zK+Qxp8hyNKe5c8aErYnhDLbumA15zpFxhwUydbfWC3ER0QERAREBEQERAREBAqHQCbLlpaWWp6tNIEMjU/jLvXfkn6XJ/Lx7Qsu717E3FWHufbsLfFSwQhoQJmf2tLf2onJ3aoqN9zpZKvCMDx8p9HL/DKbF4axYMtpHocno2lcmuqN+zHJYRgd65VHPwfGJU+M5Pm9KxxYPYdVh67x7F0ickEp0rQcP/1mQe+B/en6SxWKmRTEJpAxQBTJMbx9fofj6+ezfM9Z7jyPRaqQoV2kPD+3HoaN3UCaVC+KfmHGgDSByHdPubBrJSs37+P8vQgSJBI0DM2p2aAfY+xH0aF+Bcy0MwqVJt0jrENjgl6UpeP0kyxuF8O5PSuZN289Jx9+IFmmhXmln+g60JpBfVrxXRkTsukwAMkxH3h2ejVhC9Zx4NILEgWJb+OS1Gk2CBv7oTSvXQoTNcYV9/YsAZ1bs0jamOHB2/GsfJo5vlOYt/0qGs3G4zXkV95scWbq/jiKFzVGX08TSXwCiSlSFJJ4YlpP5695I6lVUo/zU+phueg50RYreTm7c3Y585RI7qwYS13bCzTu7MqSrSOpltYViod78HUejee5XwiYF8iYH1+xyNuLRXsu87SsFZvXe9K9dlGQxhP+5i5nd65m5ZojXHr6AQly5PolqNO4G2Mcx9Pu+9KZ2kj4ddZ49WbQ1lKM8ggm1FKPLX6ehKz5g9sm3Qme68/EtpULt2pkujuJ11cXY91qOh9aDcZvqR+tiqTeEH52KT6Tbdhb1oVZvs50ramb43suhrRnzKIbGAzdwv5JjTDOxsazPqYg+uEJZozryjJJXxz9Z2HT0Ch72SmxHA0ZjuPyG9Tz2ETIoB94PqsdQ+fdxFwkW/+gz8VHRQREBEQERAREBEQECorAF5N+V6oR5nH9ayxb8gTeXliJk10Qh9/qU65cCUz0jTAtqkNSeCQfU7Qp3nAiG0MtMFaRrRHWHK4wCKtu9Uk4Oo/1twwpX0oXDQ05SZEfeP/uLR+KdiFkyVQG/FQ2k+VHnvCWc8smMtr/BLHm5ShX0hQD46KU1I7ldUQssRGveJNoTqPB/oRObkdFowKYBdL6IfmkN61Gr+QV5pQrboqeSQmKaXzkQ3Q0b168I8W0CW5bVzCiemocTYGuu+sZM9GXbbcVVCpfAiPTYhTVjic2Poa3L17yPqEqY9dtxLlZKXTT+JY06QHzerZh5uvStBwfQpcHnkzcEU3F8sUxMTGG+A9ERkTw6lUkpZpb4e3rRPvqma1uKdFP2OFrhfeWu8jNK1CqRHFKGEmJiool+u1zXifWZPjCpXi0q4Bqyx//7jwhfbqySv4rXSyHUfmoK3MflaKckRTDH/swqsv3RB6ZyeLTkcjioomKlWBYvATmJvpoSRKJb2DHBpfuVC6qy6VpTRm5/AUxnRZyN6h9DmTrI/fW2tPY8TIN2jswZ80Q0gxAKB4fIMjLDt9rDXEb+R0RVw+z70osxc21SCrRhYBAa1pWNYdHy+nSx58bsYaUKW2OobEZxQxSiIiIIvzVK2L1qjFs7m48WhhlqCV+uMlG/0FY7y2L5YAO1Ej+g/nb3lCytC7Jpo2xcR6PZeMKBeranG5SpITz1xJbOk+9y699PJg7qyepNiYF9/eG4jHRg5dtgpjuPY4mJXN+zYtV/eg3/U+e/RbGnRndMM3P0qaI58HR2dgNnEF027FMDfaiZTb/RAnvDwUyym0FD39wY+O0gXxfXI9rYe0YsUAkW3+7w8UHRQREBEQERAREBEQECoWAaNkqFFyQeHs+A/sGcUVShJotrAn0taaeWgBP5N0z7D6bQo/hLTFVkS1rWw7LylPEuBy1mvTG2W0I3wpMDIg+txjXqXPZf/kV5UcuZ9XkTlQ2S/MnVCRybfYA+ob+hWbJGrQfPQ2f4T9ipqqz7B0XVwfhNmMrtyUV6GQ7i1nWPxbYEhWzz4lBC17w3YAJOPVtgOq1RJ7Gf+g4Ft+VUKrLTE6Gtk0nKPnBJbmyHOfQHXz4YTDuY3pRXaWpIH/ACptxzDh0m8j6fpxfMZCyaXmZlGSrVztmPzagSq3aJMWUwHLaVKx+VgEr58XRRfj5z2T3NS0ajPLAz6svtfXS2Jokkv1TRuC++jLxVTtgN8WX0ek7+1guzhwihN1pAAAgAElEQVSN7eI/eW9owfz9obQrloqvkmz17c6a6NJUqVUXc92ajAlyoXm2jftDVjlOwmf+IywWr8X39x/Iakf552RrEtNvluGn4hqUqNUWS3t7OlbJQpyvzqWz6zEqdxyL6+hWlFOxxuQHLLMbhP/BGMx+tGPHVisqqAyHSrI1FJsDutSsUJJvylal1fgpDP0pB0tQfp2b7Xc5EXf34DvEim1avzF86iK8WqtUAxO5sTUY1wmBxPcKZprnGH7JJawqdu94Orru4enPflyf24+ieZItBZLXF1nlPRKnwyXpZ+/L9PENs/SHnMS3fzDNxoPVD77HZ1UA/eqWVMaCiWSr0J0sPiAiICIgIiAiICIgIvAPEBAtW4UBT/qOtaO7MvV4NMU6+bN9Vi9yOaxPL1VwI/QfPZ6NL4tRv89EAvys+TGNaKluurvShonBG/mzoj2HF47nl/KpN8hfrWNYpymcTS5Kp+AdzOyS09viubPRlf62W9BvbInHIn86lyiYdevj2eM8+f43fjLN4f4/p/B9/3Xolh/EohNu/FywIom7fY0nRqWoUqm00rKX6XqynC6/B3PjbXPm/hVK57TYJhXZCrmjhXGputgt28qo2tk75uWxubiNdWdX6YEE+k3BqnFRpatm0oXZjHCazeHnDQnePYtB3xbJEjP1kZ3WbXE8FsWPTsdZP6K80vIjkK3Q33sw/6Eh5et2wm3xLLrlFFYkvc7iye4ELn1Cp9mLcc9BjfAfk60pToTsfYtZU2uCpjnTrYZhdgBuH+GQ2W+0S2dZare8Xk23Bl48KdcMnz0r6FE87TeBbAUOZ/yql5h+1wFbvxBsG6sIUWEGf9Z7FcQ9O8vaqfZ4/aFByyGuhPpYkAHfRy6sCMR53Fw0RgUR6JE72YrZY0Mn9308Kz6Og7ts+TaPTMPSqPscWOKFW9A5SliMxd1/Mi2yqJVIYm+x1m0SITtf0cRrGVMsf6ZkGjEVydY/6XPxWREBEQERAREBEQERgcIi8OUsW/8B6XfZ7Tl0HTCXu8lNCT21mO6qDW0eqCvJ1sjRrNfswATPADwsqmS7W351LpaTZnLwfVeW7XCna1VzJRl4ubIPHaZdQVLLkxPbhlA6l/fEvfyTuVYWTH/flGFucwnuUbaQ40CBNDmZpKQEkpOTiUtKIvHhemyGL+N9ycZ47VtFrwK0NetL5RIhEbBQZhJxSSlIIw/haTWTs29KMGHfHsZ9b6gU4EglW20JfmBO9Q4B7JnVAYOcWvD+Aot87Zm82RibYD/cBtbHkASO+FnhueAAWqM2sGFyG8rm8HDCfnt+tNuPTmNPTizvj9AcJdnq1425b6rTbGAgaz2b5KyE90XI1iT8d2rRx3M6XnbtKZ9PnJwsOYnklEQSk5JJTEwiIeY40zt5cqZUBawXnMGuvjrZGsro5Qm0sJyIb+govisgcc51ECmSeHf3ApsDxuJ3XI8GFsPwDLPhp0wKJFFcXCmQrTkwsoBkq4I9xzZaUy1HsiUn/tUNDq8KwDHsT4q1GcB4dz8G1M6sKiNPfM+xeZNxm3sck8GzWWRvQRXBxJx2iWSrkEuDeLuIgIiAiICIgIiAiMA/QuCLSb//F2K2XqwdRI+A00Q2ms65+b0ombd8oLJjVAIZB8sPxt0/jKE/ZNXEAx5vYdgEf3afqkngmTAGf1cKXWQccGrEpO3vKW93kP2ja6KRm1ph1CP2hQ7m97X69JsYwAKbXwumIqhI5MPrt4S/e8K9vx5z5/4lnjx6zNl7b4iPiUZDSx+T4k3w3recHrkpa2cbfhKlsuC7t894dOsJt+9c5cmje/x59zUR4R9AWxuk1XHYt53R36qRrZ5tCHtZmt88drGyTzY/vtS3KJ6xN9gTe6/rNAsIwntCG8opbrHE2omQTS9oPW06w1pWIYdsUHBxLl18DqJXfDjrzjpSR0W2+nRlQWJ9uruvZm63XBjllyBbPhOZ+kctnMKmMrnP9+QcJScl+u1L3rx9waMb93jy+BrX7j3mxo2nRMbEkKSjg5l5eUYtOoltPTWyFTAYq/Vm9LPzYYZjs2wukIVaQZI+8ODiTgIc3DmU9B2tLUbg4ds/Xewjo6wYrqyZhrPNTGRD8yZbH3eOpovHAZ61mM3d6Z0wzupGKE/g9c0zrJ/mwLSTGvzSpT82rs50zBpqJonj9jY/nAPWcLvaeJaFjqdZxczM+9as9gyZd4Oi446wx6Z2etxgoTAQbxYREBEQERAREBEQERARKCACX9aypaqUKkmX2t8KuUKZa0su5NkS/if9+qTfLwc1w2rpY+T9N3HOtRF6+aqmZZF+9wtjeN0czAqPNjF0QgB7zn7L9NOhWH4rkK1INgzvwNST72kecpPZFsZo5WbtSHzFn4scaBf6mv7205g/oVH+ZEsRz9vLm5nqFsjWWykULVEMczMT9HV10dcxwMQ4jrsXn6EoURiylUzUo5Ms8vdh/oHHaBQpRamiZujr66Gvo49pESnPrj/kfVzlHMnWzJdlaOd7kPkW6VFpmYex/Am7Q7yY5HOeX9yDmOJswTeSCwRZebL8yG1iJIkkJqfJoWedANr6mBjoo280kOW3p9JYFbPVpyvLJb8yOGALPi2yp89VFvMlyJaXHVMu/YRPyBQcOql0CtUbkULko2PMdnRixZ8f0C1RiqKmZhjq66Kvp41uER1en/2LuGIVsM5KtvwHMWpXSYZO9iPM+ucM8YwCLhKq22QxL7m81Y9xnrtJrN6MLiM8CBhYO7vMvfIBOY8PzMBjoifPW00nyHscDXNJTnZ/UTcGhV0m1mIFF3xaYayndqogjeL+qbVMcZjCCVk9OvcehatHLypmq7uM6AurcXOdwpr7VbHycGBgiyroCekV1K57a0bjvfkhpn3nM7NfdfS1zShfswzGhVHcLCRu4u0iAiICIgIiAiIC/0UE0r+wmT61eerhfWUwqH380/7v59gO5GjZ0tBMTWiskZbUOCeOlANfSs35k3Zl+V3j8rl7CqG4jMTHCmXGZNXfAsFSKITkxnLkcjlCxRLiE76qPFvXZrRi2ML7aA/cxCmXRuipyZfnNnoKlNQ4R7IVxWartngfDadhwGUW9y6GZm4jIP4FJ+fZ0HleNP0dprHApkG+G+rkp2uwsfTncLghtdr2x6pPWxrVr00JY53U/E8vl9G5qT8vSv2GTwEtW9LI08yZ7MLMg+8o3awXQ/p0oUOzupQpZpxqqZEeYkxzRw69KIH9gZ3ZLFv5ki3pI3YEu2Pv+4j2ftPwnNCSMtJLzLByZ9GBRxjXrEppM/1ciaZCoYGuQUc8N1ilW7YENUKBbFn6b2ZqyxydFz8Z2bq/zoFGky/lqkY45WI9vEOmMKlz9WzDSRF7Aq9+Nqy+p0W1ph0YMKAXrer/SLniaf3FMRwqDGFf6cqMyYls7SzBEIFsjf4lfyKew2CWRT/n0MLx2M1+SJkm7RnqGcrQb/NeM9+cXoiP42T2l3Fglp8r3WrllJpAwlGPDjisv0M152OsGlqTNN0USPnA7b3zmOC0kHeV29HLyhWv3tmxSa1FOMdneOLhuZknxQyQJyaSlJajTb2W2obmmBlqI0/4SFSiBAWWbAifRXutPJPcfWUfB7E6IgIiAiICIgIiAiIC/xYEVGTLwMAQLbU8W2hooCnk2FL+V8WJFGl8Svg3grZzZr6U59//BTfCV6v60W3aBd7V8+LKsiGUUGmX59Hbf59sJXPCozXjNr2i5JAN7HdtkItrGcg/3GK9Ry9sTn/DIJcwZg2okc/4k3M1rA9j558kqfNKDod0ongmIqdAcmcuHTqGEV4IsvViTwCOnr6cqzaFVTMm8lu5LBvYiG0M7erDqZclcyRbYS9K08xjFyv65uxGKP9wiSW+E7Ffb4pDqD9OA+tiyH1Wj3MgcO0LemzYjU+HCgUmEyrp909Btq4E/cbwpc+J6bSAe0Ed0Mlqhkz+yM0Vo2nufpcG7e1zlH7Pi2xFbrOmm88+XlTz5siGEVTNxFsUpETvwe77cRz7HGRLFsOpaX0ZPP8pFdtPZPZCa34oQNyX5NF+gjzsmHqrAUGhUxjTunL2vpHdYWaPEcy7msKwTUewb2iW5tqXwrvDPvQcupK4Oj1wnjWb/nkO62iubVnKosV/8MJIP1sCa9WESHh3n6fhiWiXqEG1kvpoarbGdfNYftYUyda/5aMl1lNEQERAREBEQETg34TAF3MjzG7ZUhK5PCxbchLi478qyxY359Bx6BzufqiDw57F2Hyflr31s5At+Lh3PJ0nHeCNWQ+W7PGjdfGcLAMK3v+1EZdhYzldoi+TgmYzqm5+yY0TOeDSD7d1Z6jv/xcz+lXAKFMomYRXG21p7fQHeqWaFjBmS8H1te44u8+AwWsJm9SDGlmCp2JO+tHTfg2P3ldg0oEdmS1bgkDGQzMqdPJgb0hvimTb+8p49+dKvCbbs1V/CMEBngxRaokncmGWLZPDtqE3cAMLndpSJZsMYs4dVHCydY1FSjXCZ3Sduxi3QQ2yqVC+WNaLrsFXianrzKmVVhmy7GmvlkfdY5WDBY57jfi5zYRCk60bcy2wnv0nmiMOcmDCTxhnyg8sJ+KsP/37L+FVyYo5uxH+A8tWwvUwevWby6sKPQnbPI1WuXh5ZkM5+RFbgtyZFHSLlj4h+Nq0pVyWkMWkm3OxHDGTS1pDWLffgUZm+qnrQswlpvTox5qY7xk+az0ujXJQZ/wbK+2j+R34feY1itqd5eDo7GI1f6NI8RERAREBEQERARGB/zkE/v0uhKou+/yuhIWzbKVyI+HK2bKVmT9lsnQV3rIlI/4rcyOEp2ywGonvH3eRN3BhqV8/6n1THPVIH2lCFB+iFRQvY648Xf/7li0g+RwB3W1YdieCipZhLLBpQ9XSaglrkRL3/DLb57jjsjqSpiM8mebbjUr5TvkUjvv0wXHVWUz6LWGRYzeqpvPGJMLvH2b6OAe2PwKjAsdsKbi7yRsXr1Ce/OxOsNcE2lRTISMj9vUlFjtPZMW5N8Qm12DS/iwCGb3aMeO2NiZFatEneCbjmn5D0XSVCDlxb86xKSQA3xXXqTPKFz/HQXyfpmAuvbEMW8dpbHz2M+5Bjlg2/54SxplNLwpJLO9exmNcJUOSvsBkS3abFY5uBCy+RaPAJQSMaUaZrC6d12fQetBCnn2szOB1y3BsWjZjXCSHc+3QbJwmruBWSgnqNLMtNNl6tKwvg0NP8/onb/YEDeW7Uiq2JSPm2XmWulgz81w8JsVyEMgQYrb+NtmScNKjCaM2RdJo+g1WdMvF1TKXMff88By8JntxrLQlXu7O9GtcBsM0Ii2JfMY2vyH47HjNd67bWTX4OwzSzgniD06k3tgDmHScyeU57fId0QW9IS81QoU0hhd3HhOlVZQqtSpiIhq7CgqreJ+IgIiAiICIwP8YAiLZKniHfznL1p/3MkK6BP9EIUAr3bSlgUIuxGxliGTIZFIl2apRqxKVvimslHnBASj0nU+2MH78dA5ceYVufUvsbbrxY3F9tHQ0kSVEcv/yOc6/rom3Xy8E/vKPyBYQczqQka5rOHf/I+W6OuMytBHlDHXR1ZCSEPGQ0xvnMWvnYyq0H4q9uxc9axTAvwt4scsBa++tXIquwABHN/r+XBZjzRRi319lx7zFXNAtS/KV2yQWQo0w6vJKfDx8WHnVlLYjbRnRtT6ldGRI4x9ycMlCjicYEX/rAW/jK2KfVY2wVztmPjKg1DffoPk+nkZjXen3Y3G0tUAW85ST6xexYOMV+GUwbl4ODG6kLoQfycm5XvjP2chF6c8MtRlO14aVMNXXR1OegjQxljePzrN7TTKDDnryW1qnF5hs8ZGzYa64Ba3jZQNb3Ky6U7+0gkTD8tSpUhIDHWFXfo8lfYYy/dILUip3x8N1ID8WN0JbHs/b64dYuXg3caXNuHo+kjot7QpNtlIuz8DSdgFnH2vRwm4qo1pVxVxXTlLUI44vCWFTUnmKXb7My9wEMv422XrMYosehN6Jp8Xk9Yz4KffQUYVcG+Oi5fimWokMl9e4u+yY7cf/sXcWcFFsbRx+FpaURhEVBSzsa3d3B3Z3xzWu1+722nrtRsUuLOzuwMBuBBRFQkJg4/vN7iIhKOZFvzP384NlZ86cec7s7Pznfd//GTP3MMqijejRpTklHaQJlUO5t20mU7fcwyBfbxav7EkxG21US1quz6mK6yI/zGsOY2Xb3KiS+aBK1w0jq/RkcXLEKkG0L+kNkhVbaiXB15fQqfF4LltUYcT6ZXTP832iaV98jREbCAKCgCAgCAgCqYCA5sb9lzW/+F4A4+57JPnyNYskto56XsBUqtmSyzV1WjI9PWToTDLiNxqrkaS/xf89/ut4+kmjp3SL7MsjW6nPjTD2YMKuLmHkjD143X3A4xevCImSk8ZKjjJMjalDASq0H8eSgaU0N5x+l9cztm1H9mXuxJjp/9K1YBJi6KE7rXtNYPfpfMy6NI/2ee2Jf9/4bPcExq49zd07D3jyKogofQts5eG8VaQhfWYn8hWrSIteQ2mc/wuiDoq7rBw1g23HLnDryQuC1BZY64eDuTO5KrVgdFsLxjYbz/P0FZh0aB1NUjTPlj9HVyxm8eo9eD19TkCkAWnkCvSMbchQtBmTB+ZiTd9JHH+RlsFH99M7b3zr92rM87On4pDZNLo5ifG7buP7OhyFIcSEqzHLkBnnvBVp2aUHHWrkSKJ+7THbpszF/eBJbj/241VQJFjZYRQVjAJTLDJkxiVne6Zs7kaBWLH18hzTGtZkeUwJ2k/fxZQqyfOLvLmNGXPmsunoA/zeqbAwiCSw4jQuzelErvTaEFzk5QX0m7yL63fv8/RlCFEGltgaRKNnX5jajTvSNosnlXucpETtISzZ1Ilsun6oH+1jyojejL5QhInzJjO0XlLFSW84OHUMS/efxeuBD2+iDbA0VROln47cxWvRa2x5zlTszG57Z/quPM+A2Hm2Xt9kw/jmdNhhR6dh0/i3d4kU17Rpu3eO0Xk74hYaTmREKBExybkMKYmOsKNEkzGs2tiBrPEvHH6nWbVwASs8rvLM/zWh7xWgb4KlfVZyFq7KgAkjqZ01TmhJmx4c6EiXrWrUUWGERCqSvbYp3ofhXKMP0xbOo25iK/gktvKaUZF2/97Eus8x9vcrwIcpvVTRPNvUmxpD9hNhmY3Ko9awupnT11xTxTaCgCAgCAgCgsBvT0BEtlI+xP9tZCs2tCVLIrKlkNIIw8mZxxFH51QU2Yplq37B2U3b8Tx7ncdB0Rrhn8bGiUIla1O9Ximy6uqGAh8cY90/M7mUtgatO/emVrYkcpP8jjNtwQbOezvRbV5PqjlqUxATLBF32L/Gg0M37xIQGgUyA8wz5qZk5ZrUrvEHybhqf+ZMeMet3ZtY53kWv9AolIbW/FG2Ge06lMfe34Mhf20m0Do/Hab8Tdl4E8N+ulEF/hf34rb1AN5+wUTppSFbwdq06eJKbsPzzBq8gquvrWg6bSL1HI00romaSY1dqyK5EdaYdJSF9WR4717C+t1XeByhxjiNDVmL16CJax3yfGa+L/+r2/HYfYKrT4IIVyhRG5mR3jYr2SpXp3mNQtjGw/8+6A6bx43ggCIX1bqMoWPBpGe3ij3e8AfHcHffztkHQUSqZNhW7sboFqWxSxNPQPtfYN2GbZy57U9YNBjZZqdMvQ50rOKAv+cMei55QO6iTek3vAYZYsWW/yU2rf4Xt3vZad+jI81KZkoW8bOja3DzOMP9NxGo5GY4FqxOu26uuMgvMr/NLK7Y2FN/0BxcY93jQ55wbMMUZp6xokbzzvSu5/JZp8qEO7/Hup4zOBz2HuUnB16FItqSHCWb0ntAJT6yOIkJ4MqejWw9eg3foCgwTU/WYg3p1r4CGZOISF1b3oFZJz69R6k7yuj3pC9UizZdO1EkBXPBPdr2NzM8nmBWfzoT6ztj9OGDpkYReo01wxdw0bQMfcd3Jl8yMwGk/PIq1hQEBAFBQBAQBH5PAkJspXxcP45s6SHTWL9LwSspwhVvSUlkK55++m0jWynHK9ZMCYH4YqvahAMsbvB545GUtCvWEQQEAUFAEBAEBAFBQBBInkDCVMFfaY6s1DCqcZNzfSrD8L+JbCXBJ7ZeK26eLW0aYaqNbKWGMf5N+iDE1m8ykOIwBAFBQBAQBAQBQeCXJSCEV0qGLmUCK35LCSJbunm2NBEtqXZL9y8le/7cOrIr5+6rP/hixPpjxPupUmnNMTRiSy1Naqyzfs+VJXUZZHzuSMX7X0xAiK0vRiY2EAQEAUFAEBAEBAFB4JsJCIH1LQhTJrw+WL8bSwYZ+ujJ9NDTzO8pQ09PakMSXTrvQN1PqVef0k0an8HEeupKfDdCEdn6lpH97bYVYuu3G1JxQIKAICAICAKCgCCQigkIkfU9B+fToktEtr4na9HWVxFQvL/H3NrlmOmTkZrTjrHSVTeB1le1JjYSBAQBQUAQEAQEAUFAEIgloBVWoh7rvzkjZChVSo4fvIiJiGz9N0Mg9grKGH88p49jb6A1BVqOpHsxaR4msQgCgoAgIAgIAoKAICAIfCsBIba+leC3bK8VW8di59n6sTVb0qTGH2bh0s2SFvdaqtX6MKmxSqrZSuXW79/CXWwrCAgCgoAgIAgIAoKAICAI/AQCQmz9BMjJ7iJWbF3E1MQEfX25pl5La5Chs37XZCEm1khJ/S15HSXNPi0TNVv/5UCLfQsCgoAgIAgIAoKAICAI/M4E4jIFRcpgahrn+Nbv+iKylZqGRvRFEBAEBAFBQBAQBAQBQUAQSBkBIbZSxulnr6UVW5d+fGTr8tl7X2f9ntsRp6wZfzYXsT9BQBAQBAQBQUAQEAQEAUHglyAQ5y4oolqpbcCE9XtqGxHRH0FAEBAEBAFBQBAQBAQBQSAFBEQ0KwWQ/uNVfloaoYhs/ccjLXYvCAgCgoAgIAgIAoKAIPDLExBzZP1aQ5hKIlsy4twIVag0boQqwsPDyZnHEUdnkUb4a51WoreCgCAgCAgCgoAgIAgIAt+TgEgV/J40f15bWrF1ASOTNBjo66H/wY0wzpUw6d7Eug8m19eE78sun72bjPW7toGkrd8jNGJL1Gz9vBNC7EkQEAQEAUFAEBAEBAFBIPURECmDqW9MUtIjSWwd9byAiYkpkhthQrEl01jAJz09lkYhfeK9hO/LLp+7p9a0pVtiN419rZLOILVaI7qUushWhIhspWQMxTqCgCAgCAgCgoAgIAgIAr8pARHR+rUHVhPZ8ryAsakp+npasaUnzbOliXBpJtvSzLIVK51ipVd8KZWcfoqvp+JFtpJeXRvZ0ka4tGmE0qTGIrL1a59eoveCgCAgCAgCgoAgIAgIAt9CQIitb6H332+rVOgiW5LYkiJbH4SWVmxpA1vfLrdksQYZseGwOCWm/U2lkn5KgksdL7IVpqvZyvTfkxI9EAQEAUFAEBAEBAFBQBAQBH4SAZE2+JNA/+DdxKYRmpqYoKcnR09fD+k/6X8y9LWCSwpwoUYzT5ZGGWn1kXQOaP+ke61LKvzwOt77n6jZim1MK7Q0/1QqFJrIltYgwymrEFs/+DwQzQsCgoAgIAgIAoKAICAIpBICIpqVSgbiO3RDimwd8bzwiUmNJTUlk7SXpnRLLZNS/XQvkq3Z+riWSxPZiu2vpNA0al1noiG9liJbWrEliS5JbOncCMWkxt9hmEUTgoAgIAgIAoKAICAICAK/CgEhtn6Vkfp8P+PElin6cv0P9Vp6yJDpxaYPSq90XoK6Cq4Pekm3i6T0U1z0E74oshVn/a5NIxSRrc8PpFhDEBAEBAFBQBAQBAQBQeDXJfA7CawPEZYPvyQel2Tf+MYBjG/HF68p3Z+Tefcb9/npzT8f2YofxdL+rjHO0CzJuREmGdmSrN9jl8S+8fHn2VLHM8gQaYQ/dPRF44KAICAICAKCgCAgCAgCqYLA71Kj9Wmh9aNEVuIhTEJW/UeCSyu2zmOqsX6Xo6cnianYObZird8TaiSNbYZGcMXn9enXCdIIkzqjP9RrCTfCVPGBF50QBAQBQUAQEAQEAUFAEPixBBIKk58lRL7PMcVF4mLb+7X6r+11PFGmMan4/kuCNEJ9ffQ+TGqsjWDFRbHi9q2VVYmF2Kf7Jrt05p5aJpNqsrRCTa2WGoh7rVLFTmysQiXNtaVUExEu0gi//5CLFgUBQUAQEAQEAUFAEBAE/msC2khW6hcoH0eqUn+fv31sE4bBvkWExUa2TIzjarYkwaUxxdDUbElRroQaSSO1PuglrSjUrpNQPyV4ffmslEaY/LTGYp6tbz8tRAuCgCAgCAgCgoAgIAgIAr8GgV9KbCXQV/9HYksX/Pp2sSW5EWrn2fo4shU/whbLNtG8W5LI0giz2Fqt2HM87rXs0pm7Guv4uMhWbIRL+zO+G6E2sqUiQli//xpXC9FLQUAQEAQEAUFAEBAEBIEUE0jtQith0O3/QVx9bui0OYZfI7o+H9nSpgvG10ga+fWRbtJGwDTx0A+ZgvHWE5Gtzw2ieF8QEAQEAUFAEBAEBAFB4P+BQKoXW/93kazPnXW6yYa/Qm19vmbrc5GthDtNWOOVKLL1qcP42CBDO8+WS15h/f654RfvCwKCgCAgCAgCgoAgIAikfgKp2d49/pxNv0It2X8z2nHC54M7+2c6Iomtwwdi3QhTZpDxqSYlJ0PtkjDiqJtnK3bTlFi/KwgPjxDzbP03Z5LYqyAgCAgCgoAgIAgIAoLAdySQGoWWSBf8lgGOM9H4VMDra6zftb36jNU7eqBLK9SsLdVsfepwRGTrWwZbbCsICAKCgCAgCAgCgoAgkJoJCLGVmkfna/qWcrH1PSNbH0JXUmgtnh6TXZbE1gfZF6/iS+eqoVapUEv/qcWkxl8z3GIbQUAQEAQEAUFAEBAEBIHUSUArtNb+YWAAACAASURBVFKP0cTvMoFy6hnt5Gu6PopsSRMaa+bakswt9LTy6IP5oE49xf5R44TxQV7FOWPEuhLqjDI05h0ispV6TgfRE0FAEBAEBAFBQBAQBASBn0fgRxhiJDZKSKmWE6mDP2Lck49yfe+arYS9l30Qa1rr91h3+NjAVrzXH1m/K3TW78Ig40ecEaJNQUAQEAQEAUFAEBAEBIEfTOBHRbRkKIn0ucbKefeJSW9P1d5VyGeqnRg3qSW1C6xYT70vif0lNevUDx7OFDafUHhpIlsHzmMizbMl10dPpqf5h54MPY3LhlYwaRjoNJIm2JWEXooNdMVfV7ut7DeMbMW85sqBS5zzCiI0TI3MxABbFyfK1yhGLptYl5CEY6IKe8PN8ze5cO0lQUFKFEo1BiYmOBTLR9XqubAzSOEYitUEAUHgCwmE8eDkJU6c9+dNkAqVvh5WObJRqWFxclum3Mc18okXW/e8wKpYCWqXTIf+F/bi49WDuLzhOBdeO9H4z0LYJ9Ne6G0v9nlc436gIQZJ7FQVoyBH86Y0LGKKYdKXn2/uqWhAEBAEBIH/nIAqiEdnb3DuyiteBMSgUkq3qWrUJgaYWlqQuYAL1co7YSFPPRfCHxHR0tyIoyDk+g7a1znO+5y56b+jLzWtPiG2PqiYL5EzP3bEk+zJl3Qv0dd3yr/Nf+xxaVuPE1yq7+xGmFzvf6vIVvTdYyxcdAsvr0fcfRxKjJERRCgxzZSePEVdKN2wMu1qZEww8ZnqzVM81+5k5eZn+L4MJSJSjUoN+obG2GXPRLZCBejwd1WKZjCRvEXEIggIAt+LQMgdtiw9y+GDd7j9MIjQCCnBWQ8zh0zkK+xM+R5NaV04zSf3pnzzmCO7znPs8H0uPzOi6p/NGdQ8K/Kv7mM49w6dZu/ee3hdfEFk+rJM3FEflyTbU/Jg21ZmTD3MZT8ZkrBSJVpP+T6aiovmM72FNabfrgC/+qjEhoKAICAI/BgCodzad4Z9nvd5eM+fx0+CCQyVxJauYMVQjomZKdYZijBqZzNKWRh+1eSz37vvP0poxYqt0JsedGt8ivfZXei9sQfVLJMWWz8qupYSXimfrutLVFb8PX9CYsV7678TYjKUSiVHf3hkS6rZOn1HrYmHxRZ0JfqZnEGGS14nnLJmSsl4/px13lxn+l/b8Dz1Gnmp8vRqlZe0Zvqo373j/tH9rNj+FuuiBWk7qjXNCxh/6FP0Qy82uR3F26wQFQvYYiq5NQLKtw/Zs+I85x9G49DKlcmDS5LV0vDnHIvYiyDwuxNQ+3Joxg4WLr9FZOEytGucj8yW+qAK5frmvbifiMC2UFH+XtSWsmnjw1CjjArh6ZXbnDl5j5s3X/Lgtg/+72To22al2RBX+rg6f6HYiiH46UMuHr3JxauveXLrId4vojDUt8CxSHlGb6hNjmTE1p3Nm5k1+Swx1arTsJojtom+NaTrp22+vOTKaID+f/eN8rufTeL4BAFB4L8gEOrLsQ17WbPhLncfR2JRMCuVqxUid2YbLM3l8D6aqJA3PLh/j7N75bQ63Jla1sbfIfPg2w72RwscKbKlFVsndWKr50di679KHfx0EO1rRdWXjkcSX4ZxwaYvbeyb1lcqVBzxlObZMkFfX46exhwjsUFGYo2kldSavNBP6Kf47/82BhkP1s5k4EwfQnMVZcKEepTPaflhACKfebNr5jpmH4aCDRsxfnJx0uveVYW/43VgGGrb9NiniR+7CsfnwH6mzTjHBT87BqzrSuPCNhh907CKjQUBQUAi8OLwJqaOP8VV62KMGl2HqkXSos3WVRP65C4rRy7F47ocx949WdIzq+496f0Ygh5fZGGnXRx8HoQ6S17qNXBCcfUk225npM2Ixl8uttSB7B2+hBUHXvA81IiCLapRw8ybuSve4Fy8wifEVhgXlm5h1sRrOE/oyeD2ubEVwysICAKCwP8DgVBfTrjtYMHSWzwzzELddpWoWzkLjk522KQxiIteqaIJffsWvyfR2BZ0IK2BzuHtP2b0cyJbyYst7bddgv/7qUR+fFQr9nBSc3RLRkI3wm+f1Di5Qfw4spVIqf0aka1w9g2YyoIjoTgOGsLC9glTBUHBqxMb6dHuCgYlizJobWtKpEQ1xTxkdY/NuHv6UXjmcIa4ZsRK1G/91AuC2NlvSEDtg/tf61iz5TV5pvZhTMusJC7PCvJcQYcht3lvV5ApHm0p/OHzGoW/92H+6XQD644VqVHGmezmbzkweznTT2Skw+ivEVv+rGkxnwtZS1Orhgt5c6fH7Ox66g96Qo6SFT8htgI5NXsrs6fcJdfUzvTrlC/Z2q7fcBTFIQkCgsD/LYEw7u/zZPqoQ1yXO9OgVz26NcmFXYIH1qkXzo8UWtqYx5dEtn5WNCm+uEs8Nj+vDwn3/N9HuLRi60JcZCtJ63ddZCvWTjCB9Xu8qFfiSFe8179JZCuIXT1nsuTMO/JOnMQ/9czied9rn4a/vX2YgTX3E16sGAM3tqVUikSTHzt6rGflvns4jR/L2FYO2IpMwtR7BRU9+zUIPD3O6EH72P8yGxNXtqCqi+XHaSURlxlXeSPnYtLQaPU4uuePPTQVUeFvefEwGkuXDKQ1loGfN2smLWf2mUxfJ7aI4qW3H+/T2ZPFzgQ99Xv8t6yg0dBnnxFbbzkxaxOzJ/tRckl7ujfOjvWvMQKil4KAICAIfDWBCJ9bbJiwiqVHjCndvS4De5cgyy8itLQHHa9+Sqaz506GhjTHbLLRCk0KWVJLDKE3Pk4jlPwAtOEsbR9i09WSbkOa2/brRVDCNMW4fX71oP/0DT922PgRmfhxYssUff0fGNm6ePpOPOt3mWby4jibQxkqaVJjtW5SY7UKpUJBRHgEOfM64ZwttdRsKfBZMYeu830xrNiUdXNKY5HgxFDwcN1sOk98g2OjesyfUpa4JMNPnUFPWdvVHbfdoVTfMoCe5eww+xGj/dNPYrFDQeC/I/Dm0EbGTDqOV87GLJ9YkdxJ2n0GsbXrJJZe06fQ6OFMq5/8J1bp6826yZ8RWzE+7Jl7gtN+ljQeWo3Cdp+oG1BE4r995efFluoFuydvYu6ccOqsbEuX+s6Jrjv/HWOxZ0FAEBAEfgyBcO7u2c+0gfvxLViB3mOb0SBPXB381+wz5Npx3Hc/5YVfNAp9GYbpbShYrTS1S2cgYctKnp88xc6NXgTkr0iXDgXJFHCNjW7Xuf00HKvadehZxwkLIx92/X2Yi++iKdCjG83/iMR72162HH+L0tic0n1bUStLrKG5itc3L+O57zYP/KKJeq9G39iQDEUKULNhIbJb6GlqcxLLHs08WpE+HN96ibPXAwkLV6M2NiZT3pzU71CS9Pe2077hx2mEWu0mQ0+qWlGE4H30HEdPvcA/UIFSCYZpTElf1IXqtYuR00ratwrJayTZJYn3pEl59ZK8V1WjUCS2cfqaEUtmG5k+cp0RlCRivl4qfqHQSua+PCW36wmt3+Uau3et9bvEUNtCfE0UK76l8U+slz75+neZ1Fj99hZzui5n+xNLynRrSP9uhbDXlGCFcN19D/MXXOCxYU66L+pI81yfdjiLPY2Udw4wsv9ejuiVZe7SepTIbPpljoTRQTw/58Hqk0+RLA7VKIkxcKRivQZUzZ+g6v87nu2iKUEgNRNQcGPFav6Zd4GY5r2Z3qcgWRI+GdF1Xs25SUMYuVWGXceOuPfLlexBpURs+XuuY8ykC9z01aPY6AFMaumEeXJR6hSLradsH7eZOev16Li2Ax1Lf5/PdMSrBxzbtpJzL40xMjLEUK6HKiaK6Kj36GevSevGOQnatw2PV860b1UZJ9tvu9FJzWdLyvumJvzNXU7vv4h51faUzvCW+yd2seWKEeUaNaO889f7U6a8D997TTXR4dfYMmUrD9PlIFf+Yljf2cEj+9o0aVyEdN+wO7XyNSfXbOB53o60LWFMyP39LN7yBOfa3WhWyPQbWhab/vYEwl5wbNF6hs0IoHCPBvQfWZ6cKcoUSopMMEf/cWfrsefcffCWkGgwkCuJwZT0zk6UaliGFt1KkOPDtVqB94aNzBh3kOd1OjGqihKvbUfYcewNwUERpOs3iPVDCpE+zW1mlVzJ7rdRVFkykaoXVzFv2wPuP49E39qGVutn0L8wRL724ciSbWw//QafxwEEK6QolwxVNFhkTEfmEsXp2Kc8FV0s4wkumcYTIeT0fua63eTmNV98/MOJMjbCVKFAZmFL3rKFadHGkJXtj/EuW056b9QaZKgknaO5mVfw5sZF3Bed4vztAJ4/CybaUI4sRoVCoY+5Q1qyODpQuW8TmpVMi7FMpXHJ/niJ+6P2N0nEqXn38h5HN27jRqgULJEc32KIssxB5eq1NfeekgNfUotMLtdkmUjvfyqil/TG+uiHPefSmas8NytAvXJZkUvtfNUH4jMyKUkzjU/XhiX3rohsffEAKQl6cp+jCzay5II+WbOmxcxAhloRyWufAELs/mDg2GoUcUn7+eiUMpi7h0+xcdkJDvpmoO2EFnSokBETg5To5Hgdj/DHa9caVj12om3d3BigJuiRFxdvB1KgbmtqFLRPFRaoKUetJizgNqcPXMaimnRDk/ItxZqCgJZABGdmr2XuksvY9P2bMR1zkiGZe7sHy8fT499wLJq3ZcfQfN8ktiIfHmVi790ceGRB+1V96VYmHcbJzeWQUrEVepvVE7azbHcYzgUyYG9thEylxtDCGPtCBajdsAjZzL983BWRobx8/pDXkfqEPbnI8Rt+2BetR/FMMmTmGcnqaEH0i+f4vDcjm7M9ZkbCU15KyQn2OcfWJXuw7jCZxtmjCX31nGeB+thlcSL9L5eSoCYq9DEH1rhxO001apdKj6V1WgxDnvPOOBOOjraJnvh/2XmmUjxn09CxeJefzsT6NkSH+nL/WRhmmXLgZPMrCtMvO36x9tcTiPG7z5YpS/jnsA1N/nZlQMfcfJ08D+XU5GXM3/YEf8PMNBtUj3JOhujJVIQ8vMPOxfs5HepE40GN6NXKBTNNlxXc3rSFOVNPEFiqKI4BrwjLlIs6dfORxRzkGRxwcUiDof5t5lVwY+/bKEq1L83dPd4UaF+PannMMJDLSZfTmUzmEPzwCnM7L+W4TQk6ty9JPgdjjZBS+t5mx6oT7L+ipNSAVgzoWoysZtrUQymiEeN9lEkTD3P0bAj2jarRuUFu0lnIkSsVhD2+wYZFZ/G3tSHyXjBGWbLT64PYksTQe156XWTF2D143o7ArkwJmrcoSs50BpoUQ3Xwa05v8WTXiQD0HPLSZUYb6uS3xBhJACU9bnEpgzL05CoCH5xmy9LdULkDZTIqkRz3VIbm2GfMRAYr4ySFlExfn/Crm1nzOAstaxTCOo3BlwkuPTnyt97s3eaJt1Vl+jUviKHi4+lQvv7Mi90yoWd8yu7KP/aZj/2LiGx9xYiofM4wrf8eDl4P5p1SjZm1IeqwSCJiTEmbKwdNx7ejU7EkHqOH+nB043G2nQzBxEgP5fsIXgeHY120BK6uxSmZzxqTr/FtlsTWni3sDCvN6E5FtVGx8NtsW7oXf8eqtHUtlMJ0xq+A8YM2iXp9GfcFu0jbfQJ1M/6gnYhmf2MCrzkwwp3FbjfJNOxvRnbIQQaTpA/36drJdJ4ZhHmFeqyaVz7ZeqiURLZQR+B3L4DXkQZkzmOPtZF+8g86Uiq2Xl1j/ojNLNn9BhMDUGqi1yA3MsIiQ1oyZ7SjYHdX+lXP8GUR8Xg4Qrw9cT/+kKw1e1M92298WnyHQ4t6dYH1i/Zi03Y8DX8DVsqIu7hPXIa860xaOH8HQPGaUCl82DpqIrfLTmJsne8Tkf2+PRStpVYCYY9usXrEfFb65KLjsCb0rZv5q7oadXkbHbqf4o2+M22Xt6BB3vRIs39oNVU4N/ftZ87owwQWqsSf45tTSbMbrdiaN/MMD6L1sa9ci249y1E2R5pEdb86sRUURRpza/4Y2Zm+lTJi8yEJQBPuIdD3IUd3+pK9dhFyO1rFPYBTR3Jnhwfzp3tyzaUOU0fXpkI2Y+3ESKpnbP5rA6v3PUNe3ZXxg0pTwNEs7hqveMcTryssGrSVi2+MsI4ntqTIU3TAM/bOWcKMjVG4NKxIt4EVKOxgQVyihZJQv8d4zNjEpv2+KBu2ZsmQ4jhYyjXfMYmXhFbucWJrl/spMrQfRR3HuC3UKgVKlQx5bK6f7i21Uokktt4fn8HAa/mY3KsmVkZoyobUcnmiqVSUKBS6vcpkmjqnD1Im7AEH3fdxy7oivZr8oRVbmtTCRJJIpUTx1fVoyQunlJ2ICbeXJjXWGmT8hJqtT3Uwtl5LrVZp6reUShXh4eFI82ylnpot4Pkpxgw5wrkbIWTv1IKulewwMdaHqEienjvOqiXevMuelwa9G9O9cqIvlzferBq9lskbAjA31T7V0zM0IV1OR8o1qUDHtkXIYJIy/ZyApUZsbWZHaEmGdymhs4334eiKPdxKU5CWLUppUkGeHd/I9mNevFaA2qIM3XvXxMlMissruLp2Nh4PQlAgwzBDNXr3Ko/F+xccW7sNv7ytyf/oHzbf0UfPPAMFqremRVEbUL3h1tGDXArOTNWG5cisOaQ3XN7hiZ9tMcqWzYmNpPzenGXpmiM8fRulCZ3/0Wo8zfLqjvPBTsatvYJCrUKeJh1lWvSjePQOZi8+SUBEJHpm6XHOV5x67evh6HuN3TvcufTSED2VMXnrNKNuuZxYaWC85eJ6dw55+xIpXapc6jOkeTHMjcXT05RdGH63tV6yd/BGlrp74zDi02LrydrJdJHEVpHqLF5ZLVmnvxSJrS/BmFKxFRPOy+eBvApSaPPvpUWtJuiJN57rjnPaOwbDDFloPrsnHQqZIf+KWdEDr+9j08lHOFfvSS2X2M9MDHf3r+dkRF7qVCtKJgvpUewt1s/dxd1A6VOmh32NQfQpL6W+qHh/Yyf/HjGgZtVQ3DbcQt88I3lrtKCVy1s2z13O5TA59nkrUKdhTVzMQfn8HDtO+OOc1YJnD724eOcNanUO6g1uSZm0pnFfrNFXWTHTg6fhCk1qjHGWOgzqWiKJiIuaUJ+rHDl2nSi7rMiu7OPyOzNyV21Kq9IWnN/uzt6brzGwLkKLdrUokDEuHPjy6CJWn/IhLEYG8kK0Hdsk3gTTQRybO4uDASoMzG3ImL8Itl7HMGgxjobZIvC5cYgTF2UUaFSfAhpP/gAu7NrOvrPPUMrVxJgVpUO3uuROJg3z7anlrLyXh26lfZi2/iYy5FhkKE+7PpV152IYL64dYI37ZSLlMhS2ealRrwGVckr9f8v1vR48NHFA/uIpN6+EUWRgB2ql8Wbp6iM8C9Jec9NX7UffiukSGTqpeP/uAm5jN+EVFoaeWQYy5yxEzfpliDqzm/tWlWhVNTuvru7nyEMTMtoqeOl1EK/XcqyLNKVDrULYa8MA+B5bzLpTPoRGy5Dpp6d6v76Ut4U4sTWZsXWsCH97AY/VN8nUqjsFYjxZN+coL0wNkcv0MJDLiLHITpUaDaiYO4xTW3dw+JIPSj1QZqvBn83KYG8hfV89w3PBNt5XqUbM9p3ciHDGdXwrCup/xYn/JZ9Xse5PJfDuwU1WDZvLqqBC9BzZjG6VviahNQTP/tOYclyBY8t2LBySj8TFHcqAh2wdt5B/rmem3ciW9KtpH09sneRqhBMdZrWmU3WHJK45cZGt6KKVWb+0LhmlwFGC0JAaRUw0kZEyLCyTsKd+do4Zw9bj9jw/I2a60qREOo2gUt/ey58DjnHljSP93drSOI8VeokNN9QRPFy2mPazXmDnnEMX2ZKG6T0vLp5gdpcteGUrRqdRbWlZ2BSZShkvTVASMHqEX/Vg5IiTnHthz+ANnaiTzwpDyUMh3mh/PGeWGj25msCHZ9i14SR2rUZTP7sChSJ2I33k8nfcPrybvQdvEqQPyswV6dmqGCGHN+NxxovHUabYmRthXbobfWo6keaJB+M3XCFapUJmaEGOWn1oV8wYhVIPuSqCV+c2MWvvPZClJU+OjBiahxOgV4LukthSgx4vOLllJ4evvECpr0ZhXpyO3WvjYmOMJHS+Ls1QOp6EuYRfcYeuaePnW7/HWhQm+qmxfo9vkKFUasVWHiecUo1BxhPcu61j9clXZOnek1GdcpPFMu4Crwx7xbXt2xgz7i4mZUvw57TWlJM+t7GLIpI3voH4B8agJ1UVqpW8e3EHjzWnuPxUhnWhkgwaX5OiGYy/LO1PF9naHVmB0e3/0EqP6ztYseMpWRt0pkEhC3yPubHpqpr8JQrjZKvHkyPunDOvzF/NK/H2+CwWeqWjTe3CGBrocfPUDcp1a066iEesHzqa00Z5qVi7IYXSQ+hLb44cfUyOhl1pViSa0+tX4RngQpu+rrho8ql9OThvDY8yVaeRa1HsA8+xdMEZZJXLUSKdBQZBp1i3K5qqA3pQQf8cS+Z4olejNeXTRhMdcIl7aTrjmtufG5fOcOLgZcyrdqBSDmvsMxvx+Mol7t+F3EUyo3x4ir23YijUoAU18lhzx+NfttxPT4Wy+bGzCOb4pfe0aVwa8zQp8d7/qd8hYmc/hYA/e/6SxNZtMo/8TGTLbQqdZwZj2ag5m8YUjjfXVsKO/mdiKzleiggCXjzDY/IGtp0OQl28PvMXVSabifzLrh9A0mIrmosrJrL1XWm6ta9JdovbuM/YzOu8tamQ1RxDmTe7ltwid/exNMilJPLEXDqveky2yq60LGZN4N1DrDvwCudcmXEqUo388nuc2neBiOJt6NwgPxb3DrB4zWbOU5TmtUvhZGPEe6997LpnQaXezSljZ4mBzxHmrDyCvHQzKjkYoadWc23bIh46tGFQxxKJbpzUvHlwgtXTluKXowYNGhbF9N5ljp47g78sL8VKFqVgdhUXtuzhuX1dOrcsR2YL8D+xiAXnDalftRgWpga8PebGbr0aDO1RHkvecvzfOXiEF6JrvdzIot/x+ORGPH1sqN5zJHWd33HvxFo275dRYWAvyps/4tjmLZyOzka5knlJLwef0zs4HehIs06NyGf3cR2v//ahDN0fSZZiNWlVzgl1dARPD27mgnktuveoSMa3PnidOsjt9KUoZPmOB1eOcy8gN3U71ye35UtOrVnK5oMR5GlTl5IOGcmYLTOhe9dzPUtOsltYYxR8mlVb3lF9UB+qZDKMd26oUSqCeHTpDPt3HMGgSnequVhhZxzCyfWruGHXkuFtC/LsxHpWrdlP5B+NqF0xF3bBF9m07ykO9TvRorQj5rIHbFjqRc6COUhjbkTQyZVsi6zB0L5VsFW/0EW2JLFlSYj/PhaPOYnz4Bk0cgjgxeM3ROrpIX/vy0WPg1wyL0OfLrVxenEKz8fhGGfKSiZDX45tOoZhia40qeqMleFt3AbO5WxUbqp3rYKLkRWZcjlgmaxj20+54IidfGcCofdvsmrEXNY+y03roY3509XpiycpVkddZVL59ZwiHa13DKVdklkyQVyau5jO86JpOKgxg3vlw1wX2Zo77Rg3slVl6qTaVMipe7KQ4DhjxdZ7Mg8cwrKO6eO5AMatqDG50CxKwvyfcfvRG3y9fXniH4Dfk0Ce3n7FC8Oc9J3WmBZl7TXH6bN5CSNmXce3WAvWTC6Ng7n+R+l9Mqm9q9tp2+Is6uwuupotyRg7EK9t2xg64DaZW9fmzynVySdXokzsWSHTR191l2Xtt7D11CuKzh/J4Fr2WMq1oiyh06BWrnyo2ZLSCB+ewWPjGTJ2HEGtBD52UTw5s4PtZ4JwLFSGvA4RnPMKo2LZ/NjqR/Do2BqWP3akVY2CpHPIjnP6NNxePps7pauTX6bmvc9R3E+Y0nxYV4obh/Hy3Cb+PRyAS72GFDF/T8DDs+zd449T3RZ0rJ8fk6C77N+6jSt6uSlbJDf2RmoeHd3EubBctOpclxy2pnza/ePTJ2+cwJJptNfXCC6pPu2o50VMjU3Ql0sGGXpIBiNSW7E/Nbml8bWRRusl+ttnXsskN8JPHc6vENl6d3YtvQZ64WuQi2E7ulAt7cdP0qJfPmZ5v+msf+ZAxf5tmdQyXmw1KQDKSF77+rJPCuUeeY1lx3Ys6PEHtmZfUB8R+Qpvj6VMPfSaTGnTgMqIjPkLU6JiKXKnS4dF2DXWup3HoHg9WpZ20PYiyJNJU55QcWhHDHYMYLPJIGa00ubERAYHIbeyhshHuI+cwiXnZoztWh1bSbeEPePkmlV4yKowvFdu7ruv5EBATlr2aqgrXvXj8L9uPM5YncaNCvHSfQL7FXVp27aQboJnFWfm9+NYtuEMyXuaYeNf03pFbwpJO1aEEBxliVUaCPO7wLbl+7HpMJZ6WaQ3YwgLj0JfboaJRj/dY8uMA4QVqUWrStm5vGA4Z9N3pGdTbc51aEg4ZuYmmlm6xfL/SCCMkzPcmL/0CukHDGVkx+zYJ+PvcHPuCPqvUWDeuj07B+VJFlaqE1u6noZd28XAAae5G5CWvh5/4prtEw6IyRxdcmLr8uqpbH9Xkm4dq2NwfhqLHxanZ6dKZNTlojxf/zczFW2Z2zY3EacW0neTmhbjulMtnTFRr26yZv5cnmTvwrC2JbHQD+Tazg0cfeJAgwGNyP7Qk0WL9hFQohXdG5bAXmoz8iqrx64hpOJAOtfKwL0lo3B7X5PB3SqRSZcGGvpiK/MnPqL8tCGUS2AeqSbwwTHclnpiVKs/nSpnwCjyAR7Ll3MysijteriS30KPoBNL+OeSFc1bNuYPuzusGOuJabtOtHTRTRWtPMXsPifIP24YFV5u4u+FvlSf2I9aaaULj+Qo5sH6zddw7jCWBtnecf/UerZ56lFpUDeyPtjISs9X5G7QkboFLLRF4KGXWDNtPyb1OlKvZGZdTUjcQLzcOZJRHmmoM+lPGtpLVSlK3t53Z/7MBxQeMY56GaKIbvvo4wAAIABJREFUiHyPoYWlJs0m4u5+1ux/gFPdftTK8Zozaxax6YYDzfu3pkxm7cOl8NeByNPZ6rIcgtk5cjj+dWfQtYQp8kR3ClHBt9g6ay2G7abTNDvw+g571q/jll0zhrT6g+cn17Nk601yNelJ8/KOGKmDObZoBl52jWlepxAZTcIJeCPHTsNHCuztZNgYfxrP60ZhmV9CsfXyAMvGn8ZxwFSa5ohloCDg5nY2bX2Fc+tO1MqZBr2wEMINzDEz0l6/n2yfgFtIRTq4liOL5V3WD57H+fQtGT2gHOm+4Kvy//FK+Ksec8yLu2yYvJC5h+xxHdKIAV1yfxSV+tyxqf0P0bOWJ49lBti5ZMAmKYMNZTTvAgK4/8SYsl3qM3BYUdLH1mxNPsKT8s2YOqwKRTImdaLFia0ys6YzsurHD7o0QismjBvbd7J2ux+BoeEEh74nPDSS8OgYyakDYz0ZkZa56DPVleZlJLH1nrPTFjF73T3kHQewoLsLtmni2cjrDlyaZyvk1h56uJ4gMr7YCn/J+RVr6TPvHVV7NeKvgYVJq1TysV2FHvr6IRweuZx/tz/AefhYRjbJgJWhTmwlEGfxb+G1aYRBTy6wcfYyvA0yYmUMyuj3WLpUpmGzOsiOzWOfb3bqdayLi6makKB3GBgZYWJqRNjRmYy4kZuRnaphZ65PjFIy23iNiYM9mst81F1Wj1qIfsd5NE17kx2LVvMoX08GumbX1O1F+15g24YTBGSrSS/XAvgdXY3bmTAKNmxDrfxWmutuTPAZVkw6hFWzLtQulAlT9bdEt2LPNJ1roEYhaf+WUuH1cw0yklRk2t5KqYMa20u1GpVkQamJbEXgkscx1US2bi+ewvDl/gQXb8LueWWxSCJfRxUexMlZU/jbTU6hutWZMKsidp+7Ikhfjmd3Mnj0ca5EFGL6lqaUy/QFjoQR/lzfs4H1PtnpXD8Pr68dYPflKCp360XN7KYo7u1j0bp9eIeaYG2qfToiU4fx4qGCCuOm0Tx0HUM2PiKNWXE6TW5Bbl1/YyIesmn8LB5XGM/oWrqUSGUgdz23stHbkZ6Di/HMfQX7kxRbNWnWKCMXZs5i/6MoDM2lglSpYT3ev3nIq1x9WdvLjrV//8N1q8zkqz+UbsVjo1BqgqUUo1We2LQdR4OssQDfcefIZtZ73CHGWEGwvxklurajedmcxByex8z993hrWZW/BjfCOZn6nBQMhVjltyCgxmvlCmbOPU9k097M7FsIxyRd3WM4PGoYU/fpk/Ov/ixsmbwbS2oVWyjvML/+BjzuQbNdw+mQ1yRR7vvnB/TTYqs0PbqU5qXbJNbfDMfI1Fj3WZahDHmBj1l95k9rhNmpRfy5xYx+Czoi2YxEBT5nn9tcfAqNpV8FKeUtlDvHtnH4ahqqDWpGrgf7mOd2jbQ129CstKOuz2EcnzOWa0696dpQxp7Bk3lWaQoDathiqLvXUSkfs2nYbGLaz6dd3vjHpibw/lHWrT2NTePhtC0kFbg94dCqvdwxL0bL5iU06dQxV9Yy8ZQ+jZo2oyAHGTfrIK/1jDCLTUPTi+TN4zf80X81jf3GM/ZSYcZPafQhvTTU7xI7lnpgqanZihVbcqr83R6zE3PY7u1E3c5NKfgh6ymck/Mncd2xPS1ruBCrSWJ7LomtMef+YPS0pmgfDquJeHuNTdM3YNJhBi0kg8xwfw6ums6BZ0boRwcTYVOY+i27USPna06uXMDJsHI0b1+VHPHOce9Nc9jq5UuEWo/INy/J1m4xfcqZkLCsQU3Emxtsm7sOwzb/0NwF1K/vsDee2Hp2bA1rT0VQulUXqmaPTTufwq6w0rRrUZlsNtKF3Zu1/2zlzusI1EQS+DobHZb1oRSfF1vvX95i26YNvMncmq4N8mKqG+eIu56s2+7J/WAj1GH+ROXrwpDWZclseRe3QXN4WWUC/WqkQ/i2fP7z/UuuEebDwX/XMXLua4p3b8ifw8uT4wvdCNXPD9ClwWGeKxVEBEXwPik3cpnkvi1DEWlBme6uDJ9YiozxxNbzii2YPLQyhTMk9eA2TmxVnPcPQyomrNHV2ra/w2vzWsbPu0+gwpictUpSvVhmsmSyIo2ZEfovrrF+6RH2++Zk0KzGOrEVwfEJi5nnfo+Mf49jQkup/vdjsYVaQah3nNiSDDKqS9eAd/6cW76aXkuiqN23EYN7/4FVsmIrkpOTFzPX/T6Og8cwomkGrAwksZVgsq5Ep5CuZuvReXau3od+lc6UzySlEUrlIDakz5QB9fWtrNriyU3K0Lm7K6WdLVArFaj05YQcnsHYmy4MbV+F9BaGqJBjIA/jxNyp7POT6lwUvH+vpGiXGdSz2ceyqWfI1GMKrfIpiVbKMQy+g+fOw3hbVuLPJpm5vGEBB/3yUb9dA/5IG0OMUh8DgxAOz5jC7VzdaFU5K9Y6Afl9Pgs6tRU/yvUZ8ZV8ZEuGTOefrzlfEkS2tDvQWL1/Qj/Ff/+3iGx5zZ3IuLUBBFVrw+EJRZEbJPHhiwji7L//MOBfFfmrVmb48up80AqfGuVHR+g/4CDnvTIw+EQn6jtbJJvO9FEzupqtnWFlNAYZvJfmZFjHlcA/aNS9Ntkeb2OmuzdpS9WgrEtanRKX3GrkmNtnIq3sHS9evcX3wFLWP5ZhU7w9YxvnIlZsPa8yheHVdN/i6iDuHt7BNq+MdBpclOcbVrD/tQutPkS2/Dmy0I3HGWrQtJEtpybN5Ea6BtQqnxlL3YVSpqePnqktjulNCPXz4VXoRdz/OY8yR34a/tmJwiZJiK3A+xzZupqTUXmoUL0kjnpPObzhOgYV69CkYi4sIt/i/zqIm3tXc/RRKJYVBzCguhPGYnLo73Nt+QVbeXVgI+OnnOSycy3WTK1OLvukUkqfsaLufDa/NKDO4on0K5r8Y/JUK7Z4wtK6q9l2X0mT7SPomO9HiK0SPF82gd2qirSo7kJs6YH0WdY3tCRjRgtiTi6k/5Y09FnQiQJS1cCbp+xbtwD/ohPoXVZ6+hHC7SPbOOJlTrVBTbVia8N17Kq1plnpLLrC7yjO/DuKSw696NIgku39V2PQZRRN8poRa9KqjPFl5/gJBDVaTJfCSYitNaewdh1GuyJGoHjMwVUHuG9VjBZNiyE9Moq6vIbJp+U0ataMgu89GD7rLi5ta1MyrblO8MnQl+uRxiYzYXuH809oUxZ2K6rbkZqQF5fYsWIPVm0Si63WGB1eyqnXuanduTpZP5SLRnNu8WgupGtPq9q5sUv0IEgjti4XZfzEhrrov5qIQG92zF2NQdsZ1DE7zPLZZ4guWIGGxTMT9ugcR7yDyFO7L7VzacXWucgKNG5bmeySL1P0bbYu3sQ5RXFaS2NlEsaZ5YsIrT2bHmUTR7ZSJrbWnXlPqZZdqJJN+nxEc2XNNLYGF6Nzh5pkfbGVOe7n0C/bmmo5LDEKPsPSJaE0+LcnJT8X2Yp+zc2dG9nwzJ62vVzJk0ZqP4Q7nltxO/6O4jXKky+zJX4nVuGpqkr3JhXJYqUVW29rTqF7ZWukkmmx/IYE1GHc2rmHqQOO8axQcXqPakyLwtoK7ZQu6pdH6F19P4+N7Wk5vwWlk5z+Q9uaWqVHGlsr7OxNMfgKsVVh7nSGVoof2ZKs22MIfnKROc02cMrSmUZ/t6VJUQuszQ0xMtCeuOpHp5kxZgsb7udk8OxYsRXOKUkArX+AYZf+zJciW6ba+/DYRWuioeDd1Z20a30GsrvQy10ntiJecmHtev6c9Jby3eoxaFRJ0scTW3HpgVJtlS/be7qx6tAzCkwdzaA66bEw0Fm5J1vppBNbD8+ye+Mp0rcZRT1nKVCiAamZJFkV9Y7g4GC8j+/mxFVvlIW70LVWYbLYyHl7eAbjbrrwd/sq2FkaIQs6x9KFHvikr0v7SnYo3vtxev1OTFrNpJ71HlbPekChUYOpYBlDDAYYBd/mwM4j3LGqRN8mdpxd48YNRSFqtaqMs0EMCrUeBgaRnJw3lquZu9G6enZsjOLXq336DPp8tCpeYmGClZN3MPy5kS1dvqdUsCv5aUnd0pww0nwD6ng1WxqDjNQ3qfHdJZMYtjyAYKsyLN7XhJwG2nzL+EtM6Cv2jJjI1CPWFG5Sh6njS6TMCfDBIQYMPMiZ51kZt6cN1TLHfvGn4LLykUGGmojb+1i15Sa29brRIssN5s88j2WTNrQq4pDsU2912EueB15hy4ybFBszlDJpHrJx/GxeVJ/B0Eq6O4ToN3jv38jGF4UY3fsP7u5dx7GHGajVtwE5NNrzIdtnbcDHuQHtG+XixpwRHLRqw18tC2pcZ5JeIgl48ITbx9ZzJF0HJjTKQfDzs+xc7Ylt23HUc1bx8qoHuw8+IpNrd2rkTIOcR+yc68nbfBVxrZJHZ5IBitCX+PucYMWqMKqNaElJa9MvzvNOAXGxyi9AQPn8FOMG7WO/d1qGbu5IvXw28ZyYdAfw4hCdG3jilyY34w515kNwNYnjS7ViK+AEf7XZz5UH1nQ50Y8WWUy++Jz/XBph985Vidg6jPnB1ZnWo8rHc4eplUQkK7bG07uslPzxsdia634Lh5qtaVw8NuH/JXvHz8e3XHfaVjLn8JhRXC08lBH1HHTGH9I3xg2WdV+Hzeh/aJygTkAX2Uqp2JIiW+anmDTyCFn7DKV5TvNEbo4qwg7Pov+BzAyf0Vz30ExBsN9h1vxzDqd+42jgHJdGWGVwF9KeX8qG6xbUbN+KouljT6JX7J+8gOfF2tOsSnasEz2j04itKyWZOqGuzglTSWTwWVaPOUaOIQPJ6rWKpXdy8GePamRIo0/Y/eNsOuSFXeX+1MutFVtnIyvQRCe2Ii8tY+xxA5q6ulI0m3R3GcXhiQO4V2EG3b+j2NoWUpJuXcoQ6DaOo2ZNadawKI5SSVrYYcb8dY8a83t8RmxF8/r+HtxX3CNDu3645tU5vQVeZcP607zLWom2NfMjeUn57p/GipfFad+oEo46sRVYYzI9qtgIsfULXIu/rotqIh9cZtnYtaw6Z0Spzq4MGlSabF8w3Z865i4zay7j8Dszmq8bR8ecKe2Jzvp98hFSGtlKUmwRie/Z3fRrfhHTalUYvqw2uXUPYWKjERFeR5k9fgtbffMx+ENkS8Ujt4WMWXCbZznr4PZvVZwsjD4Yb3wQS0oFD92m0m16EDbOOeihEVtSsVUIt/buYXSPsxjUq0zvCU0on1aldeaL73ahL0f+5jyT+uzh4CU5bTb3pkVBW0zUSj4KAiYoBIoVW1LN1inStRxNg2wxRH8wyNBDbqCvyYB4H/qWIN9TbNjoT7bGdalawIEYKbLlnYshbSpjZ2XKm4OTGHcrD0Pb18IhrRGKGB88Js4grMlcGqU9w7o5ezBuMYbOBQ2IQo7+Sy88tnjwzKERfZrk4NbWxex+loE6LRtTJL2aKKU+RoY+7By7hFflutCkjCMWet8hjfAjg8K4cNbHAi3he5LYOup5ARONG6FcE03VTGos001qrIuSxWqi2Omtk9JLifVTgte/Q81W9LXNtOtxiYBwfcrNGsG46oknt1ETfnkXPTse4plVRioO7MrYRnYpyOlUcX35cqb/exX/ss1ZMb4sztZfEC9Pyo0wxo/Tm1ez92ke2veuQuSuBaz2c6J395bktJEuOC/Ys/MVFapm4tqhh+RtVBZNxULEIUZ130uBqXNwtX3EhmHjOW9Sio7jelDUAMJ89rB63mXSth9Ci3yGPD3pzgoPP0p3/ZNaOY14fmwNS1Ydw7L5IDrVyU+a6+sYu+o+BbsNpmUeLa/3J7dwMntDqrzZwU7jZjTWXQDPzu/EGqN+LOlWkOBnp1m3cC+WbabQNj8E3/Rk5c7zZGk0lCb5jPA9s54lS67i0LU37csZcvJwIEWK5MdGupN5uZO/htyhwsw+1E5r/sU3nim9HIv1UjkB5Rv2jFrNss2PsfyzN3O758U6UaTzysxxjHALwbpVV9b8nftjMRbvEFOn2FJwdf58pq5+zLMc1dm0rBaO5t/PICO2ZqtLu+o4RO5h4tQDZGk6jS5ldEYPDzazIbwxrQqgqdlKOrKVjNh6eJAlK9dxJV0bhnSqTjZLCDyzgMmHjWjXqSUFMqch/PS/DNzwFtfRo9GYhAG3NvRn/ou6zBhUFfMEUY0vFFuuDSmYWcbF5aNw8y3BXyOa4ai57EZywv0kuZpXw/adJ5N77cH8z9kMKG4IMSEcnt+LzS/y0KDvCOp8EFsyyg/oTvHok6xevIc3hdrQu2EBJKkTdHYxkw5Dy3atKOikreOKv0hia+T+UFxaTGZwJaniNJozKwazPaolE7rlxffISpaeT0ePMa3IpnrJxfXzWXDHgTYde1I9x8diS3V7PUOXvKXG6G5UsTUi5txChq29gEPLxfT9yjTCpCJb20KK061zNSK2DWXRu5pM6VEZM/1oTs8djtt1B9ot7ZtsGqHTX1NpbPuUXeuX8iRTJwY0kIrFdEvMbTbN24JftkZ0bVgAs7fnWTJvNVdsWzG6XXkcdGmEQmyl8uvv9+ieIhxvj13MmnCCB8p0FGxThz59SpEzpWUC6mguTRnL4E0KHOo2ZcWkYro6xs917nuJrQh8jm+nV7urWFetyPBV9ckV6ygok26j33Bm0VbmLLjOc6v8/Dk9tmYLFHc86N//FF4+hjRc8BcDK2vdCLXRI23qI2FXmVh7DYff6mOTOVZsKVHLZATfvsrKYUvY7ONE/QFN6NPWBcv4Vugaq3QF3mtW88/CazzIVYslU6qQy85QE5lKeon9e1xky2PTWTJ2GEHtBM78/pw774OFRU7y5rGCtyeYMf4kVi1b0rREdhQHpjHmdCb6/t0cFwsD3p+cRa/NNgxa0IG8qPDZNZ7JB0Mo1W02LTM/5tjymezFlWF/V8GeYO4cWststxcUbNKWDvXzo3//IEvWHCGqVFu61s2nefjuf2wu006a0L5dU/JmNkcy4ZOWz0etkjs3kttSp5KkdNQkN9Vup00j1Iotub6+xk9AJplkSOeB7t/nzsqUvK9JI4wfydIqsdgIV1KRLSUR4eHkTE3W7zGheI6ZyQyPEOS2WagxwJVODZw0X6jwjnue+1nwz2Vu+KiwK1mSkYtc+cNUD975cvnEVbzk+WhW01m3fuwXSwBHl3vgvvEmtwJsaL2kG53K2iNtluIl3JcrO9ezOaQs43uV1l1MVETc8mDRUg/Cy/eiew0Lzi5dw+l7QajMDFFGQc4mfelUwQHv5cPZdC8apVofmcKAAu0H0PgPe4yjH7F5/HRu5qhNnmdHuByqBmMrcpTvRqfqmUkjB0XYPTw3rGfn2dcYmVriUi0P3HiCXt46NJbcCFVhPNu7gPkn/IhWyZHLlERlqMLoPnWxe7WRv/65gtpYjUrPAHn2avzVohz2Vkaowny5umUeU49GUqh0ZZp0rkT4wZW4b75LhIUNuQrZ8/a+gkzVatO6qjNXls1l/43nRBgYoAhJS+n+baiZJwvWwg44xafR77eimsir+xg65CjXAiyoMMCVP9vmJ63mbjcK7w0bmLzgBn562Ri6rQc1JOu4TywpEltRj3Afc4BDPta0n96IMpk+kdKXIut3BU9OnOXiUz3y1S1DXtt4F/zgJ+xcupcdux/x0M8E19UD6FMuHUZf8W3y5uou3I4+IFud/tSPffRKNBeWjmVTaFl6dqxFDtv3BJ5ezYRtDzWZCfoyNZj8Qaeh7chnpib86Gy6bzBj0IoeGsObyNeP2b1yJr4lpjOwoiTOgrnpuRHPKxbUGt6KvA/2s3DzdRTmJigj/HjiF0GEwoH63VtRK58DBlJxUXQoL0+uYuK+Z5q0as1Enw6VGNaxGhk/CpWreXP3ICuXHcOm+Ti6SGFKxUP2LfHgjnUp2rUqqanZirqwjNHH5TRr3oQiTubEvHvCrlnzOftWiVqay0UdTZYaY+lZIy2GsnACHh1g6YRjBFobYGxpg3P+oiiuHCd9x2k0yRHK3WOrcN8ro9KgflRMH0Xo/WNs2HGEK74xmOsrCLHIT/sW9SmVy157TIkWSWyNPpuV+gWec+RKqEQWuVURegxoTHYLfaL8vDmwdj47nxthbpcdZwvp6bSKrDUH0iBvAEcXz+RkRBVada5OTinbO+YdF9yms/nWWxQKfayKVSbjpW2EN1pCv4ofpxGGv77GxukrMeq0gDa5QR1wi52rVnE9fWvGdCjMk0PLWHkiknLte1MjhzaN8OKycWwMLkWPTnVxNrzAqombuBehRKFnSbEqmbiwOZymq/6krOwF7n+N5GbF2UxtaEWwnwf/jjhJjv6TKOUzh7/cvDCxzkDaNPqo1Eqi9LJQpWlTyhtfwu1/7F0HnBPV1z2pm2zvjaVXBUSwV0BpKiCiIqKABRWxCzZQARFRlCKiIoKgIIiion8bCNJUFEQ6LHXpZXvJJpv+/d6bmWQymclMstkF/Cb+EHYz5b3z2j3v3HvfkpXIr9DC0KQzrnStx46Ufnj0rhvRJGUX5o54C8W9p+HJnmkwq26E/72pm1cjl+0U1n60FO+9twtlyanIbtsUXW+7Bn1uaIUGSf4521tRiF07d2L111W47LWbcFm8kW5s1BxZhZfu/A5bNam4oNc1eOLZG3EBL4s0YMG+1duRX5yIK+5sx7ryRolsaewo3PErXrnlZxxo1gQ9nhmA525tzBrlpdg0fxk+XrgTh4rdqI5nshHSBBn0eK5ifP/8B5i9ogjOjGbo/eo9eKxrps+gt+39HTMm/oT1ZUYYCiqAhq3w6KJH0SPZTW05rbsU/371Dd4a/y9Kchuh6+DuuO/eS5DHbTi6K7Dxi/9h/qf/YtupFAyYfj/uuy4HcQhWtYKpF0O2Sg9twOeTZ2GnqSFSjSSmzAW7tiG69O+OxtVb8fO3f6LUHAtPRTwuvONW9LquHXJ0Buhcf+HjV77EHocLKV2exKgbUrBm9sv4uSgOZp0eSW0vR8a2X6Eb9BGGdbCj4shOrP12Hn44bkBcTBouaJINg6sMpRk3YMTdnWCsscOavwLzf/gde4rciNc5URbfDkPvvAWXt8zwJfQLSGoRwTopTtYCs2XQx4pkLCTHWa1e/jdi2HO2dCSchqpaZF0jChdDBJUrW37+FKhsrd/D9xvknuj720sO6qQJMjxsgoxz85wtR/k+fPn8PHy0uhrmjFRkpZtBQ7c8TlSXlePkSQcSOl2Op6f2x40NWRe2igL8OH0RJn5rQ9O8eMToCc1kUHU7a1B2sggn7KnoO34whvdrjgxjsHtiyNnU40KNpQoWjwlpyWY/c3faUFFeBrsxGWlJZjjLS1BmqaEZabxeLRIyspBk0sFZcQbFFiezY6IxIDknC/Fa+GK2jnQZi8c7OFDpJgMsBvEpGb6YDZI5q6aqHKUVNri9GsSmJMJADqjTmRGXYGJcFmvKUVhWDYebHbLmVOQRB2SXBYWF5XCQDQeNFvr4DGRzgV1eD5zVpThTVgO9KR4pGcnQ2SpQWlwJO7SITYiDhhyaZzIjIdYIR0UxrRs5A8/rNSEtLx2xEQ6m//TK9f+tci4bDn63CC9N2oozSEZedhwdfyC+7qeLcEKTgQenPo7B1ySFVLXoztSJXVj4xhxM+6MB7nv1djzev2mQS+7x7+dh7DtbsPck0O75pzF5aDMkSrnPKiRbe5Z+g/ff/RvHTelIiWUmZ1qeGiuKTxTjjCYFd44dhgf7NEaqkZ1bwmxnt92CSqsTxrhkxBm5geNFTUUJqjxmJCXGMQkqyJgtroCDO2zSkIScLEY99ljLUFilRUpWEt3w8bqdsFSUwWVOR4qZTpKwV1fBaifxUAnQ7f0J7y/ZiczrbsGNbZNRY/cA+nhkZCbDxCclzkqcLqryHU6pjc8QIVosJo5qVFbYoE1IQ5KJRBY7UV1hgUNnRmICk6XRW1OBEqsG8QnxMLFxt7ayQpRZHb4zaGLT83gHk9ag9EQxrGQ3WW9AbFIqdNZyICEDCUYPHNZKVFUDsSnJMJMJz2NHVVkZyq0uaDReeI1JyE5PZNYJkQ91I9x0KV554UqgkvjhaGEwpyArjd2+97hgqyhCicUFr8GM2BgjjFo3NKYUxMe4Ya0og80Ti4SkWBjZd7gsxSiprKFZvnRJ6UiwV8AZl4nk2OC1xeO2o6q0ApqkTCQSQ8ztgKWiAnZ9ItISY+C0VqDC6oU5kfQNZuEK7BcuWIpKUGl30kD3xPR42MudiM9KgRlOVBaXwGHOQHq8Fh5XNcpLbDAkpyHGXozCKhe0Gq9vJ92rMSAhOQ3JMQ6Ul5ahivQJUzJSDDWwa+KQGB8Lg86BisJSuOMykBIX4tDwMMeAevm5ioAXDkshNn3xP3z40T/IL41BRlYSUpLNiCGhHPQUHQ88Lies1VUoOtYIozY/jJtTYxhi4rXh1OrvMXLEWhw1JiK3QRIS4vSISTAAJCtgjR1lxz1o2qsbnnvrOjD5mqNBtpis3c6yY/hhwgxM+NaFrNwU5OTF0XI7zpSiUJeBy6+IR82B3Vh+oBme5dwIiS2sAezFW/D+o0vwv602mHKJfWSEKS0G3hIbKivLUJ7dEaMf1eH9h/+AvVkbP9nyMOnE3RXH8Nucb/DuJ/mwx6cjKzMeyRlGaJ2AvcKKssIinKhJRq+X7sawPi2QaSTKmSAwTKpbkGXUWYPKklJYfWkOvfDAiITkJJg1Nagor4Kd2GRuI5IyU+m5pxpi72lJBshSVNmd0MRnICvJBGflKZRYGFXOEJ+CWEcl3PHERqWLCWoqClFscQNaA+JiY2HUueGACckJ5AINdG4bysrLUWUjp8V64Y1JQXZqPMi5yr4qhZlBUHJEhHQnFI/bIsrWKpr6PRZaPVnHGXWLzMgkQQZduf1sy+/uKfydzM//iQQZDPBe2EqKUbDhDyxauBF/bi1FtY2eTozU9k3R855e6Nu1EfIy4/zGm8eOop3b8NW2k15JAAAgAElEQVTCdfjtjwKcPuOCww54TXokNcrF5Tdfh9t6XYjWLVORyK2W58C850uQccMkjKYpbtSPisD5h4DXbsGxrZuw+ONfsfrPUpRZvNAlExX2eox49Gq0bZaqSEl2H9uOT8Z+gLfWNcRDEwdi5F3Ng8iW8+SfmPTwN/jhYDIeWTAC916SKq00uaw4ueQj9Hi6AK2v6YY3lvXlHaTrx7n68C78OO8nfPPrURw944DLCcBggLlRBq7ueT369m2Hti0zQM97PY8+JEvqB19sQ2aPezHwqgAflPOoFrUvKkO2LsFrE29jd9Vr/0z1CSoC/zUEXDYLyo6dwKYVf+D75fnYu9cCWw05fNcLr8mEhKQYNGjTEh17X4N7+rdBJn93w2XFqX378POCn/D9L8dxosQDrUEDvdGAtBaNcFm/63HnTe3RIpfzRHBhx8JFmDx2OQ7fOBhTx/XAZbliuyU78Paln+C74hrcOHsGxnYXc+H2wlZ4DH8s+wULF2zHnsMuaGKMyO54Ee54qh96JuzAR68twWf5bfDyrIG49/oc6AjZokq+G1Wnj+HP71ZgyeLd2HPYDq9Wi7iMVHS6pw/uu6MNcouXY0jPVXC0vBBPLXsKN6cw52kxvmMeuGyVOPTvdixfshar1p9BqQUgu076nFR0uuFq9O7dARddmE6za2vY9wb3Hf4ZW7xvNUzcEf+IO9oebtZ3jZII8vGACCp+IkcStDHuc1Rg8XhBE6exPIWeu0tc66j4Qu4nhITbaGSyMtKkfdStkufayD6TMdXJJk7g4cyiToQKz83ipcQQH1qspOVXtgJJl4eSLeJGaIaO50ZISVdU3Qj/I8qWD2UXYe022OxuMK6gGuhMRsQnxfN2hv1tQlJe2qptqLY64HKxKTxJRzXoYY6PRWKcoRa+pHUzrTqr92HhmEk43GMqxt+cUjcvUZ+qIlAfCHicsJRbUG1jFiIysRvjY5FKMiEpfb/LgaqySpTX6JGQGocksTHrdaKiqArVTh2SsxJh5lRssXd4vXBXV+JUiQsGkxmpWSQLlsiHKNfVVliqnXDy5g6NQYfYuDgkxBskfMWVVuzsXOfa8z2mL/gXWTfdh3uua3Je1iEayJ36ahRe+OtyvDVlAKQPHojGm9RnqAic7wh44bRZUVXlgMNBDHHW0CbuWDoNDEYjTAkmxBrFFE8PbJVVqLK44OK8bMiB2kYDzAlmxBPVxQcPUdOqUVFmhdOcgLQUs+gRA16vAxUnKlHt8cKcnoYUs/hqQhUuWzUqymtgdxCWoIHebEJiSjzMXhvKSiyochqQkh6P+ID0moSQeOGwWlBZ6YDdTqkMNHodzEkJSIrTwVtjQeFpG7wGI5LImqPlH0ZMSIwGXpcTlspqVFe74CZ1J8U06GCKjUV8XAz0RIH3kRYuNQMLRsgTciVoWdA9YT6kzrqpSPsoJFu+IkmpWvQCsfgtNmbLw8ZskUONCdliDzVmSCfpr+Rvnx+hqmzVWR84Bx/sJS44ZZVwmVOQTN2A1I+KgIqAikB0EPA6raiqdkBnikecKXS8XHTeeG4+xW0tQ5k9Bilq5tRzs4HUUqkISCDAHYnEfC1yDhbvPnpOUtCHy17AfSH+DOG9lLp4WLJJNu2pJMQoSnTv35/bnS0Zl4SBJT1sUkIavkOew6UoDMGJAr+SvlDwarZi5zPZktW0eAccs/FbHIHjETkSs/Xbir9gNpFshP4EGUyiDLZ9lG/9So5Jzd/rd3v5CTFCJcggjc8calyN1u2aoGlzxotW/agIqAioCKgIqAioCKgIqAioCJxNBBghqP5IBPe+UO/1F4nn9ucrIqNYMUSNJYcSJCvAaVCmirzH85qj/nCpfR8IkqpCUx7f5SLx0b6YMB7pYn/ncyOkyhZJ/U7cIhkXTPJv8g/uiRxXInULxZuEPIr+vJFzI5RAhjJsujNA/DcJ2To3E2TUvmHVJ6gIqAioCKgIqAioCKgIqAicrwicDbJF6ZIEyRMSLUqnBESL41Y+90teMgwfwRLhSaGok8/p8HziV1KdLoAsiV8UpE/yY7W4W1gVkypW7O/crBthLJuNkEv9zsRrMeqWP1ui4C0E21DxDrzvQyhbzDP4hxr7lS0rq2wFnFx5vo5NtdwqAioCKgIqAioCKgIqAioC5zEC9Um0+CQqpKoldB0UIVo043cgC6Mih1Cg8/Om4O+4ZgvmfP8htsVISuL8hsuAIcZ/6D18pYz9SaOBx3eocaCyRbKCMISLVbFYhcuf2J06iEooXFwCQ973QcqWgKmpytZ5PPOoRVcRUBFQEVARUBFQEVAR+H+AwNkgWyFVLQVEizQLjc3iuxDy+JGfmwWSJikKJUm2zkfOxXMN9HVfCbIVrGwxvwn4vY90MQ8hRMpDYraW/w2fssUmyCAJTCjZ8rE79h6S+597qFDZCvEzVbZCjUHmjC2/GyEpmKW6Gm3UmK3/B1OXWkUVARUBFQEVARUBFQEVgXMfgbNCtuhLg81ooftggBJGVSwGTz/RYpQSzsdQSLKC3hDMqujzaGkCLj4fWZawr/GSYUgqW4F0y8/TBKSL3s8mlqNki8lGKHQj9JEtXwIVf3aNUJ6DUqNE8/f6PYSn+T5CYkZ9SHlkyxezRcmW6kZ47k8/aglVBFQEVARUBFQEVARUBP7bCNQ32WJ4lgTZCqVqsfyHU8WYM6vIs3jnT7GMKZA3BTgSijZmENkKZF7nZwfgZYzkhVAF1CVQwRLJVMiL02JyuTMugoRsrSaHGptjoWWzETLp37lMkf70GJyoxf0mDGELAmWLSVPJPy6ZJMbg1C2SIIMUTFW2zs/+qpZaRUBFQEVARUBFQEVAReC/hoBQSarL+nHvYs7AUqBq+WUqXh4NJp089R6kbItLacHE+ZA05DqdlsmIp34iRoC0EZPcj5zlyTSEX/XSwuMhZIscakxSvwdmIyQHNgeSO8b30B//xW/7YP7E7xuqshVxE6o3qgioCKgIqAioCKgIqAioCJxtBM4pssVTtaTcB32qFiVbrKLl9UKv10GvN7BndJ1tVP9b73e53XDYHSxhIqxLQ4nYmuUbKdniK1s0Xouck8YqYhyVIj9rWboWnrK1bjeh0ZIfYYIMNWbrv9X51NqoCKgIqAioCKgIqAioCJzPCNQ32ZJyIRSWQyzNO0e0GJc/RuEixx4bdDoYDAYm3bj6qRMEiMJl9xEuDdxet49sBRxqzB1ozGYkZArDxn9x7SNkW8IS875n3Qj9AWSMkOn/mUn9TjqEh55oTZhhdbWVTZChxmzVSW9QH6oioCKgIqAioCKgIqAioCKgCIF6jdeiNnE4LoRcanemKszZtewzKNHyUpdBo0q0FLV1bS9yuVxwOF2U6ZA8FKt/3cQmyCBumzp6vhZRtsgfelGQuhWsbTHKVyB/Cvj5b6GyJWBqqrJV22ZV71cRUBFQEVARUBFQEVARUBGoKwTOGbIl40IYrGoxcT8xRgON01I/9YNATY0dJAEg8dZb/SuTIIPGyGl0YGK1uHO2eIcaU37kdy3kcSuORQfmmleVrfppTPUtKgIqAioCKgIqAioCKgIqAnWLQH2SLSafhYSyxSdb/MQY7L99ZItzH/QSVUsDo9Goug/WbRcJeDpVtxxOmjRjDVW2yKHGOpqQRKPRsQcaMxkLxeK2mCQZIZQsodL117rdAanfhXUVpn4PiNlqkVeP0KivUhFQEVARUBFQEVARUBFQEVAR8CNQn0SLia+i/wvKRCger8V3IeTis/wuhCRUx6DXw2g0qE1ajwh4PF7U1NTATRJkrBCSLUK4GHWL/iHlYsPo/P9mskSGiq7jOwryYra4Xwf+raZ+r8fWV1+lIqAioCKgIqAioCKgIqAioBiBs0O2+Gm/maIyZIv5vVgWQn+sFnMd/c/joUSLJMZQP/WLAMk/QbMRrtyMWLPJl/rdT7S41O/EdZDhRhrSstw5XT66Jc6f+EdpaYTKljC5htShxm3IocaqslW/PUN9m4qAioCKgIqAioCKgIqAioAPgfogWwHkSUTV8vMsEbLFcyH0J8ZgFC9i7BOyRZJjqJ/6RcBSbaVkd82v//jcCEm8Fj3UWKhscU6DTMgWq2n5T9ziCDZf6VKVrfptT/VtKgIqAioCKgIqAioCKgIqAnWAQH2QLa7YPrIkdpixXLwWVbMCsxCqZKsOOoTCR/rIFqdsaZlDjX2HGXOEizgLRkvZkhLBiLLFnAPApH4naRKrq6uZ1O+qsqWwSdXLVARUBFQEVARUBFQEVARUBKKNQH2RLY5LSaZ9FyFb/PguJt6LI1uMXU0SNMQYjWHGbJ3GvAfuxYwWb2DL6MsD4Kw5nY+Pp76I39tPx5LBTXzf5f8wA4s3edBlxNPomhXtFgj1vFP4+oUPkN/iJgwddjXyzqEjxKos1ZTXrF25GWazGXodk4mQKFv08GIf2QJIcguaK4O0HxfHRd0K+c6C7Pfcdfy/fanfJdgWTf3Oki0SyOdLkNFWJVv12V3Vd6kIqAioCKgIqAioCKgIqAgEIlAfZCtsN0L2BuF9fGWM2NYkQUNEZOu+V/GTrjWenjMS13AExmtBwV/zcf+MAnTu/RjG39OMAuXc/yv+t/kojFc9iN6N1d7DIeAjW6s2I9bEy0ZI1C3yH/d3YOJBf4ZCjoHJh2yBxmxxLxZjaKqypXZMFQEVARUBFQEVARUBFQEVgXMRgXOBbMllIhRNjkHOeYqQbM2//xXsa6bHkdbj8PkARqryVJ7Etm/G4UNHH2QYW2Hifa2pelZVYYHd6UJqWjLjJkfVNeKtxh67S9WcYMnJ63GDprknH40WOi1zDVGDiLoD8jchJUQFYr8jiT9Ineht5HBg8nvyEBrrxLAM+j1zAask0aeSx0GjIX8z7EWr4w4PJu9ky0IzBJLyMklGhO8KRzgjZIvcv45TtsiBxgQLrV/Z4tK++3gSd+yWhqTK8MdsSSlcvvtUZetcnDrUMqkIqAioCKgIqAioCKgIqAjIIVAfZIuhA8z/xNwIIyNbHkosIlG25j8wFo57b8TaxVpMnX0HsjQOFB5ci9nDNyFnZBKWn+yFLx/Iw+4Vc/DKE59hi8mLpEvvwisvPIv+rbzYNG88xn/8C3aUOdH56Y8xacglaGD2I+1xF2HRY0Pw1r9WOKGD+daJ+Oelq+CpLsaKGfdgXetnUD32FXyX2ATX9n8a80ZdAxO8OLT2U0wcNxMrznjR4fbn8da4ntg/+nOUXNkZt/dvi4S9SzHopc/wT0EZNM5cPPzJB3jy8nSYTn2NAS/V4MEuq/HUzIMwxbXHi1++i4FZGtQUHcSicQMxfp0Bic07YfCLU/HcFQYUrP0UE8bNxMpCLy6+fRTGP3M3OqXK9Rb/9z6yxVe2iOsgjdtiSB1VuPhMioZvMYyLUi2FfoSav9btYiin73CuwHyEwtTvbrcbJF3iBWrMlvIWVa9UEVARUBFQEVARUBFQEVARiDoC9UG25NwIIyNbtVC2HhgHvPIuGi/qi/U3/oJXLy3H4ZULMM16Ex7S/YBXS3rjmwdaMljT2LAirJrxA/YY2uORQVa8OO8YrrihD+7umCzSHuVYPHwgvr7qA3wxtBn08GD16z0xu9UiLOqrw5fP34qpxx7Cgm+HoNmJrfhk9hScvOlTjEn6CZOXrEZa/ykYfhH32ONYMup7VHfpgfsv2YmBD/yLLpMew0MXZ0Ff9Sse7P03+i4dhb6eXzDwtvfgfWIhvrw7HXsWPIGhZ0bg7+Fp+Oadx3Dk1q/x1EVenPj3V3z7XT6uHt4X+cuXY2fWrXird4OI+lSgsmWCLiBBBnvGFo3P4nEkDatnsUqgeNQWVxy/f6Ev9buaICOitlJvUhFQEVARUBFQEVARUBFQEThLCPx/JVvace/htkMz0W3jNVj/YBxmv7IQLV99ERl/zMXrFX3wzf0t4D6+ER9New2TVlbA4IrDdQ89h7cea4WfR7+ET529MHHUAFyea4Ce57IHbMGERw7g3mn90CTWAA08sBcsxdA3DJj6Xmdsefs+7O37PZ7tQIhcCf755Sd8lZ+CPhc48NdvJgycfDPyfH2BIVu2G25Ct5SvsbS0J/p1bo8m8cwFm6f2xrdtF+DVC9diyDgn3plzB/I0blj2LsXwd02Y9FYLLLznQcw5FYsY4pHotCO70814eewzMC9/BaNXJuKhV17CgDZ6GPS6kIcMC7tnVVU1SC6K9Ss3w2SOhZ7NRMh3I+QONfZ5U4bpRuijaX5lS8jEWEJM/DqpbErkTpKNUFzZYmRV9aMioCKgIqAioCKgIqAioCKgIlA/CNQH2SI1qY0bIbmbsaX9boi+bIQxRupKqPxzGvMfGAftax/i7rSj+Pzx8Si+/SYcKLgIs4an4q9vFuBt2+34uncJ3pvzBQ5c8Bze7ZOBHV/NwarCZHR/+A60Jcd6bfsUQ0fPREX3mXjv4SvQMJYrwTZMfGQn+k++A22SYijZsu5bhAemJmLa9Gux+e37sOvm7/DCJRrAXYS/l/+IZVvicW1HO/4+2ByjH78SJl/wlJ9sdU/7Fl+c7IJbb+yIFonkAg82TL4Nv3SajzGt12LIWDsmzxmARlo3qvK/wvD3YvHGxFb4ecwnyJ70NvoliiB0bA0mvjoGv6Q8jCmjh+DydOVRW4HKVix0bLwWk/pdqGyxPcDnPsi8R+lJW+ErWx4m9Xvrtk3QrEUe67uqvIuoV6oIqAioCKgIqAioCKgIqAioCEQDgXOBbFFTXEnq92iRrfvHQTthFoZk12Dn/Idwx3w7np7zJYY3O42/vluEt2vuxNedD2PavEVwdJ+KxzsexddvzsUfuqsxakxfNHY54PRooD+0DPf+YMLIu7vhykZxbHNU4ptnBuGzVpMw794WiNG48Ns7d+CbTl/gk+4eLH7tbszOmYIfhjWH9fh2LFk4G9bbPsbD7iWYMO8fNB7yGh5sr4VWT0jkaXxF3Ag7d8f9V+zH0Pt/R8eXH8R9HXJhLF+BxwYfwF1LH0cv+08Y+JIDb8/1k62H303A9GmXYeXrw7AweyKWUrdIDXR6A2KMWrgdDtjdXujO/IU3fjiCBpfegkeuTFfcpSqrLDTZx/pV/zLKFlH3pFK/s08l3oPcocZKEmT4la21u8j1bMiWhukt5Ens3zTrCHvWFslM6KHKloUhWy0b+r5TXDv1QhUBFQEVARUBFQEVARUBFQEVgVoiIIyVquXjJG+Xi9mSIlucokW+JzY0TbDBZNmg9jNJ/W6KiUFMTDjK1hl8PmISNGOmY1ADN6qr/sEH48rx0JSeSLaewablX2F6dW98fm8yNn35Pp4Z9z1ON+6AizPS0LlPd9x5ZRLmvvUO5vxxBHBcjtELnseQTrmICaj9HkzpOQqflVvh0uoRf/s7+HtUBzgtJVj51p34yXUjVvzyEzwZrdDt0dfx4W0kbsqKXT9+grHPf47Nejfa9x2FN8f2RMFrX6L0smtwa58LkbBpJga+/j22nnTA68jDE59/gOHtEmE4/T3ue82J12f2R57WDcu+ZXjiw1hMn3YzjIVbMWP4CHx8zAitMxWX3DwC77/RGmsnTcCTi3fA4GmDQS89jefu6YCkMDoAR7bWrvwHcbGx0PJjtmgyRWGCDIYsUbJF/0kUMGn+xPAo5vuA1O9iZeSyrpCMKYwboQvWaitLtvLYFI6qC2EY7ateqiKgIqAioCKgIqAioCKgIhAFBBgiVPd2qM+NkCVLwqIHKFu0TMz/uKIFpX8niSvcHpjMMZRwnQ8fZ1URfpn+IPbd+j1G+pJgnA8lDy5jRWUVTX+//rctMJtNlGzpdEy6epKJkDoJ+g4wZu/nKVuBLoShMdD8RZWtYEWLr2yB5L13MwycBJMRN8IWrfLQtGUenA4nJW6EsQtzGnKv5n4v9fP52UxqqVUEVARUBFQEVARUBFQEVATOFgL1RbS4+nGESixPgXhGQk7JYp4QSLiYPAjx8XGIi/MFTJ0tKBW9l5KtaQ8gv8//8FxHRbecsxcVFZdSqvPX+u2INZuh1emgI2d40WQhhFUx53zR88E4rz+qbDGMS0MzC0rzJ76noCJli3EjZBJkEIXLZrMiMzsVmVnplJWTQpEOJPz7nCVbgdnt/VnvuZ0IhXnzfewyDBbJf7VUMaQPo+Yw5pTJ4J+5b7i2YH6OtGI8IDg5lD6L61xC+bQWr4racBQcXSDSL6X6a6h+HIinv6/7i61gS0G2wdkL2MP6mEHMydWB7r3MVhmnT7PtofTAh4COq6DcMh1dqlfyZwSm14jNEsGoc5Vmrmf7G9eHucmNA8bn9kxewLhoMLcomwDlMQxjcIfsw6EmndDjk/MLV4aeFMo8VHljmetqAV0p3OkiamP37D1Idmj6Rxt7ICiz4Pq97vk/My1FvmSu8Y9d389RG7tcY3HjpO539yNtJZ+twi0TLCxBQ5mtguwQFiw/0RqpwfULu3cIewvvZ347yR6Dykkj/iKFURRFdqDIEi5tf0ivdpH2iTq5j9iroR4csGawipjYWkuHliCshh3TPjGCdQXk/8y3FYjd7F9h2bmZVz4yN7icLmQ3SEd2blqdwBHthxI3wt9mPYn9PT/H4+2j/fT6ex7BfvuWAyQrPo4fOwGzOY4qWvTQZ3oYc5SVrQ1rd5HjuXwf4VhmfEwZ31LOjdBmsyE7Nx1ZORmUbEX0UWp7hLvwC21HkcJxRgv3Ff/n2hk0nHkox9aitDAqnXiVYhil1UppsUJN6kpV0lovjILJVDi5+vR/yZVfasXnCFBEo0P2pmhgHGrZD6srKCmMEhtDdOwqeTh/Q0FYcrmxKP09azKzD+RITOCJhJFUS5Teyg0GuTEcVoPJdq+zcoHUvCw5J3NkhttQ4ZEbUZITZDzVm7V+VvAUe6lSO1NsWqR9XbCHEcQZA/qh0rEr1vnDGVlyG0YKjILatJCg+LwNcP++JG85iBaJrONaKUCkFlvHoUCSAYhuPnEba2L7vh6GaslNqXKkUmxVEQOFs5GF39FS+P/nJ4CsTyHzlRculxtpmUnIbZDOKCbqp14QqLHZcSD/GDxeDY4ePgaTyQSdTs8myGAPNOYyErIlYs8yZhNkEDLmlzP4fY6rAH+E8NwIhTvorIBBE2QEpn632WqQlZOG7BxG2Qp7Q11q555TYegA8uf5iAYBklbd/Pvn9dLCtZifRGePCI0spVxX+YTFXMksANKKW4SdRWSnkO3mvABEvyVwbm7XKTE9wjExImx65jaxfijZ2NzunvgcoUxlC6dmkVFtbjczSlpuyOHmV9C4WTjEZrZSvlcvE5CoCc5bMkKj6CdETGep1dzs1cDLGk1+csQGE9dGrOV3tbOGaeQvlp0n+MORvVh6zyhYgePmyfBVNiVjWGpWOvvUgN8ifJVNyX6bYoIk0KKiX+twVm4l7aV0chIhtHxvFxlDQZRbSS3TQgIlQZwkh7mcshX50BS9k0sgJ/ySm0n5sWQcweKWYLKOEDfCuAQTcvMyYDKFkyQjyhX5f/a4osJynD5RDK9XgyOHT8BsioFOp2OULa0O1JGQxG7RjsZaFdRvkPzIql6Kd68ADadsCccKh3uwsuUGUbayctN9ZMtPZMLbTTgn21Y5u5DmDQqtYNlFVYS0yLnAibkRcgRInugoLLgSey3cOTwy+1q2C8ljrAwVOYcP2YIEMRw+4+FbTOwSEg0LwFcouZ1fZaWXukoJxrVZ9kP2SiFpFF4cbj+M2FaUmji4B0Y+sTDRsAy1kSY44c29AbDwMKTcJ1zM6mjs1q5X1u7u4D4t4yzLV9nY7U+6Yci6EQr/lnVz9fVDoUIeffO9dkhFfncQxjyPLc6+CWcalIRMtoiRj0351YPfXkKtpA7akgdqLcSj4H3LEIRHFt56vYAAwLnxCudeiblYCii6RIu47/OzdXPEzkNEB8Zl2DcdajRMLgP2GvJ74gfGaA2M0U7+7yGhOBogNy8dKWliB0nVK4D/L15GwqEO7juOmhoHQ7YKGGWLpH7XEqLFuhBqudgsbhOFPdCYSZrBrcjBa69oT/MnyBDfmWVSv5MEGB6atYP8bbVakZ2ThixO2YqkeZTObyI2qX8AiMez+FWx8HZfmVfxE30IXYcCVbA6mCrDQ1KJlRvONn9IqzZ00YQ2b3j2mtLYM36niZL5HlIZ421TyrGtKHeGcPYvw8Pabx7wEQyr6WX7nWDrna4r7Cwl6p/E1oBbxCKTyiXiIpTXTLZa0vqqIpeVkCNIbj4UnQcFVRZr0PBmlAiuDg81vjIWWSxaGLFnYjuIoXBW3lUiwKl+bpFtDSmR2mdTSsWiseuinMQTtbHLdfiz0qlDD1Uu1oy9KhxSQ2sjDCeVccSIXs+R7R21kOfF1mOpAcWTrkSt0oBcBAGumEzadBkMFbgRRnOo04QX7DuFbUWXPv//RF0JadyWy424eDMa5KXDHHt+ZCWMXr+s3ycRvAvPlOHMyVJmMwzA0cPHYTLF0kyEXLxWkLLFDR82G6EGWh4Zlxo6/gmXKlshhgRl5pxMSoiXy+2GrcaGnByibJGYLbdoMDpHeOjiKmT8PvcT+d1Y/lg896ZdkU4iZzSFy0rCmBXE3Pe41JSRuPuIJ9sQEp4otEoka4DY3F4HAk64zRUu8ZGeZsKkW+Gs+D5SEyKRhK/f1e/OutLhI2czR9QV6rQfKm1PCeuD/joydELHngXHooX1Jl61mB1b/6KjiDvLvax+1+GovM2f1oXZ6ZKal32/VxB7FlIZoy8RyEJRmJajAkaUHiI7emRJpHTOHDECFDj9yb49DJISauEKd0evbnf4wllSxDCUWwuj1DVEjTCfUev7RzhvC3fV95+fJZZQg7JrVvmi+Q946y+1rdnU8Ha7Eymp8ZRwGcM6cyucuv3/vpYoWhXlFhw5dJKNzyJtAxwuOIYYkxk6omoRdUvDJsrgOjY7bGmfpvvGzH/8j5zNwYtaji8AACAASURBVMRshdiNItlUyBpPFC2ajdDthtWXIIPLRihuBoTBE85uDwh3bIWcRUJbbNFPxsFA58+Ac5agjCqGvDrIrCfRXAbFm5V5A/Od35IUZidU7k7Ce4uUI3uobI/h2Nt11BWizUmkvNAUFV/Y74STTsDDoxF7JlZaObNCdhoOyjoW7eEkhbGQIEUleek5M/FLoxjV2DOyeUgJEz3ukkmKyQvgj4gjK+r859dFslNXSDdCqdgzjkSFy/KFm4ZyY1iqU0eZ8ITZpPzYMz7nllSA5JK0KswZU/e1VrqdJtZuHr9/kphPND/WjL/WspaU7yBaCmggj5YioG7qPkgULp4lwNun5LsX+h7LuheSVxBlzO1xw+FwIik5Dg3yMhFjMrCZ8QKN+jC7iHo5cdUk+LrdKC2pwPGjhTQ2i/xhUroDRw4dRwyN2dJTzEn6dxKvxZyzxTEt1hbUkLZmYrbC2QANULaErUIeRZUtMJkIiW8p+ZvEbOWQmK3cWmQjDOoCAhOuthGsvDRJAW6FPpVNGNzNABroRhgeiaz7CSjMcRNtiy3E68VexV0uvbPLddfgYwOCE5ow6AaSSqWdPQzcxJgEO9ZqZTRFuXPIGi4KpgJ+tcKzj2UortJUZnIuSUJphK/IcQtjQJLf6IKshFSG0zVCYhwK0mg1tliDi87D3IV8a8M/msNdZKSuF3cjDEz8r3SEi9JZIW4ixlPIMR3eoAhjkqm/S4O7lczxISFUNtorBDFoQck2wktXWH9A1OGbgjAOobIxGMqGAokKleJVqOuJQ24ECucKRZOMfGuEmPPoV5IYsgcIk++ZMCofdwq4T2Am12aoMxYyNZZF6+X7LRunxU1D9GKWcFE7mx6t5IHT6aREICklDslJCTCZjZQAiD9dHspoXWHQ66DT6xQ/jtjdTqeL1ikwZ5/iR0TlQoJnVZUNZSWVsFnt0OuZmCwmxTvTQQoOkpgtM/N7GrfFqFvMWVs8ssskIKRki/wzVJsErUlKlC3OjZCwQ4/bRZWtgAQZCrPHKBm2URqqUWkkyZEjVxElu+nsQPMZIjwSyJkbkbj++V/tJ44ciaw7UMJ8shIrVg7jKHUUJXYs/1WBxRI7W05ICuUqEkopkVoCFK4gcq+OEobC1hcSb2Et5Iol933EC6Nsv1OgfAUZk7yVP8ydrmASElnNZKulgHjzMeeMAVHqGu2XcatVdHmygglJycj3oxKuEubXwUXifnlxopL7CXKDQMm0oQCFc+mSkHuDsm6CIWLNBGed+SxwakixHfD/QVYYKRUsnCQkUtOfz5wRCSONTh8LZ+dYRtlStGvKLY4B1Cgwiy9vomTcARmFitrmbHE5bAkPo7/mFHD+9yQvggYgib0p4fIyBx37/hCyws+wKGnhM9mNODfmSHFnHh88P+blZaNxk2xFhIvUs6ysCgUHjqPKYqXnV/lWNy5/OvcLualYpCK+p/lMIeY3vrAl7uBhaKAjpEmrBSGL9NBikvyCU69YF86CQ8dgZlO/c+dsMbkxCCFj+wKZKygB43ydwpukNRvW7OJnhAiWTT3+mC3qSshzI8yJqrIlZ7Lx2KVk9hhBDw93FuEGg09KF2SXUah8ia2DdWTXRjqegu+T6/BKvpeoZKi9N98ACcjsokTp4rtOihMcaVe/yIzaINDOYcNTSdH4zRXetCHX7cKgW+EEBkhuZ0r4vsgVM4rfKxkekWIsy0OUNHYkL2esA8GuZLRfJr6w870MmGYST1YUTrUC3hTtaoh1gCj2r/p6VKj4MqYVeB4hCmLNZJUvXwPyD6Jiaxtq27i+AInCe2pHIuWVMN9qJjjLi5qeIU9RjeasJbaaSK2zsjNaeKgLxjJziLhfdgjXDOR7GSod1lzcFT/NO78Svq4spm6RCwnJIh5kTDY6uMm/3aT9SII68g1zTZBCxMtqqNyljRfj6cvcyM+6KIgBZdddgmtOTgYaNMqiiSSkPuS6ygoLDhechLW6hipFgfM0F5bhr00kNjPHgSRVM3pGFkeYmBgsqlbRP+TfjFJPMD904AjMNEGGDlrWhZDqWjT1O5vci1O1vEx9wt1blUz9znUyf4IMko3QAzfrRkiyEWbnZjIJMsJ9q89PVmQLIGBksDWihfGnoeF2BwJ2D2Qy+ihZlLnFOEqmeHgTRiRXKzUYpO0Z3vgMPfEqVdmYV4mRpUD3ID/Gtd+JiQQ63z1KMAw1sGqxnoQyY2u/DPqfzvR9qWVDycgQ3CsVa0Yvk1DdwpmcatWg0jfXHlNxLSoi00FJv/M1DbtUczuCvjmSm3p5NVOUlUIOCeGEIT0j1paKyU1NIYeXXDWE3yuvVh31QKWPDd05op3RkQ1bYIhUQHZWEV8ruelCaRXPo+tku1no7OCsmkGwZbcM2DEa/jlncuDzZyJuc5oz8yOapeqslWqjstGlRCajI7fi0QpElbRLz3iUEpGK0fcF9xqfqsH7PmBdJp5jlCDzBQ7WSZHcw8pjzO389mSDX0KNXX7XESkejwNyEpxo25M3ZWen0zAiMcJFym6psuLokdOorq4RuYYnmkTJuZB5IkuI+KUmX7BKFHH64xMv5t/0AqokHj5wBDHmWOjpGVuEiGnpvVSRY5/BvCLwIGPZuYHPjpQrW5y86YHNakNOg3RkN8iA28WcESC6exBW+JgfpXNrWhD2ORnzQuk2Cu3wIrO0VKyZ7M6udLyZcL455/ANy/DkTZ7hrD0Sy4b8YGGu4AhLJOecBcaayRWaz0rCWOuijaG0fR1GofzrHH/pl0NA7vuQBnjI0kVp7PLHrejKL8jgGBRrJixk7UZkbQlPrThJbV9eKwIU7svlqJ1cz/N/Hxjby597+flflW9DBvRp+Ukp8MG1wjCs4VxvF/MpAlO9MM458yUs4RKXcCSSGZf+A7RJMhPmTb4MccKxKjt26w2SqL9IbM8m3HiygL01dngogyzcscsfFPw1UmrMsnRL0j008lVEqiEoLSLiky87SXAKezF3QrqHRqpHeRpz1BKjlDF/6FldnF3IXUzrxSpdLHlj+jAnTLAP5V/PCRYCQsIMgUA1UIqgctZQZnYKMrNTA8gUeY612orjx4pQbbEx7nrM6PJTDr6PJf3OPyaDfC9lbWmGTDGugwwBZarLZHzkbDYm9oojW/5Dirm070REOnTwCEwxTOp3Rtmiid8ZZYsSLhYi8p1w/0LhshG+suUmCTKsNDlG6AQZtRlMCmi4mGOsUBWTWLSkNuaDksCFSRaFJlPtTKioz62BDwzbOFcQz8I/S4mndipVxUJfF6yMnXV8w8ZQgQjMX0fC6AKRFMX/qkjOOVM4w/D9OQL+7Z9ofRnwoj0Aw8BPyaVi04mSZV/aHGDeGnY/lm1sBWM1KPiCbylxiy9HGiNp6/BrJlstBcNHWFIxk4peU1cv4+8qKOlUEV3DL3wwLQlF8aRiz5TECQc6bvMzMPI2w4UGd6RdJyJczo2bQnWtoPkiaL9VeeyZvDIWyewkRULODWzpzCR1zhln2tPvCUnx98twSSSHHEcVlNReLlEG8wyeCsX+zOid7JtYosUQL6YCXhLMxcUd8jbjfUD4KiriWMI/SJmnJHGzBlNP39v91RRw28C1j6lDVnYqMjKTqZsgeQRxGTx5giFazKHAXI0FMxI7R5K//GsfN3FyiIv9LLYtKN0y3BM0Og20NJaNdTikqhVzH6WsHg8KDh5BTIwZepKhUEzZotczuhajUCrfSPNNgRvW7GS7pBAaFijqM0o6OJMphbgN0myEDTLoHzfpCOHgw9ZYlPCISMP8R4ez4adkcJyda4QLJa9TKQJFeSojXxZGekuow5qVeftyeIVtHNYn0HVlRInUIfhVMruvou6VgVkxmUHMuVYySIcfexZmC9UlZmEWRQhzJEULNRFK9WFlxQxBt2R34WR9jXizd7jKWO0GWOSme5TnjUgaW86Yl5y0orUZKLUqSa9c0qpYBAu4UOgPZ5GM+i5A7fphNO/2k0rOPJGOA2ZsWrIrzl7DU7/4KphQFQv0TJGIG1Um80Sz6vX2rIB5QzaBiXzsmVjyjQCr1lczJRMFz3Xet7MS7uCQGsPSlpAywsV5GvIpT+AZhbT0tLjsgcmBR3XJZ7QMIRRwtRLWQoRyBdv2vCKT9srMTEFqRhIcdidOHS+BpZoQLR6TkeyN/FOqajkX89m3YOxS+4moVPQVXLkCFW7CbQ7uJ8qWmYnZolkKtSAkjYnvIvcxcVocMfWxNT+FY2sqXZeQqd9po/j8RzmyxShbJDkGp2xF6kZ49oz3UI0b5oCMiCAx5mBdxJ6JYarMkKy3OTr4RWFC7pO4uS1qf9BB4Ja1j2T6rYpws4pxmX2k3Af9eNdz7Fkt56dADEW2aWoxOMWM91AEKLS9LK26SZumEb4twOddYcZH/qtqgVk4o0+JqSHHQYTfR1z0WhWGXbn5sWj8LceIjSSlBEga9VpVS7DsSlH0sGzHUA0qtAkjbsxweqGSa0OjGGouZoaV8HiWED/7zjlj7+ONZT9hkrBAxaaLcwZDJTiLXyO7RIRNkMTPOgt0xRSJI40kpj9kjLGQLojVn5eTL5DTRA6o+Gv8djd7VBIxR+gZxixhkrKPGfuaUeG4Dxfy5ePo7NFLnKnjuy66tRDJYCjRe/hzshfQ6jRISkkAOZDZUsllHWQnK47cSGZ/ZAM0uLFK6ySf2lzS5GY9KH1TJetVSeK1fEsMT93jriMi0qGDR2GKMUmSLbFDjMNtAk3tlK1aJMiIOP2mAuoQ5kopIMaywZdyhozUPK2g5OG2X/Sul9Lmw92x988gPr1f6TlnTLMpyzomZuNGD4woPalWJJJXBmHHEelI8l1ejLQoN2g4YqP8MGexUaBgBMhXRH77X6xzKHi1XKtHl0QGVyNy+04AWkQbQDzFXDiGfcDIdcQogMxrhGh0Bf5czZloikoZjZdH3A9lzWTB7oiwZtIrlDI3wkCXbT5eIdc+XrF9xqHcYhlKXZPaEZAbqOfY98J5I7BaAsVNQYZHqbPOJOUO2g8Fann4zsvnGKr+4gSNFr4bofC8LYWOQRxk3FSotPIk5oohDOy+L/ezhL1LKSHlWhzhYnoH54fE/JZJ6e7PdBjKsOCepGiW457OVo/HSsWWFN40w19iaAZFov1o2SQw/KUkJHfiq1tMEUKVmnyn/MPGWdG//HeKPYOU/+C+wzDR1O88ZYs9h4sm02D/k45C50omPXfXStnypX7ng8u+S5GNLlDexebWQJj4nSxy00R5g/ndZHzDQWjIKCKNvJoFMTsZEMRu5WOs4HalS3E4uJzVa0OvXgIrVkH8ikxSEmYSCGOXNejw5eBJRPlUWEdIh4WhAgdlhcMxXDMyeFkJdSirfzdTOSkMwxrk78Dxs0EFRIkrwCqUgVkHzR0u55ebLxQ2tXhNQvY7BWM1ZKyZXE3rrmb1Opxq+TIS8E2DxombDM++8ls6/tnJ/you5kE8r6myUcR/Gs/NyzdkhOu7/6lRj/tlxzK1L1hblroT1jZMUaTXKyarvHvDWR/ksJczYuXMRMlR5XPZYkBkSCCHoR9MSVdMYfxR2AoYf2X2z0p+J3yG+tAPv5/XwRzrfyR5O/NWykFYIuIrhki8mS/3BUsS+bYzPy8G/4wubjODyXnBJIjgv0pJ/yHXuNweZi7gnYMl7A8+wheAm9xcy30faDn5FT8Ne9ix1JwcYpUJMCJ49Ik/EOj+AtMfSdXE+Qgzp5EEGQdpggziRsgedsy6EvpSxfMIW6TdR/Pnmp28fC3BqgJJi+hzJQyK2SLKFtedpcwopY0SfB0BS6/XU79Vl4ekmK8jshVi8eJzK1oerZ7W2e1y+xVPqTSkYl4LGi0NwtORXQAqe3rgdJFTtjXQGfTQeMlhduy5CpG2ajTv0+hg0GvgdjrhCehwgvaSlQc5kLTMoXhuF9w0sNN/lhkttvBwZ973zBv97npyi4xwwlEyAUlCp9GBFJucMydxUHwYqGvo4Xpajxsu/gxZSyMqaK0KUSJ+TINspq9QsWbkvAq9HnouKxBJpepxweUiJ4UIl/natIgGOjIXuJ1w8xdOIWbCOVppJ4mgaF46lrWkUzB9mfeRng1JPQzQeBzMIZacW4OW9C9mnBE6SX+vIbtsxCfF5atzcB8m8wYZT/wyhDkXC1cizlJQHFUe3XgVr0YHo14LDzdHiPVjMh7JNS6nbzzKrTRSy7oc91U0b9Tp2FXanvI1JE1aY3OgsqIaVRU21uCRHiTcHjsXrRAYTSovMottoApnBd/P0lwrysGBYUzV9XxpOLFmXKp+JquaSLwZTdAWnIFRWaxZfRKUugJZnGH5pjuex6MwEoHzgFMiGgg5I8+Bkem3AcVgOzkTROSzEH2XCMhZIDLMPaG3O6RISvAsRuzMBo3SYam0oZK4APrc/sS4qTiWvvJJmoNchkSOfHoQG2dCQlIs4uLN8pnMZUhkUK14GeCDdTMemmxdyf3EjfDA/sNMggw9SZBBNqPYrITcWV2+c2D59qecF5bg+8hSv1sFCTIULUdhjigNTCYD7Do7DlecQFl1OQ1gPZsfnUaH3MRM5MZlw23zwOXy7ZsoK5ZWjxhPFY4dPoCDZyzQa7xwJzRA6yaNkJlox7Hte2BJao5G2cmI0TEkN8AhOFwVLSB4T2o0sL8XnVW8cFtOIn9/FbLaXYgMA5MsxedWK1Td2FWTEwCCjR9yboEFx3ecgL5pc2TE6ok3bcBcFIHNqwz7WlxFjF6v5SQOlTqRlJqNjHgjNIR5EZJMYxqVqxl0YXRaUVJ8AmX6BmidFQs3YQ/cVhX5R4hYs+js8AZPGJHAQ4rsdllwen8+TlkZEur1aGBOzkGTFk2QpBMhplJdmiuACJZkXnQ7q1F0tADe7A7IjXf7z3fkTwlhTkMRFMW/PJLJ2FGGI6croUvIQE6qicnEy9ulZzYGuCWV+1cNzuzLhyW9LVqkGdjENV7Yq07j6Aknslo3RaKWPEgLl6UQp8vKoU9pjtx4Ldw0r3Dg9p1WZ8OpXcfgzSFziAk6tu/wCspu68mkVpVao/nrk84APdxwedh5IIJOI8tJNHoYHaewLf80THkt0CglFjpiSJJ3a9xwupiNKK/tFPbklyGjXTtkGtid5HDKE/bUqkB1o2OXmyB5xEerg0FL+DA3HsKYMIIca0J3crlq2awOrFuxDVs27Uf+jqOw1zjDQU29VkVARUAUAd5CxIotPM1FYMf5f+Su8fOcwLv4IawhgefdFrgkCp7HewjJGjj6rcHYsGYX1q/agRijvk7blthKCYlmZGYno3X7xujSswNS05JYt8nQGzeB5kGIlZtHYn1ky7dpyOUS9G9OEFrp8Xhx8MBhxBjNVAighx/zU7+TLf4ANs6WJsyN3MiVrbwM5DbgKVuC+ivZEQgVOBhjNMBpcOLbnSvw487VsDkcAcy7TnuFxMOJoZsel4L7rr4dl2a1g6uGSRqiKPqCpJt0WFC6eyUWLvsF6w6UIkHrwunkqzDy0fvR70oXlo6agAPtRmDQTRch3eQMNChDuGpyFp0o5rIESNrFTQM3qg99h7em5qP7pHHokuiAq1Z8Vwdj7D+YdOUkJE7/GPdflAx9bfX9aMWaSXRYQnh1xni4Nr6Dx74rxQ39HsN9V8WiYOsRONJykJUWT+sQHGsmvhmr1erhKdqOrxe+jR/SX8Y3w1qjwuY6G91Z+p0KbUEyfquLNmHWI/fiJ8MVaBzvgtOhR4OLbsLQJx9E+xgrnNQyln+VNNfy0nFfXboZnz33FFxPbsHIjtWocYfILhaggDIzonK3QgWsg1yiNyPx+P/w/Pt/wnT1QIy6rS00NUSVYj8SGHo9Z7Ds2Vux5NIv8c2QxnC4AZ2nAvk/TcSoDyvx4Px5GJBjh1Nnwpk/ZmHuj38h986P8EgHwOoUbu7oYUrYiXd7TYTrsQkY2qU5EsApin7M5QxwYVF5NCFAebOd2oljnmw0zkxBjI55fvjTQQi6RVw+zG6U//oZxn++De0eeh4DOzVEnNYDe/Fe7K5OR/uGKXSDxnniR0x6cys6TxiPG1KccPN3gAL8cMTaM0xWrmB0StZKq4On4jD2lemRk5mJZLOePTdHmVgju/nENQBnU4UYu2THdsPqnZg382dKsohhwdvMVlBL9RIVARUBcQQEM2EYhIs10ZjH+riRCFWT5k0BRVI6J1stNRg5/i5s+j0ff67dBWMdky26Xni99GzemBg9evW/Al17dURMDLPpGLUPxYkFy0tcJAM3GoW8g2QjPLAvWNkiNzJuhJxHldCzKhJlS8q+oMGF3OFq7KHGLjYbIU39Hm6CjBAv4i3bBPjU5CRsOPUvPli7CDaHjQauRbCyR639uAe5vW7kJmXh1ZuegNFupO5SQaRRZBNZazCjZtdivDP/Z+hveB2T7r0AcAIFG9ejKjYemQ2aIzkhAXpnJaptDri1Rhg1brigh4FsV5Nnuhxw8HyoyG4vcbdhOrEHbqcDHo0eOr0WGg+g03rhcrng9Gph0BPXRbbXeVjXRdq/NdAb9fC6PNQdTEt3Bjxw2hm3QY3OjKSUGNSUlqLGw5yqrdcb6bPJh7j6uJxueIhLFXEno2cueOFxO6ny5z8skhSSkK2tmNZjOhLemIZBFyZRdQ9aI2L0/pgAt8sJl5vRcIi7HZF2Scnp0QMuvxsZZ4hQtyw2QJM8xekkihOgMxig53yR3S7YiesnrbIeRqOOGY5eL1xOB9zQQqfTU/cuRrBkXf1o+UxwbJ6J534ux/U3D8fD3Usx9aaxKO3/HO6/rSOS3Va4PFqKo46zXjwuOJx+w5drKw0hW4Xb8PXn07E8dSQ+G9ISlTYX44pHznigr/bC7SRuloyCoNEbYKAnm1PAWbdT4U67BvoYPbwONzQxBmjJjV4PXMT9kx72R9rNANI8hHgwrn4ueMlkpNeD2s5aDVURHMSVTWOAQc9MNqQlPE4HnB4+aQEtj/XMP1g8cSJMI//AMx3slASRflhTY4dXq4fW64aTnhPC9A8NeS9xkyXuqQbS35gm8bgcbJsTHA1UofH93uOFrWwbFr/6EtyPrMVjF1XDzjYlnRO0jGsuqS95LjkFHl6mfnS4kCY0GGlfoM1DceHcWLXQG3T0MErSd71uJx1jeqORwYRe7oKT15b0l3oTEk4ux9i5f8N02e14rHcbaO0easByLsLE5dHB+grybeCSHx7HgL/74MdJvWD2aOCuOIxfpw3CuO1N0euxmZjSKw02rwU7v5+D7zfa0eWZcbg2pRpujX8Me1wERw1i4vPx0R1T4Bw2BoNvaIkkkioYHrgcZJyIWd6M26dvTvEw7UXIilZLdvVIWzDjB0SR0Wmo66w+Nh17Prgek2oexetDb0ajOCfsVJHVI4aovNzaRurMKv5EEdZRScdL30lcpAnuHtJGpO1BxrPL7zatMyHesx2ffXYCl912I9pk6WGttkMTk4Tyr+9Ar+334PcxvWDUuODWmJCQEgNHaTls9BgaDbR6I1WQaPplMk7IWNCR+VDH9idmPmTctBm3bVJR4qdPFWe3E04XaP9jZlXyDJcv7oPUh4xx+h3Bzc3MFRoteT4ZWCTNsI7Oody8qI1NgXvdSxi0PAlP3/cgbmhuRjUh5WQ8GPTMnEzUcRfbV/hBQxpApzPy5iQSm6FjSBLpk9SFX4xlia+z5L4Zry/Flo0Hor4uqg9UEVARiBLh4g9fxmCRhFaCm/muD0VhzgbZ4gpGbMOs3BQ8NaY/UlITGZ7hi/sL3kj1AxBi+4kXd8Ykahf7BG89UmVrP0mQwSpbJO07IVpcggz+s/ivl9sJE3xPla1Qg0Q89bsNuUJlK4ojjVQ+IzUFvxSsxcfrlyDWaD4niBbX711uN6YPGA1jjZkaC0o813XGWJT9Mxezvv8LGb2n4OnrYmGx2OHVGWjclhculBzYjjJzU+RlpUJXuhPbqnPRzLUTe0454dIYkN7qCrTL0MHtJYYR4C7Ox/qdp+jrjXFpaHbhRUiwnUDxiQrYTTU4UqxD8zbt0C7Fit178lFQaIGWnJeW0RqXtmiARBPZI67EkS3HENMoCWf2FaDc4YIupjEuuqoZ4l1uuFylOLajEHHt2iI7RgOPy4bT+b9jT7EWOo0ZyTnN0PrCPCTay1BwcA/2naiAV2NGg1Zt0TQ3FUaP31gBdDCat2Baj2lIeONdDGqbBINOD/eZzdiQX8bk7dGbkXXhlWibwsTpWcuOYOf2AlRDg9jUBmjW6kJkxLDGILUHvSg7shdVGgMqi0pRYk/ABe1bIDs1BsU7NmBPoRUurwa6Bp1wXbMEaoBqHGewdVM+KryEaMaicbur0EBXilMnC1CT3A4tUvXwah0oP34CJRYDsi9oA9OWdzHq5wp07XkHrknZiY9eWoCqS3vi6muvwzXtGyElwYmjG/7F0RpSXw0MaW1wyYUZMHg0xCMMKNmLtTtOQquLhdllxaFD32Jd/NP4dHArWD1OWE4VYO+uAlSQWD5PCpq0a43GWfHQevRwntmKHYfOoNLuBeKaoGP7RkgwBm4+eD1lOLL1NOLaZ6N0w1ac0ephTshFm04XItnjhMdRgVOHdyH/VA0lOEk5LdG8aVMkx9hRemQfKqFHZXEZSmricMFFrZHuOITNe0/B6vCAEMS8ttegSWLgvE/sy+ozm7D49ddheOIPPNGhCjUuYmh64Kw6gyPHTsOR2Ayt8xKgt5Vi3/4CWOJy0aJpQ6Q5juOfXQdQVFFDCXxWy8vRPCseZlM1Dv6+GcfsLkrWUltfhQ7pWlSVErL1IlyPrMPjfLJFCmErxrHiSnh0RugqCrD/jB3alKZo36oxsuJ0cGq8qDi4DXtPlsLu1gK6HLS7vAWSyaaEtwKH/z2OuAZG7Dl4Gsac9riisQHHt2/CIQsZWiYkZTTDBe2zYXQQ8szOoBzZmvMXTJffgcf7XIiYihPYmvYChQAAIABJREFUmn8QRRU2OlknNu2ItjmJMGj5rrJeuHbOwt1PncIzK9/A9Xonyk7+hQVPjcXui66GN+kWfPhCZxiLtmLp/KXY6OqKF1/uhoyyM9i7fy8OnqkEEIuGF7RF44w0xMfvxIe3T4P2iadxhaYCpTYrXJoktL68E7L1HpDu59+k0kDjsaP8+HZsO1JNiac5JQfNW7VHhtmC0mMnUGo1IqNZQ8TrvNBZz2D3cSuScjJhqjiOtZ+OwlLHjbjtqivQ6cqL0TA5Aebqg1i/7TAlXoQIGBt1xLVN4mB3u+GyluDE/hLE5JpwbNchuJJz0LzthUirOoQd2w6hUp+KvBYt0aRhInQu0o5Hkf/jb/gnJQOZ8Qlo1qQjmmYlwnr0b/y17B28deQqjO57ERq2ux7Nk0l/P4XY9u2QbWQIceHeddhdRDYIjEjKbI427bKBwmM4tG8vCh1k+U1Bw1bN0Sg3CQZPFU7uOQEkm1B2+jRKKiyIa3ElLmniRcEfW3Hc7oTG2Ajtr2iCeLIhQdu9FPt+34rTZGPGlIjc1p3QKtmDqpJTKC4vh1sXh/JDB1CmjUV209Zo1jgHKN6LHT9Pw5v/JKDH1Vfj2quvQ7OsZMTHVaPgzy04YrXDAx2SW1+JizKI6sUqXhoN3A4rio/tgiXtErRK1sBFtkKsRTh88hjcia3RJsvsixUMJUZzSzPZtHp80HRYqmxRXK3VR6kIqAiw23LBQChRuAR8SpQmBP1SmcwlR7ZGvTYQG3/fgz/X1I+yxQeousqGSR8+jJy8NHi4XVFh4DmzO8q7LcTPPKxDxmsJWols4u+n2Qj9CTJIzBY9a8t3zlbt+7hI6vfAhxLFhG6S+w415ilbeYwbIa2+kjM7ZdJu+jKveL1ISU7Aoeqj2HBwK2L0htrXNIpPcHvc6HdxNzgrSNwWt8Ue+gUanRHaoi34YuFCbLY1xE39b0XHZs2RaXLC7vTCEF+Dn0b2w5rm4/D4oB5IWHE3bvqpKR5sehAbDznhKNqLUx0mYO5zNyLL6IW3cBd++PRjzN1fgUxPNXRJuej+xLvoVPAuPpz8Jzydm+FkZQbuGTgQ19eswsTFK7C/QocMow0F3uYY9sAjuPWylkhI3IzJ17+Cwpu6AAd2o9hegaM74tD/s3fwUIskVJf+gkl9lqDT/77EgOQqHNj0FRYsWoiCmky4ygxodFkfDB97KxJWf4sPlv2If0scSCqtRMy1Q/HwkL7omKb17SQHk60UeIu24scP38Dnp0xII/EgmhrEXTACYx/thTTHHvz+1bv44KdyxCZVIq7xdeh/zyvo0YIY9QRvLWLiXFj31sNYejwBGhdQqmuHx58biOb2zfh85qfYVkZUNzuOm6/CjFeeQvOkahz+9Q2Mn3cShmQn9PFxuH7oF7gzfSXmf/Ayjnf7Hm93j4fDcAbrZn6A5bsyccfU0bho+2Q8/ZMFPbtdAc8/SzFvyd+oSU9HfPPbMHrUXegYuwYTHv8aB7UOaHQlOHi6I978ZDwuTfbAU7QHyxfOwcd7y5DuNSFOmwA0skDT6nnMHdoCRac248c5C/Dj7yega2CG7ZgHeTcPwH1Db8HFhkp89/HL+HbLaThgQrX+Crw04X60T42lu+vcJO+s+Q0Tuk6F/tl7EbtyOfYSNUKTgU4Pv4qHumSiZs/v+PqTqfjpdDzMFYdgzemKe0aMxcDLPFj95nB8WWCE161HufYCjHhuEFL+eAfTVx1CtUsP54nNiOn/Fabe0xJxxK2btezIPGgt+gcLXn4Rx66fgJsb2VDjNSO9UXu0TzqCL+d+hE2x3THqyXvRcMdsjH73F7i7PYsX+7VE6fJ5eOfXzaio8cJoOYjM2xbghX5ZsGxfgDlTNuBEvBteTQU8jZ7E5OdvgLnyXyx+5SW4HlmLxy+y+twIYYiB9+BPeO+zz7HT0xaXmg9h4/4SnNHm4dY7HsS93TogxXAIS96ZjpW7z8Bh9ODYv8Cts6diaNscmHS/Y8KVE+C4tytO7zqIxK5P4o3OxZg+ZiYO6ONhr6iGJ+YSjJj1MjrHOGHnMPeRrb9huvx2PHFbJ3jXzMK4r1fiUJkWCeV7cKDxs5jxUl+0STHA64vLI7rxHswb9Cow4SuMaGXHiV0/4L2ZVvQbYcb3753BgIWv4sJdSzHr22WouGQCJt9oRv6a7zDrh1+xp8yJ+NJKmLs+hEcH3YJOeXvx4R0TcfTqa5Cwbxv2V1vgLLEi+87X8MztLZFMVE1fEg4tnOWHsWrWS1hQYEacvQhWfTo6PzIXz3Yrx8ppM7F8Tzb6v/E0Osa6YT6wGPfN2I0r7h2IDseXYd6ir7HDkY3sxGbo98LL6Jdnw5av3sHr68uQGUO6hR0lKV3w5qgHcUG6E2cOLMOUoYtgHNoDNX+uwnFjKppdNQDX63dh3dq/seuYC816DsaIJ+/EBWYPDv88A7N++Qsnqk1wH98Izw3TMfHhnnD8+hSmffU3tlelo3V2Iq4bPhsDWq7BGz3mo903X+KudBuObvsOCxd+ggO2LLgrdchp0xPD3+4Hx7J5mLtwBUpiTSjZZ0PL24dhxLDbcEHyLnx87+vYmdUUekc5So9vxclGgzG8WxIOfrccO+wVOLYjDoMWz8BduSZ4vcXIX/kZPp2zE+UZLrr5lXfps3jl0Y4oXDMH8+Z9jcqmvRB3ZCP2nDqDuA59MfyZZ9H80EeYPW8+lh+JQ2aCGVcNfgv3dW8Ex57F+GTKOhw2kk2FEthzHsMbo7ojm+LIqGXussNY8dFwLGs6F58OzqMuuYUbv8DMT75D4t3v4eXOabDUcGq9byqQ3PsjCu4jd76DGptTdR+Moj2gPkpFwI+ACL3h8aJAiiQgTCL8SZZSyV4gXTKibPnI1updMMbUbcyWsJeQRD1vzByGbEq2mFhcjkrx/5brXfQ+igOTjMPHzxSm+SeCEnEj5Kd+DyRbAjYcUCChUiYsrf/7AGVLjDMyCQDIHw9NkUhcgGw2TtnKokG/0sqOHEzi3xNJMS6BuK/FRfaAerqr8HQ5daGTTdrFhgCS3dCaA8vx1Wfv4MeS9rjm0s7oceMlaJKTgXiTBctfuQe/N3kRD915A+LXPIwBH+5Bn5e+x9Nd0mDY/RFufegzdJn5Ix5qUortn4zEmN134bMvBqFZVTFOH9+OvfbWSNj3IV6bsh9XTnwXY7tno3LTp3hh8lewXzcK44Z1QYNYJ7ZOG4rn8i/DyOH34pqW+zDjlmfxY8MHMGvaELSKr8LKl/rhifIRWP9WT7jKVmLawG9x8RdzcUP5b5g5eSosgxdg9q2NUFZwGMdOnYYn7iS+mr4MJVc+i8lPXIzEUxvw8rhvYLq6Lwb1vAhmB3Gb4dwIt2Bq92lInESUrTjkz+yD57cMw8dLH0BbuGEpWoUZQ19G8ZM/Y1Tmz3jvzXlo+NpajLqsAscPnsDpwmzkNfaQ5GvE8QnGOCf+fu8pvL0hB8PHj0af9slwWXbjwyGPYc8d72PKXR2QarZg5age+KjFXEy7qQJzH7gTZS8ew4zublSW78TOXc2QE/sXvvxkIk52WYTxXeLg1Bfizzlz8Vt+BvpOHIm229/G0z+U4rqbH8OIWyz4oN/rKL31GQzt2x5mhw3uHV/gu9jBGHRxLEz6PZjR/WbsuH89JnXx4sCSJ/Dwut5YumwYWtSU49Dvs/D0ayuQfO8ULLwnFt9+8A4+2ZCOh96egH7N9KjZ/zlGjV2O1JufwrOt1qP/+JMYMuFZDLmaqFb/oCgzF0kGI+POxGYjcdWswaQeE3Dgiifx5qfD0N5ShJ3LpuLZT20Ytfg1NDm8G0fOGNH19k6IPbQSr038HKdbDsKYJy/DzimPY/L6ZNz/6svo3yEFdutJrPp2Dy7q3RlNs+Jg+XUkur1uwqT5j6Mtb0KmolLRv/jkmUewXNcJeXEO2HVZuKjrYDxx3/XA9kWYvfg3aDrejYaFXyLf2xX3Dh2ErE0v45EPqtFr9DO4+8pGMBeuwor9bdAp53e8MPB9dHj3Zzx5VRw0zm348LbnUfLipxiWvZOSOqpsdfC7EWr0JniP/oa5M8fjGwzA688/i97tdNg1byReXmNG7weewO0NtmHZniboetkFaNLAhdUvdsXLzpH46KFrkBq/CZO7vYR/B3+IH0dcCq+9DKcOrcW6ipvwUI8ElOxfjVmvv4a9183GjL6psNjZuCmWbL06ZwPMl9+BJ/t3wOFlP8F12SVof0FTpBxZgjv6fY/Lp4zBHW2yYKTZVNnz5z0e7Jx/G97C2/h8SBa2L30Vb+pH4vNrCrFg9qdIfuITdD46D/OWbUDesI8xVPslXp6+BoYez2L8sPZIPLoGz7z6P+T0uhv39PJi4V0j8W3xlRj5+fO4MTcNpt2zcPPQX3H7gpnol0k2qhgDQKPxwFJ+Cts3VqLbg52ReDofSz6YiC+KbsG7067CjunvY9XeLPR5dTjam90wH/oaIz7aiw5978L9N3dEwfs3YbL9EYwd3BMNTG6U/DgCveeYMXbWO7g5zwCv8wR+eGEAZjWega8ebYaS/d9i4pAF0IyYillPtsHuL17HYyOXo/nw6Zg+sRuqvhiHCT8V4rK7RuP+yz1Y93M+si9qj3btc+D9YxL6jj2DweMfRbe2rWD/9m703jEQv73YA3p3FSqr1mFq/0W4cOFc9LBvxOyJ43HqroWYf3tTlB8/hmMFB+FskQHLwdOoSemCmy43IH/xaIz71Y6uA5/DPVeewvyHXsTCkisxZtoz6JG5A2PufACLT/fB+z+9ii7pdvw8qjvey34fSx5sgeqjS/DCiJXot+QH3N/KheM7vsPHY5chbfx76HpyAd4euxD6/pMxdnRnxPw+G2Pe+hGJPZ7GUw90RezqVzHk1yQ8PuQ+dG5shKNyBUYNmIEmry7BkzdkI1a/G3P6PoXDT87BE+2JFwexGLTQu6pwZMNCjP/BgzGTXsAFhkP4/ZtFWLYhFQ++MxzNXRaq2gee/SK9l02UrUcGTAFJkhGtWC0Sf0F2huVMDm5J5q7T6ojbNuOsqX5UBP47CITQkkRVLglDXoJEhcGtgiAVlqzaUoPnX78bG9fvwR+/7TwrZGvSBw8hu0EaM4eEEGxC9w9/Pn0GHz5KoTR/Zu4kaRcO7CtgyRYJ1yCu4Fy8FgnY8j8v1Gwrq8HRbIQhPuJuhFbqRsjEbIln5Av2jBRQshCnl5N3xp8PZOtUmWJli4HYS93kEpJNOLZqLubO+Az7mt6F+x4agM6tgF9fGoT1TV5gyNaq+9F/e198/WRnJMbo4daVYNmjvbF/0J94pv0/+GDYeGRM+R0PNCyDzaOFVmdETEwRtny3GN/9z4GbZozBFWY78peNx4LdBnS+ewx65tlg8ZiRXrgU97y8E92eHIb+VxXh/W5TkDBhKgZcmAximhk2v4Pr5mRi0ay7kVS2CtPuXoZOC6ai7b8zMGZpM0z7eggyiizw6PUwms04vnIG3v96FQwXP4DOuR44TcD+pZ+h+OKhuOeu3mhuqmHjoPhuhDNwT/tCzBv4KDBuDR5t5YCTdHB7BXZ/PwYvHL0bS4cl4JvZc5CfcC2u69AcjVp3RMdcLSqtDMElypYxzoU/pj6K1aY7cNed/dAiyQXjiS8wdNhqtLjvRrRLjYXWrUPMkWV4Nr8bVk+8EhtnT8AvrmvQ6+JcxDe9Bt3bxuHUng345rM3cLLz5xjflZCtIkq2VuVn4FZKtibj6R/Lcf1ND+P+zqX4YOBklN38KAbe3AGpWhd08bEo3fQzNp+0wQUjDq94BRsvXYKP+hjw3Wv9sb33erx1rQY2rxGa8n1Y/s00LEt8Hku6F2Pq/G+xr+FgTBl8AWyVbphSK7Bi9Dj8nXILhtyShp8//A4nWrdCu+yGuPiaa9E0jomj8Q9cL/6PvbeAjupq27Cv8ZkoQQKBEBJcixZ3LVrcvUgLFCi0uEsp0BZogQKlQPHiFCvu7g5BAoQgISREx2f+f5+ZiZGQAH2/7/3/9Z213pV3ytF99tl73899P/djNhxjTqv1lNm6mha6WEwKBbFPz7B9wQ+Yux5m6CevCH14nRM3w3FTvuDk1ltQugVfj6nF/Rn92C9rSpsO7SjqGY8RLT62xxw4dYsovRW1/iJLf9bTZ/dYamqF7NUxnkkGGeHnWT/NmbNVxoTBIvL99CQYbWgVUZzfvJUtf+/naaXGdGvWmdalElg7fAjXC3xB17b18VfGY5ZpUKtlmA+Opf5SG306VyKbyMGyyYi6/Csbfeewrk08K8eMfJvZUmqwh/zDwu2HMZUeyrTGvrzSK8gWtZ9v510isF4LujSuiOLhIU7dDiPaosN6YymzojqweXgTsnteZHbDJRRa+Qctcjhyy+QKFW9u/c3pUCVK/XMuXTnGo8IjWdm9CDEOSjUpZ2upg9ka1KwkHvJobp+9xP0XMci8XnL4+73kGf0j3Srnxo2kcg4id8lwYQFtF2Vl/m/1uDS1LyFtdjMy8DabVs7kUpHv6Kw8wdaD7nSdNwj1nin8uvsKXmU7UcXXhkULd9Yv4031YfTvmpOdnX6AwZPpUN4Prc2KXWPk0MjanK1/lJE1HfmMTrQl5bNZX99g7/knaJSx3Dt9mTuxFRmxvBFhP89nf3BOmo//kk90VrQhmxnoBFtd65bk7sKmzDP2ZGT7+gTlkHFwQk12lNnA7Ca5pDwxkSdouLSA9gs9+W1dD3S3trN41Dmqr1lIA/dYnl7awtpN+8jW6Xf6l1YRd301k/++Td6qfRhQOxCV8RnnLt3g8Ws97rZbrJoTzmcLvqFZUX9it/Sm463WbB9aB51ahkl/nDkCbK34lcp3f+Wb5XmYu7UXvpEJ2ISblMh/tCsl18IHN04R/MYd5bODrLrnQfM2X9GnTjSLu/1MzGf9aNe4DDl0Bg5PaMqWIvOY2qww7mo54Tv60OFOVw5/U4nnO0bSYWduRvcqi8ooOv4zbt48wvMKMxnlu4+VW69S/KulNMsdjdxyi2VTtvI8fy16DmyMx/5x9DvsRd8OnahVxBfLick0XxxDy1aVCHBTY7eriL88lxVeM9jat5hEWEvvTCHHEH6Z7XOn8PjznUwrfJG161dxLucgpncOwhrv6IvvnMCTze0CbH35L4ItEY0WEqDsvt4I8JR8EwsnEYh15cMl/ptwFrXYCH8ehQhWSqUN/m/7vxb4/00LZPA1vg/gSt4mH/iZpIYdyU8pga2pHTl7/Dan/heYLb3exIwFSczWB3WBRAosc8JBB6BL2ZiCSLp3913M1gc2fqoHkp06nCxnKw0O7y2DDMFsJTiZrbw5pXpTqYvWpV8ZMHHWf+cUIa7p4aXDK0sSs+UCfem9kLS0le865n33l5b2ksFE0pac2XL91/TRud2xABDRbasVmS4LvqbjjO67lNg63fjmy0+5PLItR1zM1qFetL5QjzWDG5PDQ7i1PGPdgHY863mcQcWOMa/LHxResYX22WIx2gUaV6LRRnL17zVs3qqn0bzx1PRO4Mr6yWwKzkLdHqOonSsevVWNl/Uoo/sdpsjXX9CmVhSL6s1CPXYmncvlRCuSu0/NoN7qANb/1hGvqAP83Gk75f+cTdFzcxhxtAzLF7fBQ9RokclR65SE7FvI4qVreeheimxKg5RTJqLohRsOokO9CvjpTM46QQ6w5WC2fqFzyYcsaDqd7As20z2fVUrSV1riCT30C31PVmDn3NbIws7z16zpbIvMRlD5+vRv2ZCgbGqnXboctZuZEz8P4IDiczp0bEORrHY0d/+g3aR/UHro0KnkDmt2pRbv/C0YNqgheXQx7JkyhLWhasj7KYO7daGw7SYblk/lRd2/mFRDh1nzmjN/LOPgTR+aJWO2ajbpT6/akSzsMIuopgJslSGHysiL23vZsXY3VyKFSYmC+GeXUXfczIImJjaM7snzbqcY+6kJAyps4TfYsmYGR/y/Z3WdMGav3EJYoQH82C4/sXEW1F5yLvz6Dfut1Wneow91LP8wbt5fXL0dTq6anenYqi6Fs6ic5hKOwd2sP8pPLddRav1yPs9qxCpXkfDsErv/mIK+5Q7aq/ewcuseTj6KIYsqntBgNWU69Oeb76pz7/t+7LE2pE2nDpTwMWGPC+Py/i38cfwmZpMNpfU1d28UZ8w/46ihcTAlTqxLwsvzrJ06FflXh/iqVBxGSyKPgspdTcz5rfw8dSkRDb5kRL82FHG/z5qvpxHySXc6ta2Bn8Ig5aIoVSpidw+h1cpwimbTOGq6Se50WchevTejahpYNWZE2syWAFtb9xNfagjTGufmjUlJloRjTJpznrx1WtKshJGjmxdy6PobEqxaiLrF5fzD2fldY7J5XmRWg98IWLqU9nlEX7Hy/Pputu/4ixuvRC5RHC+NkLvJZJZ2LuQAW87+JAwyJGarUnuGNMtD6NHd/LXrGA/f6JFrDDy9EEeDWQvoWcEPbVJ5TYnf0j/bzdSv91Hpx248nb+XSrO+p4b9ASe2r2HRWTX1a8sJfl2DaUM/5c6G2SxZs4swj6L4KIyO70tuo1jjEfRoImdjl5nY+o+jfdUAPITTh1rOqclVOFrjMCOrqxN1nzK7BWPYVXb+vYWddyLwVpiJfG4mS5GOTFhchyc/LeDgPT9aTOxHcbUNz6db+WrhbUo1b083J9iaK4GtBhTIkcC2YY05X2cb4+r7SKYQMmwYH23km28jGLp7IDlubeO3705RacV8mvjYeXVjB3sP7ETXbDntCpuJv7aSKTuCCaz5FUMqKrl8eDsrDpznZawZN1kkdy7npf+fo2laOA+xW3rR4VYb/k4EW8f4uc06Siz7hYrXf2LAnhKs+L09XjEGbMIsQ6HCGvuSGyfWsuPIWZ4leKOIC+GmWzUG9xtMj5pRLOn+I69q96JDiwrk0mq5sqAW+/IvoV9Nf9zV8Hxzb7qH9Gb/kAqEbPqSbtvlVMujRu+yZPUpQIVmXWmmPMyqTRco3O93WuY3INdf4Y+p2wgvXJ9eAz7DY/9Y+h7ypm/HjtQqmpO4fSPo9GcIfu5aqbaaAFdyjQeelXoytXUJKVncYYElR57wjDPbf2ZxeFtmtYhjz+r9BA5ZRH3vSCQFoUsz49LSvMPV699mtlwypE/KF0As3ESutUPlYZccxrL5ehEZEZvSXl4mQ61RcPf6E36atAGtTvTP/9v+rwX+/9QCmQh/fCjo+hcAmCtAI77ZkdM6SWDrf4PZEgz7zN+SMVsujVxmU5Kcw59D3OMwv0o+/LnGorcMRkQeVmI7Oqzf790RzJYwyHDW10pl/Z48WJQY3UqPykqNo5wHp2P9nuRDn25R4/+gQUZaYMtgMCD+l96mUqlwd08CZ2azWZI7OqzZ396Eu6FOJ4qYOXSqwqVK7O+QRaa9ifOL67g2F9hyCU3TfrkOGkDY7upfvSbeasEnf348bArc5Jf5pf+vhJVuR9+B1bg5ri1H8gkZYR08Dvam9cW6rBnchBweInH6GesHtCesxwmGlX7Cjsk9OFpsNbO/LoKnMY646FdE2t2IPLmKjVsE2BpHdQ94c24hMzddIVej0QxsVACtwsbrk3MYs1FNh94dqFHqEfMazHaCLV8n2PrBCbY64BV1kJ87bqPc+gVUDFnL1OnXqLVkFr0C3IiPiiImwUTM8wPs3n0VzyY/MKC+GxgdawB9TAyxwlkx8eMRboSXmeMEW51KyDkxqQkbsi/hx2/Lkl1mwxJ7l33zZvFX/jEsbq7l8UsfKlT2xXhlBxN//omwCnP4vVN+okXegVNGKMDWfhfYymJBZTjD1JG7KTZoJF0q5kYrOZSBVR/L6+in3H3oQeWqeVHEvGTzlNpM0S3mRDdYPn8CN8r+zoLuBdGHn2fTj7M4ra9BzylDKOaUEQqw1btOBPNazya+jZARliGbKpiFn3cm6pvDTGicAzfFK9b0qMmmSn+xqHkWjv/SlIWKX1gzsQpeZhMvrm5myg8LMTVfyro2NlYs+p0dL8syekJ3SrjJscZcYcWPf/KmVHOaV8iF3DMPgf7ZyWI/zJflJ+A5aSH9q+TBTWZ11vhyMFuzmi9EM3MFU2pmx2yK5f7xpSz8K5RmX/YhYv+v7PIeyI4xFeHlOX4Z9wc3fZswbJxgtvqzx9KA1p07UjK7DE6Mp/ZaP36bNZAaQW4YL86mRfdQem8fTXWtMnGgSm6QoR5yisGl4zBYRDBBmITYMUSdZ/eKc4TGRhDpYaZA6QF0bxHI3UW9WHCrHO0H9aVWfjcU8Q+499qXgJh1dJz/hslTxlA50HkdO5jjonj27CLrxqchI1QIGeE+Fq1Yw5OCg5jRuyae6gTCd85l/G4Ldfv2I8/+rixXfM3E/m0omRtuzGlNx9vNWftNE3IkB1v+ckxxT9kysRW3O91naWslcSEXWPbTRA4ETmBVt0LEGgSjKBhqLR7CjXDpGXRVujKqajBfDzhBmaGD6de8EJ5Rhxna5Gc8h06ne6U86HCMK441sRyr+QUHprRlg6whMnUNfp/eAJUhkrtHd/HHnN0YG/riX3Iikxrn5vmphaw6+IKAVhPpUd0dmdExKyXExGJRXmNR2yncavQtEztXJrtWgeHpdiaNXEahYX/SsZhThy+TozC85uqmiXwX1ouLCxuhiXzMzoWzWXa9NOP+bEb4Lz+x+ZonzcePpX7uWJ7smM+wleHU7deHLrVLcPuXhsyzf8Wkro3I66ngwYqWfH27JT+P7kKRLIKJjObG5inMutmEBZMqEXdnB4sE2FouwJaN8Bs72LNvJ27Nl9OhqIW4qyuZujOYoLrfMMx7M61+f0XrfkPoUycX9lvL6NztHNVnD6ZZsbzEbOhGu/tdOfhdA1QyAwlxDhlhiVWLqfl6E1PGnKbSoh/pG+RJQkw08XExhATvYPuuCxTuv55BleH57tkM2fSUKp8PoW+dNyzpPptXtXs7wZaaS7/WYW8cY6nbAAAgAElEQVT+RXxZOwAPtZ1nm7+gR0gvDnxTidgbS+m/3ofFc76moKcjXVJyPDREcuPwKjb/fZnC/ZfQMsiA3HDVCbbq0WtAY9z/GUnvYzkY0r0HtfJ7YH+4is7znjP42++oU8wLydhVZscUG0WU3pxMFShHKROgfTfLlx3Au2ElbMEF6TG1Nt7Rwljj/bZ/G2zFRiewbPtIIl5Gc+zANYf7oxNs+ebyYcDIz/lj3i6ePo5IvFG5Qkb5yoX5tFoxPq82RlKw/N/2fy3w39ICkgW506Tmw+8pE2DLdfJ0QVfaV3exMqnZmfe9V3GHGYEtlx37x1zLVXM1LXNACWwtEmArqyN47kq4yqhwaaK0xqWfS5vVepuPSo2OHK0mFTW++wiNVudwhBbKCMldVhg0O/4m4afMFDVOVmQ8yVKLtJmtZB0hbet3PXny+pLbaZCRmRedsaxQRMUcOQ2OnC0t3smYrTdv3hATI5y43t7EcSK5LXv27IkUYUJCAlFRUemCJ7VajY+PDxqNRjqh0WiU9jeZTOleQ5xfALTkYEswe5nZFGotr8/sYd+Jg0QVrkpe7CjC7nL0nopy3TrQrnp2Dn3zOYeDJjCwc33c93Wm6dmGbP62Ob6eKmz2MFZ90ZynvS8xtoqJp4d/5fvlIRTu3oRCCRHEGQxkqd6LAnd+Y+U6PU0WTaG61ogq7j7bly1m8wtPypYvS6DbG26eOIWpTA96N65MQI7LzKo5A83kuXT/NCdasZQ8PoUqK/KxbVlXvCP3MbPVBsptX0sz+Q22LJrNrjcl6Vw7P29Co5D5+FO3TSluLlzCpid2ytUuQ3ajAaPanzLlSxLk6w6JFsWC2brIzBoz8f5pEd0/yYrh4m9M+PESebo0oZjMTELcDa6d0NBs8jgCY3awYv5NPmlUHFP4E4IjzeSr05XuZbKhN4t2d8gIj/3Qm72KNnTu1p5i3gbsKhu31w1n7plAalfOh7uoN2uHgPLNKJHtArO/Pcwnn5XAZkzgxaNbRJf7iglVFRza8AtLT6to3LIyuje3Ofn3Hl7n68qw6UMpdnkGX21/Te0WA+hTG3aMmMR+ZX4Kla1H83pajn3zPedL1KVcbg9UxHJ+6Y887riDle18CT28kFl/PiR/l0YUthqJeXaVHYdu4d1qFuv65uPW0XWs+OMsxkI1qFLUg9gH5zj/JhdNuvai2vM1/HLdgo9PbnJ5POTqLiNlB/ajTkEvVIkFoe1YDEf5ocl07n/+BR2LeGCOe83DC2eJqjWGaY3M7Fr9G9vvFaJNrQAsMdfZu+km2tp9GTu+Fncn9WCHtTEdunflk+wQf30Og5dGULV8UbJlccP2dBvzlmVnzMHJ1NYJWZorgCDcCM+x7NvBPKw2mUYBRkxmC7psgRQp5MftjdM5HlOG3pOHoF07g6VnEijVZzBNPS6ydPZ6wgqXpUxQHtzDzxIW8DVd6lk4O3YwW7VtqVdSLUmMZHIfStWuia/hIitHDMM86DzDysZJUX1piFWq4ckhfv9tDkfMVWhbtxTuilDO/3MRj7L/72K5R3WiVg1gSUggRYsWwNfDzrN/5rBYN4g9Y1qQw/M802v8Qr5Vq+gcIMeSEML+mcPZk7M/TQuY0b96yLGjR4iv/yPruhcmOpmM0Ovpbkb9dhJdje6MrxbBlNnbMefMT4mgnGj1V1k27xyVv19I31QyQmnothp5uqkPDX66Q52xO/mzbS70yIh9eIaV44dzLFdjho2fSTXvOFTxD9m8eCUHojWUrVyCrEYjRm1eypcvQ6HARyxqNozdeerSulp+vDUKIk9s5Ejefvz8ZRU8RU6Pi/UwveHGvu/54VAAPRvnx5IQxtVDxwlWf860Zd3xOLKMhRuOoferR/WiSl6d/JuVl7PQfew3dKlZjPCdg5h6NAvlipamUsM6lNKfYMr3K3hd/nNq5VSA9RWXT9wksNsP9C0rIyz4b+YPPk7V9b/T3MdK+LVt7NizDbdW6+hSzEz85eWM23abAvVH8HW+A4xcdBHvXMUoGugDL/fy2+92uq4YR8vCeTBdmErfpXbaNSxMgUotKOp5hJlNVlJi41paedxn1+IZbHpZlM51CxH3Mhbcfchf0sL5VTt5UbAVlXNbiby8jTWPctCt3yj6141kQbsZvKzXl65tKuKn1XDhp8rsKriCwfUD8FBB2F9daP+wHydH18BkuM6OkVM4mb83DQsLi3gZblnyUaZmOYynl7J2y0WKDFxJ2wJ65PpLLBq/mZdFG9F30GdkvbGYUUtvkzugIJXrt6BMMQvnJw5lo60R1Ut5oVGKF+RNsZo1ye+evBA2UjFnW+Q9Di3oypzQBnQZNZV+BSzEWlKavos5KO2lRNLsJIGtdj9+cM6WSBkQVviu6HFsdDyr/xnHyYPXWbV4PyajyAWTScxWNt8sbDs5nc6NpvI05KUj0GBHKuPRrG0Veg9tQusa498NtkQJDJMouyDqeCikch2JqkNRysNkwy5XoNE4S2ZkNBGLMh8ms8Skq9SucgAZHfSf/3eZzYrRZJVcKaVn+UjVkkyUdhHtJtx/xXP+16XG2TAZROmNZG0rFrYKJRr1v32zVox6q9RPtK7igGm8UtFnRUBcMLIqUabinfLWjMFUxnukugnngj6j3iY5/ZqtmIRbqtRPPryzuHK2HMzWddSSasW12aUSE2ItLpngfUindMq8hGxYYJbUyrBEsOU0yMjo2RP/XTxyIkgV42VmwdbbV3CZ/wXfTsVsCSdCqVSMy4nWeexHJG05ma3USCyTzJYAW1KhkQzcGTPdio4dXTlbyWWEgtVKDwiJYwRDJYCQq1O4mKr0iqUJZsvlPiKOF4yWuEZ6zJY4b3ImTByTwiAjAwoUuQpZ5HX2bV/N9ktvUKtsGAwFaD6gO59VDEBjjuXqxoXczdGcOhWLo721hLkPSzCgUWm8tAps9ijOrPiVyBoTaFZIIG87L478wLQtochkarLnr0GXIa1wv36Q0+dMlOrekkIKA2alO9kSbrF+w1p2XghDYTORtc5gvm5WjpxaKzbFE/6ZtRvl5x2pFuiNStTpubeD6Sey8XXvyujibrJn/gXyDuxHJR87hjf3+WfBTPY8lyF3y0v5+p3o2fwTVM/OsnPzSv6+EotaYcXgUZ5O3VtRvWgOZIk1ikQNpcfsnrEHXYduVPV3Q6V2Q39mJuPX3cOCHY27L42/nkvTPBGEh95m3/JfOfhCeFQHUqVJV3o2CsQYa0xkCJRqC3f3rOCGvBxVqlR0SBZtSnQ+EeyfNJddTyMxSh+MnYo95tC2aDSnfp/GlgeioI47ucp1Z2zvMlgNZvQvb7H3j1/Z/9RG3goVKZWzCOp4C8XaNMU/dCerLsdTtHQtqhbKifnBJn5bs4drpqoM+boDBV+vZ9bKc7xKEINgDWrWuUVEtsH0qeQIALw69gPTNj3GrstOvuK1qFHkOTes9fmyhj/ojDw+8Tfrlu0hRCHD4v0pXbq3p3bJnKieHGP+6m1cfRwlOikVes+m4ycit85RB80VBjfrjzHn81UEja7P6Z0nQOZOroIt+Wp0fbLHv+HF7eNsXrCJa8jIGpifHOqCFClejGrNihH+9x9ctZbk0ypVyONuQekRyckfF/H3/WfE2+34V6mD1x0FNb5rRmGVo/qUS0Zoin3M4eULORQm8vIEq2XCp0BValcuw6vLu7CU6kXH2kF4vL7GmjU7eOZfh/Yt6pP7yTrmrdrLrZd67NbcNP56IHXz58THdpH501ZwK87krIUURMvvvuFT1SNOblqPte54GgYYcdX3lQwyQvayZM9e7hkKUCH+Eidf2MhWpTM9W9SjaBYZqlfn+XX1Zq4+eg02f6pU8yJYVZ2hDUvhqQth54wDZO/bl0pZhRW8Bf3tbYxfcRirXUcW7zzkL++HPWtt+lb3Qy8uLGZShRJt1HU2H7mPqkAlGlfLQ+iO31l/4CJP42zYylel+pNY/Dp05NMgH9SOwgYOVkySSFrQ39rGj3tCqNttIrX84rGgQhb/hIt7t3HGUI1ufSvgHWvCpvJA/foUWzatZ//NeNQKC3rPSnTv2ZpqxRI4+PMBPIqq2Xn8ItHRcciUdRg0uz1BrnpZzjcmV9jQv7nO9mlLOS2qCGTNjl+e8uTV5aR695oEmF5wfv8WNuw8wytrMVq1KMgzo5bCRcpRqUhO3M3BrF+wkuP3bNT6ehgNi+QhR9hWhi3YQ6zRilyhoUinGQytoCTWZCYu/AoH1wVTsH9PSrvbiAm9zNXrl9CU608lPyumJyckl83sRerTpIKc88tXsu3EDV7abeSuUAWvJ25U7t2Akr7eaLXP2DfpV/ZGxlGhx0+0KniP3XNPkufLflT0kWHRh7J/wXR2hcmQaXNRQpi01Pfi3J61LNt/A8hGkcI5MOUuQbXSValZXM+h33YRW6wWlcsH4a1U8mj/dK75fkH9Ylmlos1R55ewKLwmo5sUlRY21tfH+WXmep7KRV1CBVkDKtJuYHf8nhzi5IVH+NXtQ3lfE3LTE45svUCMX0lq1C5GVk0kF5euYPOpK+RsNZ5O1YuRV32ZxTP/5EpEgmQeZJf503z4MGpmF1JWZ9KW6GdyJVrjC85vmcf40wHMnT+UglbRV5IVc0z+/9+xyvsYZkssuHL7Z6NwybxSfTwxpukTjPT9phkP7z6T7KPFIlBsojiqSAP4YkhTVv62jzeRsYlgS9SgK1EmiKKf5KN93YnvAFt2rAYd/qXzUbigO/aXIVy6+ZqYBLlUvsTqG0Clcr64Rz/l5IVXUo2+d252O3I3d/xLBJFXGUXw9VBexP4XABFhOpYtN+XL5iar8TlnLrwkwWjGYhA1NuXotO/pECfOlzUbhUoFEcQzblwL43nUf8FzJn859iyUrBtETrdkJil2C28eP+T05TcoXEUW33PdmMZSGux5+LRxTtxjwjl8MixdICtyCz293fDydkOr1SBXvgvEZAylMt4jnYfL4ECzxYohwUh0VBwJ8YbMJ2ymcTkJbE3vzLljtySwpUoGtgSoq1qnJNl8vdm7/Txmk1jXvAews9sxmax8Wq2oVE9LjA+RETEpAJchwcQPi/snGmQk2RGmY+iQ3IZHgFNn/pVjje+in1y0Tub/Chnh/bshGTBbKTGSYw2UPm5yzfMp/qbI2UrjhaRXZ+t9ma33+W7ENd09RM6W21uHpQWe3tUJ0gNbrgjc28lyaff2tK4R/iLaWWfLdZvvii1KlVXRaN3QqkT0T8iJrBgT9Bilwpky1G4eKK0GjMK9T+WOh9JCnMHkjCQKFscDuTHGYXsuk6HQeOChFrWy7FJBzoR4PXaVFrUKLAl6hNBO6g5yFTqtDo2UvyTDbk4g3mBySGHsCnReWmwJekcBVgm56vBUW4lLEAteFTpPNebYOMxSrogSrbsHaonKtUpmCHqDBbtCLYFRUZxYykHATIK4B0vKGkPYlWi9tNgTEhxFUcV6Qu2Oh9ZZQtZux5ggnlHkXbiuJe7LabwgHj4p418Klyq1gk0ySu2W5IauQOPpjiZZhMqcEIPeIkPj7iktpiQnGrOe+ASHW6Kw59fqdIgSVlazGYuQoMrsmBMMWJVa3FQyLGYjRlEAWqXDTatBKTMRF6fHpnTDQ+OKiJkwm1XILXHES4tzGQqth5R0L57DKhXwVaCwG4g3WcEuR6nVotWqJUmRHIuUFymKItsUGjx0GkexaGSYDTEYTDbn0t3lwm7HZDjKT5+vofiGDfQKALNUWNqIyKuQCjarNOjcNYggumSuIQpmm80YRUFlnRtqLJhMjnwgu12O1sMdtcIR1REFje0qMMbqcaWrJPZ4UdTWXbSzo5isBCgsJoxmC3KVBrlFmGUIe2sVbm5a5BYDeqMJm8INd50oji26sh1jXBxGq3gutbQAc823on6SMT4ek12Bxs0dDNGOWllOyYFMocH+aC8LNv1DfNkR/NS2IHoRfbcYSdAbkIhnhRoPcW0RqcKKyQxqTMRI35YSracGe3w8wmhQAkIqHV46B28oFQsXkTmrQXIidM034ruyydXohDujxSi9E6X4tkVBXNE/Rf9RyrHqE6Qiv2+PKjJkKh2eWoXU340W52QhalVpddL9JYgaTK6cHIUGnUaL2lX82+74vkwW8a40iBejVqkcEVm7CX2s+P6dW7J5R/RxnYcOycFf2O3aRYRZRH+NWEUkXKtDqxHFqC3SMymEtNdsdhTolquldyhqARvj4zCJmmpKLV46dWLqkMUYS7zJ+V2L8c5NiSU+AZNdFA/WSIV8MTm+fblSK+VUWi0GDGYx/unQimcQ7W62YFfaMMYLYC2+f/Ge3FDLZJgSojFYVeg81FhF35B8TcS13ES6mqNotclh0qLSuuGmFqW6hYOpHZlVFBs3YjSLgtBa5NL/t0oRXIXOC5UtHqPZ4Ywl17jjITMS40xElCk1uIt+5IAO2GxmDHEJUhuoVQqspnhMVmkgQSO+ZavZOSYp0Li7oVEpJSmz6J82mRp3d52z6LpoLxuGuDjpWRI3mRyVVov1xUk2/fon54oN58duQVgSkowxXENhZpYWorB9vw9ktsTCrFv/hnw14vMMp/LHD15KY3RAkC9hTyIQFs+OxYljE+OQYF46NpiSPtiymYhRl+TL2e3oVTcrhBxh3LB/OHXHhEIoIOp2Zv38KuS9tZPWXxwjJt5lmpT27dnMFtwLFeKL+YP4XHmeOYOXs/mGjv/1lDGzgbhKrVi0oD6lIw7Tq/deQp65U6JOAP6yNxw9GZpYSy3Dhhc7mEzEfVqNobM70sF2gBkjtrDrwn/BcybevCg4Xo7vT3elogcY4pxyWIueO9vWMeSHu+9koDLVBok7CQftlqy4Xgv/B8ep13LrW4YsYn0oAu8CVGTJ6u4Y761iqSZHYbNL7ttiH7E+E3NwkqGLQ/Ym1lPpYZCPBVxS4Xq7HJWoB5kM54i1qJiTIl69ISYq7v1AULIGlGSE33fmrABbB1MyW6KkUavOtWjfqzYbVx5lx18nJSIiM4BLPLfZaJECKsMndUDIjX+ZtpEnj8IRY5Brk5gtAbYyw2wlf/6PYPPS6j9CRpjIbEnvOGWNrcw8c2b6pUNGmIYxhgtEpmeQ8TbYSikUTIzguhZgzohumohPTK+CxpVkhOJj5C0ZoWCqRB5WWps4TnwwyfOpRAMKJuxdzJZgw1zUpthP7J88x8v1RJINpFyOSqCYZJtgtjIrI8zMy3jffd6SZqaTWCgtDTKRdOi6furcs5S/M5rWHQuR9MsBpNfZEq/+79KkH9moyTXHmWnDt8oAZNAa6T31+922yNk6xIyGKyixeT0dfc1STZ53b8l7z1s96f3en6thEgeNNDqbuJnExklMXnJ+90mNlDyo/9buabSlAEY82Mncv3YR88m3zG6Zjxgpn+/dpRAzap3/8X/P6JN552eVRiQwSWfhaONkg3xGY7PjUo5jMvM3qQ8n6dn/R9ovvW7runjqNn3foekDP07Xp/c+QOitUVEsqIxxPL60gf1X7xLyMIBuE0ZT1jPaWest+RGZezAx332ojFAUQh40qhVd+jXg1ctoTh+9QUBgTkqVzy9FrYWzWJWaJdC5qfmq/U/IFArm/jmQMQOX8jQkPLE7iHm0Su0StOlWiza10pcR2vRG3D5ryrgRFchh0+HrGc++SSv588BT4uw2jDXbsnR2LQLubKVDv6NExlocniIKpWTAIZwxTQaRLyyCdmAx2fDIk5vanWpTxBLCiR1nuBAqmHjJh8ShMxfHJpcqysBiMCEIO3EOqfCqKBavlWExWjC72DRh069WIUh/sUAWEX1HH5AhVylRK4VqWIzJClQaJSqhXjCZJSZQGN2YKzVnzuzPqPB6P18M2MOt4Mr8eLUDtQxnqPfZOsw2JRqFkE1ak4KJya4pJnfpfOJ+jCYSKlXj6xk96GXfw9SJO9l3RYNaZpWulxiMFEBeo3SAfbtDdpjEDspQatTS8yTfBBCxJN9PrIlUQnYnAqEWzBah9pRJJYKk60gST2WS9FM6mVjflWb8vq5U1zxkzbRTPBIvzmYlJjSEizeipOeQKZWSpNIu2tNoFdIl1CKSYhbBElfwSgScldICXgqimKxJwFSuQK0RLGhTFlyoS9CdIzTuujNN90tPb3dy5fHBbhfF0H3IptMTfi+KN56e+OV2x8vDE2+FiSePXvIqyuQ8h2hzUefThk14JqUz32Y4DaczUNosVnyLFsJf84bge5EIEisl4BI+AzaePg6X3t2HbAJsjZremTNOZiuljNChFmvTtSYtOlZj/bJD7Nx0KlOSQnE/hUsEMGxCe8kLYdbYtTx68OItMxwX2BKM+Vuu5qlItKS5yBlozeQDZzhFOGsIBwuDDM07DDLSMr14B25KawmcMmcrjQd4J7OVN5WMMK0bcow570V3psVsxcbGEh8fn2YTC7Alcq+8vb0TkbfIwYqOjk7XIEPkbHl6eiYCNAHkRE5YckAnzmu2Wogz6qVFR87sOcjqmSXxHsSkIyIAKR47ETQ6Hzud39Kw4/q3ZH9dC9LUDo+Jv9+FjFPEz98lLs1kT/0v2S0tkJNi7Z5R8bqktX1Kt5r365ZpfR3vB0oyBULT+mAygg52rOZg9v56Fr++vSjv6ZxUkw9YaS3mnZfKDFZK7OOutv4AEPmew0Dmep9cBRE3OHzxBgb/erQSeYAujWHmzpC0V2JDOP9TZtB1JjtiCsDjzGt5G8y4whQukJP0O4k3TDuU8b6P+j+2/0eByGR3mdEnkEpV9zb8cCx7kmBn5sGk6z25JrLUv9MPLGXmW057WBFJ2ub4CM5vnMTO8GLU6jyENoEmYkxOhuh9sJbzEqKocb+2H5azJcDWgBEt6fZlQ0LuPWf6iFVkyepJ2+41+WnyRpq0qkinL+qhddPQstpYLBY7m49NpkezGTx95ABbgqBUqeQ0aV2ZbgMa0aZmemDLij7Bi4bDOvNNGzl/7o6lXMMSBJ3eyJi5lwl5ZcZS2wG2/G/+zbi/4smXQ4PcbCDy0RMun36JyVNDidrl8NPEERmhwz+fnPBHTwi1Zsdf/prgq5HIcxeibCklMbF2dL7eaJ7e4dzF54QnOPK5rBYLQZXKUjSfjMhQGTkLeCMLD2bH3jf4VylE8XzeuKts6KMieXjxFjdeKcjqn49yFfzwcRMIz8DL6w+4FGojd6WiFFc849qlEEKegX+pwpQsmZ34Y1c4nas6U39uQsVXe+nxwyMK5KtG//ElyRP3iMUrrvHq+gmOv/CnYnk/cnipkFst6CNfc+/SXe6+Qlr7+JUsSomCnugwEu6Wk6ot69DIupfpk3ew66Q7eYrnpVjpXPh6qRA5YoaoF1w/GcLzeDsWuY4CFYtQNK8HOqGKiY/m/qnr3HolSwRKIuguU7sRWL4oxQPdUcls6F8859rlhzx47kXxSvkpHmjiSYSMLDm8yaq2k/AilPPnXxCtF6DS1c+TgS3bFcZWXMR+Z16MwiMLucsUp3YJNZH3HnHyRAQe+fJSro4/iichXDj/AntgEGVK5SKbuxysCYSevMetkNfEZc1F6fJBBPm5obRbSXj5lLOHHhFNMxZcqkvQ7bTBlvgmcuXOhpunCrPeg+L1KlOvdCwnFh/kYp4KdGoZCDEWrFHhXDl9i1sP9Y5yBljIU7YyRd2vc+qSAX2CQ/orRhUBYl2PaxUg2KUKFqSAUP4IMO4yYbA55mqZUJFIAFWOUm5HSOwKNK5HFe8wDu5/wIs34sx2KYdTrXJM7AJ8vYmM59WLqHcP5+mo/wTYGv19FwlsnTh4LVXOlsM4QqyT2/aoTbN2lVn/hwBcpyVFRJo5bcLMymyhQNE8fDOhndROP4xew4O7z3Bz17yl7hAy5FlLvsLPP6sUyEgR2HMSLw7JvcOuPa31cop1smNRnSyom6Y94VuTyv8Hma3U7/vdmDK96KokzxD5BB4pDTLi4uIQphfpbWLA8fLySgG2BEBLz41QRGQ8PDxSgC2xv0DijonBkRET9uYVh+9dJCI+hkJ58lEqb0ECs+Uhh2cWKcJnFXKX/7GVy4dfKLEPps4ty7TdppN5TOzLb//+GN1sxkyY69n/I0v2D2vYVAvJTIGW1MAwDSCYiXVlqvsVUgYhs1JjjXPIqt5v+0hm631AZJqNlKoR3sW0p1UhXkjIhHzPJmSZju/2PYNO7xsPer/m/bf3fu/XlV5Rw2Qfv7MF7BKd6MguS55jlhmGKz0mLL0v93/1S37vNsxEp3JhKxfSS+e9ZxhtdUnupNIaQvJsxayPlyznHW3mAoqu95QSRKYHCj+W2XKBLfFYuzadYdPKI9IT5gnIzvDJHfDJ5in9njL8TymBf+Kcnswcsy4pZ0uIQRVyKtUoTsVaxWhXO+2cLSEBtuQuT/9pHWmuOczIH55RYUAHehS/z9Q+2zh+8zWGeu1YOqsGAa/vccfiQxaZkjwFs2J/eI0/Rqxj90sNo7ZPokbWBMIuRPAi/AG3H0fg3aodze1n+bHPAWJr9WXyiBzEv3jBvadRhO4/xJZdwTyKVqGUgzEugS6LptO/gTdv7r7iWWQEoRdO8tf1QPqOr0tljygeRGkIClByY8165i6JptL4TnSvl5WYBxHYfb3Q793L2NWR1FnUj35ux5n73VpW77PTYtxXjPqyNI+HzmV0WH6Gzm9O5fA9dF0uo0fbctSo5IuHMZr7j+MI2fEr81Q9Wd49J7EvDWj8cpPH8zWnFqxh+m+huNeqypCRzakWaCX82RviLBqyZfFE+3wvP0zczolXn9JtRFPa1MuO+cUbLNlykF3zipOLtrLgjztYqtTl27GNKaeL4MELOX6F1Vz8bhJT9suRVF92G3a1lgL1GjLgm+oU07zhZbw7flljObhwDfN+U9B8Wi++6qTk4YMIIk3uFC+cDbeYEJaNWM3Wc5HoEQDF8WG4mK0a7i/Yv+As98SYYx6iPhwAACAASURBVDHy7NZlHvg355dZ1fG+dIhR3xxB3boX3w/JxdVf1rLsoIyqI5rTtooP+rBobDllPBi9jh93PydX388Z1rcs3m9eEe2Zi3yKp2wcs5rFxz5l/vm65E8DbInFu1ankeSuQr9vNUKuihVp29aP+3/t5qJHVXrVVXLw+GNiY+KwW4SM2g2dzkJEmJV6fZtTnPOsX/wYY25PZBYFWns0d8+GIeCPYOf8ShUmwMNh8GKNiSLsvonsFfxwi40hUpAB3n7kdLcQ9cKAzU2O7FUEd2O1FA5yI0HjTfa4e0SQk6xuatRaNQlh97n10JhoLmIxW3l0//kHzTASszWjM2eOvi0jdJ1QgGy1VkX7nnVo3LoSa5ceZNfGU9I/p5DXCaBlsRBYKLcEtNzc1MwYtZq7N0IllVpazJ/EbC3pT+68bzNbmaua9UGP/dZBwnFdkhH+p5mtk4evC9VpunKRtKzfE/TCjTAn/nlzYhE6zvQA5QeueNJitoReND3gJFpPyBOElDCxk9iFi4qwxk4bCon9HdpM5xDg3F+ALSEnlMwyLBZuPXvIgtNbuR3+GE+dO4HZ/KgUVIoGxSuSQ54VmUj2ecf29sSa5J2SctJMm+lKjegzZL5S69hSJA7+FwKWj/xePoSMeEvqlwkAlLnb/DdWcK4VW0aUQPJ+/ZHL1gxuOz0Q+S7V4Mew7plr6/+NvVJLL5N9Tx+EtJM6noP5cm7JmC9pcSIiv3ZXRlxq1itzot3/yi8/Pb1d4iCeCYCT0RyTLuBJ6WH11lj8HjLKtOdPx8Ly3axX8m/9A/vze2gW/y1mS9xpXIye8YP/4MDOi/yyajB1GpdNfIBLp4Olaap0xULcuBiCPiGpZIuIiOcN9JXylDs1mJxGzpYdS7yVvK2bMWpyHexLf2fCtKvkHTOYSYMCuDx6AQt2PeJZ9Y4sm1WdIsrX7Fq8h90nYgho05rBXXITs3M5Pac/YthfU2iQM5ILS1Yw9qebULw0gxcPpqHhOD8NPkpcte5MHpeb8D17+XnqP5x4LkPnqcLljWCM19Pu57F80Tw3xiObGDHuCNdDCzHi0EBa+zzl97Fr2ROahQZTe9O/YDQHZ5wkYEYbgh5cYdnEf7iuy0NB7zhOBcupPbM/A3WHmD1xExsO2Wn8bW+GDilP6MC5TH5VkGG/Nqfy6/30/u4kb6IrMXVXI0pHnKPX0MPERUcRW64yrTTPOXYyHPcynzJqdnNy3jvFj70Po/phKGNq6Tmz8m9W/xODX6PadO9cBr/HO5g0/BS2pr0ZPTCApxsOsHbjLWJzF6L90CZUzfOMRW0XEdb3W6Y2z8ajLav5fkUYWSuWxu/hfrafl0k5tUIm5xVUkr4Le1LPcpXfx2zjOEXoNKUtzdXn+WHQNVTNP2d4/+yE/b2fJWvuomnRjEGdCmH8ay7fzQ8hLFbpzMN1gq29XamZ00J0rFViz2yGGM4tmcL0TdmoN2QAIzoouXP0Mq+K1+KTx3sZM/0Webv3ZkJXNVc2HWT9xlBkBX3xuBxMcM5KDPv5Mwo8PMiPM45xV1uJ0XOaUirmMAM62Rl2onaazJYYc3VuGgIL5nLI2Kxm7L4FaNKlIj5Pn/FCnpWi6ttseJKVzz7VYtH6UzyvO3GhtzhwSE/VlpUJ1IWwb9FDdE1LEOSbkwK+4WzqvZkjNjsqd3dqf9eb2tarXA3PSuH8bjw7/IjsbUqiP3qNxzp3CpUsgI/SjjEsglgPDbablzn0xo+6peG5PJCA8N3se1qACqXykr9YXuSXtjF1UQh6k3O+sMO9208/yMFSYrZmdJHAVlrMVnLApXFT06FXXRq1+JTVv+9n96YzDtmuc/0sGK2A/LkYOr4tWXw8+H7Uam5dfYRHOkBLnFtitn7/KkOwlWGgz6kMk0bc91CLudbSIlM8+KYwyBB1D9Ozfv/fNshILSP8l2b0tMCWAFrpAScXyk5uLZkkf0wbbIlOktqKUkgIhVRRMFxSTS+7nTvhj1l4dhtXX9zHbBUDgxxfLx8qBZaieeGalPcvhlIuErCd0cY0XvbbgMk5yaZIUPloTdsHztb/+cMyjORmIp/sLQyZmAKUdPZ31TnL3JI0vZXbuwDQv9TpP/Y1pGrkzKz9Hd9NOvl8mVwqfuxtZ3z8hwDYTALWzDRSOvpJKcbilIdISodkBnKZyTVLT9WZ1vL7I6F0xk38MXtkJiaQLiByjs2SO40zYpeJXLMMJ990gJID/iTJB5O+3P/yXLPMtHEmcJtwI/xQg4zkMkJxqdvXHzNn8kZuX3ssyYy69mtAthxeUpPO/36LJCfsOegz1i09RNgTZ86WFOCXU6ZiIYqWzkf7OmkwW0IChi+NB7dneJ98PNt1nmPnQ9HWrELj2gHIjqxl8MQz3C3amhU/16bAo3/o0HUvr0XeSvaWLD9Wh9yXD9JywDGGb5pKHcUt/mj7CysiNOQqUYjecwfRyOgEWzV6MX2MG9vGrWXBmtvYvDSJ8i/xHA6wNY5+LbJw9osZzDwXTUJQB1Zuq0au53f4c9UdzGol6lp1+KK8gltrlnChYA86lrJyZ9cFjp++z6UrD7jnXZzO33/Bl7qDTrBFumDri0F7CX5Yi18vN6XC67N81m4zJosVtacvhT7xJzCvO16eHtTp1ZBcT86zechRcq7/jtphJ5jz5Qq2hCnRVK7MwBk96WTezqiZLyjWoxs9yj9kas8N7LsSicVopd4PIxndNQ93Jk5hCZ8xbGgV8kbfYf+BG1w7GcrV4Ke8iRXBaDsWsxuBn7Rg9vpPUdy4zj8b7/Aiey5K1a1M/UJhLBx6gZhPqjPqSxl/frWalVtuEtutO39MqEPQlV8YOOkBoa+UTgv6lDlbqyYe44HQGFpNvA65za2HSjzyFKfX/M60KaQkOvQem8euZKWxGEPndadp7CGmjtrKnhsydHI7RrOJBuOH8G3v4hiOHeSfS9HExGaj3oBalPAJYX61xzQ8VpN8t4/QJFXOViKzlT+nc7YTef6elGtemZpV8+ET85wbJ86wMbYQvRuqCQ8xofTwJqsqiot7zpK7U1/KR6xi5gl/6lfIjj0uC5Xa5+DOF2vY4gRb1b9qR4HLS1hwIi9fTGhNvlcXeYkHZ5ddgo7NaOn3klNn9GTxiOWZ2peCPia8/bMQffQiD3OUo6zmFmefe+FjtyEvUY5ayitMnXuVeL3DrEl4BjwMfv4fBVviWxCOfUIK2LF3Peo2LcfqxfvYs+UscpFbKpxK8+Vg6Li2+ObKIgGtaxcf4imM0N4h+3KBLSEjtAqZanJ3Qdf86lICZhRUc0UqPyAGLTFbt5zW7/9Jg4wPZbb8A3zJ4y8iAlIZ+w80RUg6Lrms0CUjFDacrk2AIAGA0nMjdOVgufYX7JQ4Jj0rd1cRZFdRY7G/qLMl8rxcRhkCRAW/fsqSCzu49vIBVmf02WKzolVqKJenKAOrtqeUX8GPWa78jxyb4ZI1k7lmmdbNuvqEa+WZYR/5LwEtH/M20gE8mUn9SWymtH0k/oVcs7R6QCZBSaZkgmlxWalXgJmADRksLN/FsrkAUAoQmXmFYroZj5lYx35Mr/n4Y/9teldCJY4ISHrmGikBT3q5ZpkLcXx8A/wHzpAZgJPRtJfJjpPh2JxCNvi2ecnbINJxY6lzy0T9oL5tZ39Qna3kYCv8eRTTR66WHByLlQ5k54aTdOpbn3Y9akt1ilpUGSMl7289MZXuTb8n1GmQIbqUUimncatK9BzcmDZp1NmymQwoilem38R2tCloJSreIsmxbHoLqiweeJnuM6PDKvbkqcvieXUpcGc7Lfodw2AwY/dvy5p9NfC5sJ82Xx+XwFYt2zUW1/idv9zl5CiaFthSsWLcXyz66x6ebikNsJLAljvHGs7l16eRxJbuwKpVVfCLCuPyQ6NkfiGcfN9ERXPnyHq2PShD2zYlKVe1BKXzWbiwZD0/HZdTa2I/Brod44dxG1i310yTUX34dlh5nqZitr74ej8PHtdk3vkmlI84TUMJbPnTYmJLOlTJgv7lS2LMcnxLFcEr5Bxbh50g74bhVAw+wpwv1rAjVoFb1Wp8/X032ui3M2peOMW7dKV7yWAm9t3MoStR2EwWak4fwdhueQgeN4NRf5sp3LwS1asWpkrNIgTE32X51FWsPqZHIRdgy53ATz5n9vpy6J4/526IHpXajjHeQMKrR/y9Ngq/Jo0Y/oWJWQM3sG1XMNZOXVg6piaBF39h0JQHhEakAbZsV5lYdQn7pJwtUTJRIzkma3wL0uHHnvQs70Z08CWWD17BrqyVGP5zF2q/2MvUsds5cFeFTmHHYDTy2YShDOlRGFtwKGGxwkxD5NHFY0x4wc7JGvqcqpUu2FKrVfj5Z0PrrnbUlDKayVa+HK0G1KdcxAVW/naYvblq8V0jNc8uhxOlzU/T9gG8/HM1IZ+0prrHNdY+LUiv8lYuHIqjQHNfbvf4k40usPV1F6qbr3D2iRelSmTl1blQPEp6cGbqKeK71qdteQ1Prz/j5bMQTgWrqNK8Fk2qGNk8cSfh5RrQOHsI5lLlyPbwMde0gVRTXGHCj1cSwZZw+nv5LPKDBkCJ2frByWwdeDtnK/VJBeBy99TRqXddajUqI9XW2735NLnzZmfIuLb4B+Rg+qhVXDl3D08v3TuBljh3cmZLMp/5n96c47cAW3dvPvwfYLYO3RDulRKqTOuvSKBysEQ2rJItpg1Dgp48Ab7kzpvT4U7itMBMeRIXBnOdPL3fTot85/UdVY0d1u+eyazfhXmFAE/pgS1RMytLliyJtKYAZqIQcnrSQwHORI6X+CsAmdg3IiIiRS0vAbbuRoS+BbYcaxE7CrmChoUrM6J2D7LoPFIsTqTFSOpE+BSLl2SUZwpWzLXOcSx0kjBLyt/pYpd0MEt6eUBJgXvXwsq5QEq8V6e3iRMNpGvc4XzNjonfyZiI6d4lf8rAxCJJHul09klGuaS94HOsZBzgL9mi7r1ZsqR8ltSui0mmJJkEJa6PyFX0V9Qsk6xhk/91sUmu/57yt2udK73GVC8tNW59Pzlk0slcSzFHV0n24bsyQhLzohwvNQkspr7ndzFjKeVuKR/nHatUqQ3Ti98kXT9tLO+UVkh915lxJEnwXP48jgeT+mSyxkv++63+7ZRYJ/bPVJJrx3O9+1tNOmf6MamMmLHE7yqtU6SQGYpxPOljS/2saVJwiWNGsoTiZMxdIohNd55wtalrHknVxm+9LOcFE7+Nd/SjVONGylOll4v2NlB8b2MMmSPS6pgTZdjT+O3qp6k++5T9N/V4nEbXT33823Nxsm/JdT/J5gxHcMHJziWOf0nzrqs7fKyMcODIVnTt34Abl0PYvu4k9ZqWo8ynBVm+4B8JZLXvWVuqr9Wn5UzJAOC39d/wVfufiXqdVGdLGGQ0/LwijdtUom2tCalkhHbMcTKKtm7Ct1Pr4n7wMBv/vsszhRK70U7xzk1pXy8bwaNnMjamOjO/r0MJUwjzp+3g7EMZBbu1ZXR7P56tX8CX8yIYvnEytezXWVJ7Ces16YEtNSvH/8Wi9cG4pwu2PDjeZA6/PIkizlSOyae7U11/jd8XnuXmw3hUvn4E5rLx6EAYyuJanl17QY46jRg8uQY5rx1hxuxreH71Fd+WesGWudvZfE5O469b0qZhDu4M+JWpEUkyQgfYqs2Cy40pHX2db4efwq4qzODV9Qh4epMF0/fxMndxOg1pRL6nZ1nW5zC2+cMZUug5//y2lfVHzRRqWpvuvSrg92gHE4edx719X77t5cPlxXtY/3cwkVn86TK2HQ0LvGJh69+5lCeIHK9DuRbvTZ0h3fm2cTZCN/9EtwlhUpkHq0VOjsLl+PbPzhR7fomV4rlfWPEu7Eeu+Gec2Q4VJ3RiaHcDPw36i607g7F06sLvGYEt1T2WDj/AbVHQWLjWx7zh6QMLpXp1Y0RfH8IvBWMoXQb13s2MXRbBp8P78F31GPb9uZdNO16gypsV3Z1HvKrQlPFTK+Nx6jgbtl7jbriMHEULkst6jj27qjHzbNo5W47vBrx8PMjp5+MoXWKxYs3qS8lqhQmKe8y5Ew956leEKoGg8/BGpRDuhCaenr5OpF8xSuVT8zw0gRx5PbCbrCjVVh5tusQNmx2lmxs1h3SlruIW5+7JMD57yu1rNvKUUxO66y6RBYKoUDUvPkoL0WGPuX4mAm3JTygfaOD0kTsY8xallC6cBK8A/LxUkg28Ovoxe48/lwp9C/AjSiuIsh0fsjlkhF05c/TmO2WEyc8t1tPCvVGY4VSpU5Jdm09TrGQ+Chf3lxiti6fvZgpoucDW7KUDHAYZTpyRrhHGW6lOyQJ8zskzhTgi2TowzbWyc0EixnYBtu7cfCiVR5Ir5CgcFZgdWYZymfQ3NTaS5uN34Ka08JTs5KHrztVq2qtUYePpkuSJmxLARNQA8g/ISZ68LmYrrVedoXgsXUZMtJ0wyBBF5lybYJvSs3IXL0gwVMIkw6UhFblXwpEwPbDl2l9ICYXxxsuXLxEmHMm3d4EtF+By1+iY0KAfDQtWdowY76IxMxHY/5CPRq5QodIosCaIek9aySLVok9w1MX6kBOmcUzGbzNZLlp6LNk7JJbp5aIl6tze+mKcMi6VFp1ahtloSLLi/ZBnFla4KlGHykiC2WGy8NGbaDRhj6t1Q2aKxWhVoFJrUGXiGu/DhqUGXaK4rFanctYUsqBQK6W6axbnU2XcDZOhHVHfykMnNDUYLXbkKnd0cgPxwo5X2pKdTbShWosSI3qDVaqzpVIKC2s9FpkarVqJzWKU6k69fawKnZsCc4IRS7rag7fvXIxNcqUaEbXHrEfcVqJFbirQ9lG5Z+m4MKZqgdQtkubvj+5XH32C9DSnyaR8kjVWRjafGf+7K1CSMviUeZfFzPClH90c//YJ/g1W7AMf/F25Zx/LbH357ef0GNAIUfBUMElCViQ2s8mK0WCSgJbYzh2/jUwhp3zlwpw4cC3JuUw4pytk5A3KKbEIHVPnbAmXPY8gWo3sxvBWSnaOXs6vK+8S56ECQwJZO/Zk3vfVyX9vM73+8mfC6EoEGV4R9iqB8Bg3SpTNgen2JRaNW8bhl9kZuWMSNe13WVxhPiu1cnIWL8KXiwfQ0HCG2f0OElu7P1O+U7N+ymrmrbyDh3sqZisugc6/TePLhp4cb/YDPz56Q5zMjTI92zHwq9Lkef2Iq3fjUOXIhld0MGsmRfP55nq433pAlDob+YvoeLB5B3N/e4BfhzaM+qY0PuEvuf88Bm1AfgKzKbg1eC7jwwszemkTKkQcolefvdx/HMiwrd1pVVLNs1sxvLz4DzH1O1DLN4HrJx5h8MpKobL+eD++ypwGazjfsSXThlWlgCqaB8GveaPzISi/D1mf72Patxu5oGlA3+8a0qiImpd3XxKbPTcFvWO5snkXM+ZeptSkEQwpaSI4NBZVvgIUUT9j+/RVLD0eiyhCbbdbJflc5W5d6d8zCPfnT7j+wESWolkw7T7A/NGvKP1bHwZ3MDBvyGo2bL2NpXsv1kypQtC5+fQZc4/HKWSE5Zh2siuVvcy8ehqLVJoOC1F3b7Jtq5UOv9Yn6+k9TJlxDv+vhvNNQz37pm1hz8u8dBhRn0r5rIReD8eeV0PYxA38dM5E9dHt+OKznOjvP+LBM/AtHEDswWmMmd+ARZfqkO/eMeq13pZmnS0hr82RywfPLDpH0MIi6oeaschEGQElSpsZqdSeNC/ZsNlkKIQhk1XY7Tvs7qUafs7ApNJNjUrU/3R3p9agDhS+9isz/lKh1SpQqiTFJAqdEpnT1l6snOSidJFajs1sxmyRSaYUMnF+u1xyjxTEj6Nmqig9oJQcAaMiYnn9KjpTta/SGuIczJYTbGWC2XKdQwAjbx8PSVIoXApFMGXWuHXSd+/pnTGj5TqPYLYE2JKs34VV6bvGzX9zjJYWd46LSXVEbTZu33yAIGyE74NIFRJusGI319+38i2kiT/j+S+5O+KHW78LGaHEbAmDDJfmPZl8QXoWV5TaRT0kRa3fjvgnMQCCRfMQzFYysOVitNJjttIqPOYCiWm9J7G/VBzOaiUyMlJitVxOhK79MwJbjldmp2ZQOea0GC69JIcfhXOmdEVE3/rtWKI5JsZ3SHDSK5+THBfLrcSG3+XqiQgCW9ZA9+AYZy/Ekr9JW0pk0WOxOWBDikVPWoYoyeqcuSL1yaMMotO4IuZSW0u/nYDHSS2J6K/jyZKxZM72eJf80HW+RNlSWp049Zco7lfjiSF4JzsvRBFUqR7lArOAWMinYLoydlGUyeTY9RHcu32OB9rKfF4qq1S4OAWzlVznp9AggqBGo6jjksy4IDWYlIqzRnLj4B7M5XryqU8Uj24d44qsEm3L5ZCKp6aXiyb1rBQFE9NiyVKzZnLkop5K1DU2rTmK3rfQ/8PedQBGVaT/3/ZsSCAkgdBC770KAlbAjg0LNuyHXVHxPMVynmc7rOgpTVEEaSIIiFTpvYXeQUqoIaTuZuv/P/Pe23379tXdTQjerMeFsK/M/Gbmm+83X0PnHk3gyjmNutdfjQZWL0iFknAuMwWqIKxdmGG25mL56F9Q1usRXNE0CSV7ZmN2YUfc170el7JWsNqZzQiWnMSO9Uuwy9Idd/RrjIJda7D7WBnqdOmHhsUrMXvtCaS36onuzTNgooSLXwGkZox7D36feRJN+ndHQ1IkV1bwClY2oSg4EYZWuE/twNb9fyKpaV90zjLDQzc+fn0prUH+WEow69NEN3KWSEG6CVYYyRFRWGyHpUwIPp6xc7+rZwTUXh/R7mNRcaJia0eUJTrC5BwhmzmoOdkcjkXj8RCs0yKLoGAt0/OTrmkh4brgmhjCUNjwBBkoyVHLyxzxe4QFIyQN0dzwBGstL6NoP+VS70dYyEUWcxVLuZx1lZu33DwNm9wj3UY4K5lgLdP5U5DZovksjT8TjtYi9hXR9RarGX8bEFvqd1I7p33XJrj0ytY01pn8IcrSDbd3x6ncfOzefgQevt5PkpMUuHeg381dsWTeFlrUVPiQGI/sRjVpEdm7+7wdadny++GtUQed+nRE9+r5WDZvO7btL0ESSXUd8KE0qxluvKEFmlhPY+ZaP3pcWgcpJw/hVGZjNM+0wl9ajCPrtmD+ijxYqjnQ8+6+aISTWDd6PbZaTKhSIwNdb7oUzXyHsWL2IZQ17IJrrrRg84KtWLv1LC1MLf6Q2lXtbrwKl7Ry4NC4FVh9vgxecwAeSwYuuaUTOjVIhdNB9o5iHNuyFyvX+dHxno5oUcMGU9CLgkOHsWbZbmw9VIaajbLRpW87tKjlgLnkFI7m2VC1djIKfl2DxcUZ6H1zK2SX7sP0WQeRX+BHg8u744rONZDqBHJXzsMOZw/0bJsGwjuLTxzCSXN91PIfx9ox67E3vQba9+mCri1S4AiUYN+BfPiTa6KhZT+WLNyJbceS0ahLS/Ts3gC1020w+bw4f+gAli3cjWPnfajVsxf6XFIL1ZNJX0pwbMcOLJ59FMXOUL52BHwm2FJqotst7dEuO5kWV/eXnsfepVuxaoUfDa7vhF6dvFgxaxt27D6LQPsOuP3KRkjLXYVZi87hfCnZm3iNKVgbVz/cEY2qWWkpAO7jh+vMKWzb60SX7g4cWbkJM/8oQr3ObXHDDXVQsm0rFi87jdSuHdCzWxaqJ5kBXwF2Tt+MdTty4WveBpdf2RxN6yTT+mDegvPYuWwFVu1ojBufboL00wcxbspueWJC3FvtVqSlp9CEDsS1kKRiN/4RnbSTQ0CbDQ26tkF63ias220hCQllP7od6ILEyhiAp8yDwvOlKDwv7+mlt92EbL32wf1YTSxbBsgWeT4hXGQNX3NzN+zbeRTLFuTotmiJydbw0U+jdv10BHxEnxTLRYlXgY5AJWEvFp7PWbpEB4uC6YvWlgtv5OSa3dsJ2XLSmNJyK2ocs2WrQdiyJeuiFsfpHul8ckoSxDFbeieQ0euI9YtYtYibopTIiclWjihmK/IdQaQlpWD6g8ORXiVNZwHRRJEtEyw2N45snIyvX9uKvr98jo6H52Lp6kI0u+VedEh3I1RySPeKNorghbk+aLKiSskBzJjzM5bn1sLtA25CJ0K2SIcNki1iGQyc2Ybp49/HzPQ3MGNwKxSUemXJlslih+/IEsw6nIxL2rZBdnU7X0hR3j/IW7wL454ahKLnd+HVlrvx27hX8JV1GBY93x6FrtiKESojbkLAnYt1E97At9vboEePbDSs58KyT3bgyglf4prkYn1p4UPyyQSz9RgWj5gM95VPol8LJ479dBfu+vNZbBh2OS2CGSKLhGwV52Lr6oXYbumFB25pin1TPsDEpfm49IWvcaNlHiYvO47MdlegV6tMmPiJSael2QbnuckYdPN63PrL67gmMxUWRetWpFXGYncib913GDVzAarfMgovXGKl6d8TEUcqf9Smc74rmYIV5KKWJZPnQpqRj0ruwjpbfYEvU7C4aYGj9r1esqV18CUzoyI2df4XQUWrNOJWBCk5wX98QGwxW+TwgqRzL3N7Q3OEKHuTFr6JFQu34ftv5lMlUDigIpaCmavewz3XvIMjB07Se7iYLQv639UTjw25CbdfNiwqGyE5xfe4vSjzm+Bw2mlNIUEUkMK1LpcXPliQ7ADK3H4ELFZYAj74KOCcxSHJYaGHG+4SN73WkWqHPciVc/GUlsFLymQ4raTSMdzuIOxOOxx2c3SMCamz6XKjzBOENcUBh5mns0E/ylx8EWGeVFtI8WKHCd4SDz3vo62xkMK6XF0kktmY9MtHHAJI5mRTkNYWMic7kGQK0OcRS0pyso18DZ+rjB7Gkb5bHEmwBsqoZwF9rpkUbfYjYLLAnuKAjRT0dXvhId8TLx+SQjDohw/EmkKKLZNixF6uKDIvGknxZ1Jw2EqsMmVlcHu4d5H7NV87/wAAIABJREFUzVYOnzDV4voTDPjgcYmLOXPFjx1JpL0elHnImJH+WgCPB6VuHwJWB5xJAtESpo4f7uIwTqF1RKw7NlKMOgiLw0bvI3Wq3C4/zHY7HA4zAmWeEC60r2TsKLvywF3mpxYm+jGbYLUnIcnuRWmRDwGzNcpyKRZ21EPCbKbWWjJmxAIb94cvNh0wk3ms/LSwrNCQGjzZIlZkV0mZfK0rA42Oh2yFx8wMd7EbScl2zRgtadPIYc3wMU+jdrZMnS01I4TC7k7nqOglEW6FdOEINbsimRvx2NtFyVZFWLZUNivSeM5C5KfuAyRriIukfq9fE/XqcanfZet6yJzehX3cudO8CGOFaOcirJmcjFVLqxL3hNKae6Qvubm5NB5Mah0jZGv32SP4Zt2vUCZbgM1iww93v4V2dZrT6ulRAy5qhMXmoO6OJL1skFghiDCntbqssCfb6Yk/ORGxEokLL90wvFw5dtiTq8DBn44Egx64ij2A3Y1jW37B2Le34fJxn+G6TFKbxQZPwVmUeInPKaninkQFILU4eV1weTihb3NWQZKVZBwCkZYoJsJRbJ0RTlOJ5SEpBWR/oqXnfB6UlpQhQE3fxI3PwllLg2QzJpsCkeikHQ6YAkFqIiebLHEVcJe4qLufOA6E/GKyOZBiC8Lts9LTwkDAB7fLjaDViSpJJArZD0+ZK1Sw1pZcDa4DS7DmTCo6duuO+pZC5Jd46XMt9iq0TbRfgTKUlnpov/j9OBRUZrYm0WcT64j/9GZM/vYDzEl/BRMfbo6CUj8sJGDXYQctNeIr4zJUVskElryMW+dm4Y0nHsMVDSwoKPUAtmQkk2KGvLbrdRfD5SdpjPdh4kuDUfzEWrzQfC8WTHgLY6xDMfOJNih0+WGx2eFwOmAlTfV5UEbcITmjT4jIkHGy+N3wEn9ywiXJJpNUBbYAGUtC2DiFhMybYMkqfH7fcDQZvxCPNynE5jljMebjg7hyzH9wlbMYHpBN1gkHmYAmotiUoawsQP3LiQtlWZkXgaCJmxvwoMQVRHKNarAWn0OBO4Cjkx/GQ8cGY9lrfWkwM6nB4ve4UOrxc6QppSqqoBSFZS7s+W0Efl55Hl3/9h9c29BPa2/4SotR7CbvMMNRxQk7TbVqg/XEeDx0xwbc8ONL6JORAuIKmeq0hQS4v6wELuHkgMxHezKcdjMsVjtOr/kWX/+yAGk3fI4nu1hR6qGTUba+oablX+MELZrEcUpepJiX+ScZLi6WfyL7j2yFK2oxV4k1k1p4Qt4GgoVLbM2WsWJHxIaKmJ0u10uDSUjEUAgbpOATIeBIfw9dqJDuUbRnKApd8dCIPV5lfe7DsWeRz5MUx+TdK5ViKDnvBnGWT5m40CiTdshNQGdSEvGMkVo9Rd4SQqwZQF1tY02QIbePEovVtzP/jmOHz2DB7A3UnVCIn3U67Xj3q8fwr5d+QEE+555P5C85Oe5xWWtcfk0H3Nr7dZnU71o7NvueIVB+CBD3VqopXJDTEh0v5dOty3lyGUUlVjdCKUmNtS2CG2Hdehnw0dwPojgokb9cpJjXPk6MuoLq2tzDiXyKiKcidX3/36V59/b9SHImU7dZErdFI7VEroQhZSKy84ZcCcMxW4J+IIm3oSnX6cYRoESCuN2Vutx8zBbnRhiSpBoKheaxbAhVcspgoYLYmWw3OocMXU/I1vHjx2nclnTSkEC5kyXnsOLwNpwozOUtX9LzHsDpTMbdnfqjcXpd6qalBIPFbkH+7pVYPH8R9hYTMtAQvW+9Bpe0yYIzeBrrp6yFrWUm9q3diMNn8hFwdMWdT/dBPUK8TC5sn/pfzD9ClGsbqtW4HAMe74Ea3mIcIWTrn9tx5Y+folveSmzckYvMS25Dq+pBJFnzsHnR75i/ah9KTUGkdbgR/Xt3RtM6duybNRazNx9FoTcIc4d78EKfBryPdhhC4mJnNgWx/7f3MWWHiZwpIqvx5eh/36WoV3oGO9fMxk/LDtCq57463XBjvz7oUdcBtykPOTPXIVCvGo7s2I79R0/CZ++M2wf3RUNyekcrhnMfEwIoO7QcE3dmok/ttZiw+Bwy6nXF7ff0hXXTRHw5bx8ctVrgkqtuwvVNk+EyAfk7lmLi1F9x2u9AWrXO6Hnb1ejcJB02pKB48xhMXnYIea4AkHU5HryzO2qQtFGCWdlkhsVshv/gHAyfthkmSzVkVMmAJXkV1liew/iHWsFtLcOpLUsxd/pyHDWZkdauH/r3uRoZR6Zj6sRv8MPuaujQJBu9bn0a13RsgKQj0zBm7m4UlQVgsSWj++3Po1cdH8pK9vJkax2GNN+L+QLZGtwObrMX5/avwdwJC3DIbEbVZr1xTZ8+aFPNCzddVuSk1os986bgZI2r0KllNlKsPphsPuyb8y02VL8FA7pk0QKcBEPPmdUYN+pHLFp4DFn9b0T3zpfi0sxd+OmD3bh87HD0SfUhWHgQaxZPx/wdxNe7AXreeAOu6JmEnO+n4UTWFejZrTmqV/Hg8NzvMKO4AwZd2xzHF03C6eb3o1fDJOT+/BAePv4MZl+1HSMWnYQ5qRrq9L4fg7tXR3HBWRzasQkbS5vgjusa4cAvn2Haynx0feJT3FJ1A35dk4vkBm3QrVktJKcWYfOPU/DHnuMohgWde2Vj+tv7ceuEF3BVRlXYc5fii2lrqUug2VkNra97BDc1ItFgVlj9xTi88gdMWH0W1rQmqGXPw7mCvUi76mM80UWwbBkSA/FfLLFYKZEUVSONBmmRo3UyNC/+vkQ8QclEJ1wUjwsDf3qsGh+mBErY1U8grXElGdFpuUowuPE/LixENfdhkiAjVsuWXENLitx48+MH0bxVPeTlFdHDWIFoksRZLds1wN4dRznmyeNLtB1yiHo+rwgvPvrfUNxX/ECwJzAELmYExHK0YvqRCMtWPC2NtGxxPENJdw5RAy3rlfQhok2THr6HyoyEXxaO2XJSqzDVeanObaKp7Tnhxf0UEr7RRFshfZL/TgjXoa7zwoFbeP/kyJbKJ1yvigQGEstWgCbIyG6QhTrZtRAghYNDfv2R2ahEoUrRMRjSvZpqwoJE5k4FbXYLrfBts1k0zLpKbFeb/ZW53cg9eQKlMpYt0iRiYizze2H35SIFh2EGcaPgB4DvgyMpBcG0W+nJIY2zEekHAqMImkh18eNYPm8OFq46jYwGDuxftA7+HgPx5OMD0aX2Tnx16ytYmNwaHdvUQrKtABsmr0TqkA/w/nVt4ShajI+Gr0RK3arwuc8iZ9Eh9P7yezzZ3IdDm37B6He24eqfPkXzDV9g7E/r0PLFKXio2TFs/G0KpvxxAIHMuqjhOIgD/r545M5+yDw2HqNmHYA9LQOpySVYuzEXA18cjj7NnZwlh5yIktPwgB/7Fv0HXy06hVaNG8N9zg0EauOGd+5G6pzv8dmsDfDWb4/WKSXYe/AYkptdi0cH3o42dffi2wdfw6yiumjbpRGqOc5j49SVsD/2Jt67pQuqkmBQIYtMwIfiBcPQ65OTuPfenkjOy8PpvRuR37IvWlYh8TwnsHvvUXjr341//+M21PbtxrwZc7B6eyGq17Ni15zVsF33OJ4a1B9tSzbg/RHfIj+5JtKrJOP8uUzc9cIANCVWNmGOwQ/v/sX44pv5ON2iARp5Ayg7dQTr804j4+p38P3DjXBg8yz8+sMSHLE2QZ06J7B7O9DphsfQr9kRLP/pc4zamYauLRuj102PoW+ndGz55l9Y5qkKp9WBoi0TkdN6BMY81xmO0r2Y+OJgFD3Jka0FP76J0da/Y/ZzLXBk9yLMGTsbe/zNUDf7NA7s8aBRt4G4/96uSPW5EYQZliQLdowYiPdK78U7D96ApulmWHw5ePfWt+B5dQSG9qgLO03M4oc3bz0mfPcTFsw9gJq3DECvzl3ROW0bfvpgD6747jP09e/G0rkTMXvrOVSvVw/mPbvxZ4NL8cAjN6DGH5/hs9+ycNPQx3FL9mYMeforuK4YjLfuaYrfnuiH7bcuxmt903Dq50G4b04GBl7ZAqYykgjjLPadcODeIW/hhmoHMOvHb/B13rWY/J9rcHjKx5i2Ih9dnv4cdwUm4G+frEVWnwcw5O5s7J00AtMWuWCtlYbkKkUoO3EQixbWwDMzX0PfzKo4MvoVfOOtjYYBP1wHlmOx4xmM/+RaZBSdx4FVEzFu/j6kNGiAaj4/Th/cgJxgFm5/5EM82tFKE5yEY97C8TJCDBxHeMIxcfK/y9fOUhL6MiGFnHzmZVo4Jks4DBNlK9UTX8ZJ+tDRnxDzKqREioqBDQl7Lq5PTtxKRG5YWQ9pxmLzTOiBolgkPYXYhQ00HCnIwcL559M2SMtsRWSSEvosYBn+nYNWhIk4vkyIFBMn2xSdnMruTRKQlGim8N5whsNwBK6wAYfjWjlrmWZsmWFLF8GQy7RJ0YyIjZWvnUf20cdidCOUUxF8Pj9atqmP+o2zQIgcN5j8lSbAU+aDzW6N2C3J10RnyD2Wh+2bDoHEkbEPQ4AhIEZAh4UrAYBRsvXh/Vi9xHjMVgJeT2M+h48l2QgzKbeIOKCU6NCqR36Cx4dAhgQiRGWisAHzBZhFspjG/RLLlj+Indv3IcnppIfwCY3ZElEF08rF27m8BwqskqZkpMH6gmUrgFIXl42wXjbnRmiUjYaEspizKDSAdJywTbOqUFbfFpV7B5oU4/z5cyh1lUS7Agn7hskCRzAPGcENqB7cDZOEcAWtVXEmbRiCJEGGxP4capnJAovnJA6f9cFZow3a1AdOzXobz/7mw413PYd7eubi67tew6Kat+O1YfegY20L9v73Idy2tCemDL8H2d5dWFfUHTd1dSDoOoOZb9yKT9O/wG9PZ2Pv+mkY+/Z2XDXpU7TY8g3GT92IFi/8gFsCE/HJ6N/g7fw8htzXDRnmE9i1y4uMqrkY/9LHOHPHa3htYCdk2oEDXwzEE4VPY9T9bVDFTkgmp5C6clfh05f/C/vr3+L9XjVRWlCAc8ePodB6FotHfYjltYbisyF9keUIIm/R53ht0iE0v20Inr+hFD8+Mgyzg5fjhbceRc9GSTg05nHcNq81Rr17P1pkOGlGKk6H9KP4j3/h2pHFGDr8czzcrBTrJzyLQV8V4O7PJ+K9qy1Y89NnGDPrDPq8PQI3Vd2J7adsSK/TAi3qAsenvIQnl2Rg0ENP47aSL9Dx5fN4bfzbGNg6Fed37Ma5qplIpv72/NLzurF93P34x5Hn8fN/b0bNslKc3DoF7/xnMgr7fYipA6348euv8fvpbnj74wfRzAHs+e5tjD1YE1c/8hQu3TUMd8yrgVceeRC9si0o8ZzHtnVn0f7qTsisApSseAv9hvjxzowhaFG6FxOoGyEhW/swf8KbGGP7B+b9rTrmTPga4zc1wtvfPIu2ycChnz/BmLU+dLjnCfStzWVAMpmdsOZNwkvDcnD54CdxbZeGsGx+E/0/rokvRj6ARg7q20k/ZpsFvqJFGD5gOrrOnIA70k9j25KfMO6T/bh6/GfouHM0vpm8Ehl3j8Tfr00G8lfig7fmwdr+Vjx2XxZ+eeZFbOhxPbpvW4m5Va7FS4/3QaNq+ZjyxM3YddMsvHxVNZyc9gDuX9gQf//7O7inc1WUnduD3/4zFGOqv47pj1fDovGjMeZcH3z37tU4PHU4pq44j25PfY47gpPx/FcbUOPqBzD0sly8+sQYVL39VTx5axfUcLqwc9JQDHnfi4d/Hoa+GanIXb0BNW7ph0YmoDBnJO6/by3unT8Cvc+txZRP38CWbt/jv483gb3wNFZPfQ/vLc7HNY8Px2MdtWK2lOhS+duIVDcoFcuYsCkY0tklBqEL12vlbVLYCIUUM8pyWmFz0GU+jDzEi7CCRZBh0amqQuZJ7aO7aM/48p1Vxp4eT8yW7Nw1kVAZHw3aN/ohrjp23tvA6L3seobAXx+B8idclcOy9RTqZGfQElKSs66o37V8KISznrABi5OPxCVQUJLEqHIHY5xBhSTIcCTxli1CuGiyO8GyxbkfSm2Pwv2y/Emo2kTdPvnDRY5s8XmNZLI/EX2YI1t+mm6SxGyFyFb9LJDTLaXc+KFYLj77U4SRUPD54NTtqGPksLlOakcyvszUqBhB2+UuQYmrCP4ASY4dabUSv80RPIMagXVIw06YIMSqAR57M5xPe4bGKVHFQXiEKBkj+WdLUhoCuWsw79cfsDI3FUn5OVjk7YwXBz+D+y47gxG3foTSe17EwL6tkWYxITnnE/T63I7PP3sQbWtk4eScVzBytZdmZjp/fDN2t30XS4a2wZ51hGxtw1WTPkOLLV9j/NRNaPPyd+iQMwxj13nQ8+H3cWN2EUq8FlgdTlQ5OgmPPDMJhQ3roVFmCswBM5xnN2DMuf6Y99UDyCap9mhFby/Or/wY945ugB9mPIzMAjetn2JNsuP0ukkYP2k2sh6dgsdaFKHQb0f1kjX48N9zUNT+Frz4XE3MHPgBTl7+EO4ecAlqWMxI3fkFrvjEjzf/PQhdalTh30EQ9qNkyXvo/2sHzB55B1JdhTieMx0j3juBgdPfRldTMQ4u/x5TZmxGsyfG4q7WFpQeWITZs37GhtMpsOdtxPzAFfjXc4/huqxczPh2CubklyLVVBc3P/c0Lk0LwkvcXXnzrr/0GKa9djcO3bsW7/Twwh20w1SwF3OnfoxfUl/FlOvy8MWnH2D8wSxc1T4TAZ8NplNrsDTYA8898yr653+Igb+n4/n770GvxinwmKogq+AP/HPMQuSVemH1HMGqRfXxj6VvoFvpXvxIydZ6vNh8L+ZNeBNjHa9h9p1B/DjiTXyck4FrumQh6LXClLcFqz3NcNegVzC4RzUU0/TqZiRV82H+8/diQbuhePHuS5D7ySB82/RVvHd9CyTR4D/uZNtsCqDo7AJ8dv+v6DTpOwyomY99q6fi+48Pou+Ed1Bnycf45D9z4enWFw2cbpiSSrB37p+oN+BvGPzsANT681t8+dU0bDp1CZ4Y9jguqZ8Cm+0spj51C3bdNBsvX1UVJ6c/iIeOP4+1r3RBcVkQ1kAx/lz9Pd74rSFG/rsz1n8/EqMFsjVlOKaujCRbNfs9jKfSZ2LQpCAeeuge9G2eBq/PihT3HDxx22pcO/5FXFUzA9WDOfjmg2k4EgzA5z2Dg6v9uHPiSPTKn4GRr89Bu68m4db0fHitqSjaOhnjZ89F0jWf4+muHNlSznaqXOeMCmZ+7XJB+bxVKOTCL83+yLsPyNZTk7uWk0TSPKRUjEe4N4gyUdKveKuQSumEKBkcirfka4DxR2KymWPFB0SCOU7U/1BCJz0GmiivPy6LadgoJ/6dx0OS6TQiM6Nc5tSIuoTh2CW5jI4RJ4Gi3ThsGRS2HxEydEmFx0n0BlGpYMn3oVpn/MbME0HlOmdhcx5n1BJ+561k/KlrqB0q2SC5AysB1/AghbLH8iBYbVY8etuHcLtI8h/j+yi7gyHAELgQCJQP8SJk63U+G+Fyg9kIE4EC50b4FOrUz4SfJBHgz47obid4Y9C9N3ovjaxdyslcQbzTZIOiWqGhfNH8Pi2KaOXJFonZ2gdHUjKs5FCeGHcIQaO1tmhGGs4TRuQ5EZK5QtvksvYK3hW8mzzvRsj3UiZ6XKnOFnEjVK+zFd9wiAmSFqPV873SyS4ZYa+vDMUlBfB6tYrDmWAPnkXNwBqecHFsvCj1dpQ6r4qOkxcdPJIsdu7czVi0cDp25KciM7U6grnLMSO/JZ54+Enc1/ssRtz2AQpufw73Xd8O6TYz7Bs+wuVfp+LLTx+Gc8OXmLDFhRqp6TSL0pl9C7Gq0T/xx8utsXfdVIz+53bqRthy8zf4YdomtHlpHDrteBNj1rpw6aD3cFP9YhR7LLA7nUg++hMe+ecypDepj3oZSVzaTZLcoGZnXH9NO6RbCWkEzIRsrfkCD36ZhVFzHkOtfDcCpG6U04HT6ydj/E8zkPnQVAxuXYwCrw3VTDsw8v05KGjcB4OfrYkZ97yPoz3uwz139kItuxlJWz5Fn69M+Oe7g9CJkC2ueAStI1G89D30/6UVfv56IGoESnBiz0L88EYu+s95Du1dLuxfPg5TZm5Dm+fG4jrTYsyYPwcHiqqhekoagscWY2phN7z+t0Ho06EBqp5bi3G/rsbJP3djX3Fj3Py3QehBUu7yZxM+dy5mvnEXdt6xEu/3DMAFO3ynt2Hat29iSaNPMeXaM/h8zCjMzmuBAa2SUVjGp4HPao9+l/dG9q53cf/8TLzwwD3o1TQNpuMrMXLySpxJcqC6xQaraxdmTa2OoX+8jq6l+zCBuhGu5d0I38Jox2v47c4gxn87HKOPtsT97VNQ6OZPdmq0Qu/u3dCmtpNm+6PFsx3V4J7/FO5b3BkfPd8EU96YjUvfeBm96hCiTDNmUOlisvhRfHoBPntgFjr99B1ur3kO+9dMC5Gt2n+MxLffrYKz31Wo5SuFjwaMpqDJJb3RpUNH1MqbgA/e/xa/H+6Hd796EJ2ynLCY8jDtaUK2eMsWIVu5z2HVi13gIumAAyU4smo0Xp7TGOPe64r1P4jI1tThmLbiPLo+9TnuDE7Gc19tACFbz9T8DYN+9OD+BwfimhbV4fXbUO349+j/8C48MPFVXOPcj+mfzceRWqmoRk7PvUeRM+Mcbp40Er3O/YpRb81Aq4+n4vYa+fDa7Ti9+geMnb4SWXd9hqcvSQVB0kdqbnlVSwjKJtAIyQkKaVgKcRDLSRr+sEjV41yvTURJShmzYMQleUVuYHTzCm1aojMxY+VFdIXqVmAPeXhUHVNE5jA9u0vE7h7pF6mYkSXMSoXC7Hpjz6QtijjRFQ2+FFOb1YK/3fUxSKwVI1txrRJ2M0OgAhEoP7J1Id0Iiwtd+GTcM6hLLFucVSecWUgc6Cm770r2VEq2BFOJ3v2Wu464MO7cdgBJTpVshOEMUtymSF8nJE6S4U/U6BL+nlwRR8xWLdSrXyt2N0KtqRrBtpRq1Og5alUARKQCkM3OXVaKElch/H6tdNw84QquRlpgB4KW6shPfxZ+Sw2VHpEUqRYcmDsc3y85hcuGfoO7mwNHpg7D4JmluOPhlzDosjP44rYPUHj7c7j3+vbIsJlg2/AfSra++uwWbHv5Mqy/5xC+vTMJgZLjmPjCAHxe6yMsG9oKe9ZOw5h/cpatlpu/xg/TNqLl8z9ggOcHvDXiZxT3eBXvPHIpsqzHsWGjCzXTz2HaRyNw5soheOWuzshI4jb+QGkp8grLqLLKzZUASk/8gXcf/Qq2f/2Ar6/JRnHeOZzavw8F1cuw8qt/4/dqT+HLYbegQVIQRxZ9gQ+mHkObW57Fo9cW4rsHPsLxHvfj3rvCZOvqL01459+D0In424XcCH0oXvI+bvqlFaYTshUsxvEdC/D928dx8+wh6FhWiv3LxmHyr9vR/sUxaLX+RYzelIQbX/oA/RsD+79/Ho8vTMGTTz2LXmUbsCerJ7o3S0cV00o81WQoMr6agL91SgNJtUKXiacEa0fchLdzh2H6+DuQ7S7GwRWj8dwbP6HaQ2MxaaAVP303GguPdcSwdwehcYqATxkKy8w4P38oHljREG898Sgua5SMsz8/ht7ze2He54+heQaQP/dFXDcEeG3R6+gikK2n1uHFZnsxn8Rs2V7FvCcy8fu00Zi4PhvDPn4aravReokIuD0oKCyG28fF9HCL2ooU1ya8/fos2OvlYL99KIY90gU1k0k2wPC0M5n9KD6zAJ/e/ys6TxrHka3V0zDu4/3o88On6LR3Ir79eSVSB7yPoX2rE4MifWdxiRf2vE0YMWoyCltditprZmNx04F4b2AvZDrzMOmJ/tjZfzaGEjfCqQ/ggTlt8OV376N3hg8lJ1fg+yHvYeO1/8WXN7qxaOJojD3XF9+92weHiWVreT66Pf057sQUPPvVBmRe9QBevWQfnnxyJNIGvIuhd3dDVpVSrP/gPjzyXTpemfUurj/2Ja4elopJq15FBxNQsHY4bntyPR6Y8j36uFbi238+ib1XzsKoZ1vAmX8Yv49+Ha8vtuHh10fgLudiTNl0Go07XY+eDavAE3JPqHh1XkvE6f3ekPugEhHS6Vaot03h63SSEUUyKqUK0o0yDgJq4MROF6mMstqpOz6KabhSL4zjHfsdxHXvw39MwI6cw7E/hN3JEGAIXGAEEkO+qGWLj9mqaMsWsWRVz0jFax8OQo2sqjQjoNJHzTMtlCGBJ1timauXclGytTVBMVsSjwGxp5y8ZUvE4nRZtqR6TDnrNergG/b85/LhkcQfJL20uxh+n5d3BYz2taCnkBYb0uxuZPpXwGdrgNLknkDQopxKhaQjt1lQun0mxo6bjFWuBmiW7oSzYDN+K+uIF58YgoevPI3/9HsL5+9+BQ/fTOKoTLCv+Rc6flYV3426B+Yfn8crm+uhfRaxBNnhz1uBVU0+woY32mHXqgn46tUcXDN7JNqs/wyjJ65Dy5em4pGGf2LTnB/x34VbUWiviTrWP+HJfhiP3XUtap7+Bh9+ugme1CpwVLEg4POi/R1v4fb2qbCZApRwUdckfwG2zh2Fr6dtR1ajuvCUWpBatzseH3oDLEun4Mup87HfUgdNk0txzm1H4x4DcPe1vdG09l6MvOtdHO39CB66/wrUIZatje+j23AT/vPJ4+hak3cjJKuDWLYWvokrp7TFvO8HIStYhKPbfsPoV45hwNJX0aWsFHsWjcSPP+eg/d8n4ab8b/DJuN+w1VsPjaqnIDl/DWb6Lse7Lz2P68+MxlMzDsAEkkr+JALmm3DnkzehbUY4UJu4gOZvn4txo3/CjvRGqGtxgIQPnD2xAwXd38MvTzXH0U2/4qcxM7CuuCbqZpK6Kkloc+0duOHqHsg6/zPefmsGTpaZ0O3Bd3Bz3UV4+41FSK5dHdYkC1KSzmDBlBp4a8O/0L1kD757JqpKAAAgAElEQVR94gEUDtmF10idrW+HYoT1LSx9pS1O7F6M6d+Mx6K8Wqif5YfH5UCzy/vjxut6orbZDT8pSMr7HFuSbTj83RC8MHIb+o6YiEfbZMABP5/9knMVM1sCKDo1B+/f9jO6zZ6KgbXysGfZRIz69x70mzIS11sPYdmMMfhpcQ5sWY3h9LpQUudyPHhTSxTNfB9fHOuDl19+DJcnL8Brb45DXuuH8c5DLTH3yb7YetsSvNEvDbkTB+C2Bc3xdEczjhT64PWdRYntWrz06mNo7c/B7B+/wX/PXocpn1yLgz++i4lLzqHHi6NwX3ACHv14DWr2G4Sh/bOwc+YIjJp9GkhxItmRiuyaJzBjrA1Pzf8Xrvevxat/H4Vgg0Y01s5XxYWjM8/h9pmTMSDlLHIWjsGPs5bBl9UKVZxpsJQcxrECH3o/OR4DTg/DI+N34eqHPsWLV9ZEMQl84z8h0iKf60FHqnhxgWy+cC11I5BYvaQnXpq2Hb3bgpz6Xgn2fVHzdZEWqSFIdEiol2olvteJ31UUdyJZkPQzOfHtfC1ujspqxJqR+OfFv23ED1/Pp7FWFlKOg7kTJn4qsScyBMoVgcSRrYq2bBE9hcR4En34+lu744Y7etCSMJRriS1bEYFQEmNLyGoUFnqU1NDNw/jhHyF6O7eR1O8iyxZxHaRhWyQNvGjfDe3tCpYt8aEi7z4fCqdasWhbZIIMSb+UEmRkN6iFbA3Lll4VwjhXk2yMod1HqlUZsHyZOMJFXAmJlcvjLUPA7wsps+TJZLOykzpZ9mTYyZ/gOQTMKQiY7JEDIrPQgqS4ou8cdm9dgxU7jiOIVNSrWxWetPpo07ApmtZxY/u8LfA0aotm2RlwEJfRMzn4dacNvXu2RGbhdkxauBluH6lVkoEmLVORZ22NmztUx/nTB7F74znU6dMT1fN2Ys/BM0hrcxUapQFOzylsXLcSa/aegSkYQJ2O/dC9dTPUTC/EzlkLsPHYWbhJmku/Hw1734NLGyaB1vPjIeYmWxF2zp2GdWeJkSUFNZtfin7dGyHZex6Ht63AvM3HYA4GkNSgC3r3uASNqvjgNRVi39IclGQ1Q9MmtajSbMnbitnbga7dWiCTK9rFfYIBeE9sxu+HquOay5ogKehD6fmj2LO+FA2vb4cMvw8FJ/bi4J95SGt7FVo5TmDTpjVYt/skgqiK+vWrojS1Pjo1a47G5kOYtWQDTp53IRgwoXnfB9CjtoUYi0UpYEjGGROK9szC9DWnAXsqMuu2Rqs6BTgSaI0+LTJgQgmO7lqP5Wv3wGWxIOC1o37nXujatgnSqxTj4MIlWLP3CKpfMgCXd3DiyOzfseFsEfwmoHqzNqhywoSW/Tsh01+I/auWwdPmNrSvWoBj+zdgl6kDrmuTCQTdOH1oI5Ys3YESqxUBrxV12lyCbl1aobqJ1KLi8SExO/Z0YNlg9BuVjY8+epi6YQoJRkLTzRSE13UU2xb/icy+V6GR042CUwexN6cQta/sgXpJFvjOHcCWNQuw9ZQFVvjgyWiDq7vURuGuLSjI6IbOreqjWhU/clfMwB+u5rixRwOc2bAA+dnXoUNdO0oP/oHFJdlocWIVnQ9WZzU0uex2XFEngLLSQhw/uAe7y+riqm51UXQwBwdOelCjTU80CR7Ayh1nkFSnMVrXr4kqplNYu2Apdhw/B0+gOjr3aYvzWwrR8Op2qJtiwtE/pmPlMTcCpKZW41Zoc7YUqX2uQCMnqRVXjP2rJmPF4SBQLRuNGtRBPWs+fHWvQGPPFqw+WICsJl3RqqaDLzAqNukLaJXziVC5braRD0+Q+ItwGRQr78a6YpS0UAGgkJ5Jz78naDw1mq1EIqUJNyKIUAJ6ZQx77asL8kvw289rsGPLIRzad4JmDNTGXxgjQenQfg+7giGgioCW0qemPMqJDOFl0nX8lxyGxJCt4iIX/jXiUSxfsBVL5m6CPal8yywRfSU5JQkZNaqiRdv6uP727qhdj+haCh8p+aLZZMWxsuH7hGfo2TGkU4sYlLbzli1S3zY69bskQYagG4vc7CMOu/hkGkRzjjjgjSf1e936tURZRAxusnqPQOnCkiNNGieBsSwynk2TRBnEukWylNA4DX4kSbic1WqDxWzl/41T4rmsWjxvUNlgCVW2EbJGi8EG4SMFf0lVdp8PPj8pJGuH2eeBh8/uFLTYkUwK/ZZ5ETTb4XTY+HBxcjoQhJkUNvYEqKXN7jDD53IjYLHDRsiBz0WfSYoa2+3k38w0Bj/gKYPH54U/QOK3HLDR4skcxqQ4La1SH3FCwAUI2pOSYDOTyROgxXfdZT4EzaTiO1fBnR4oBLzweEhleOJ/a4E1yUb756VFm000LoyUTfOUeWm4VniTB0hMm9NKrIvkWvJKC2ykT6Ve+E1BWEgslNWMgMfNFea122EnsWWkPSRsKeiDx+uDl1QCc9hD9RF8nlJ4SExa1LiYYLElIYmMBQKUWPsCFliCHrh9fgSDZtjsDloMmh6kkDpiZWXw+nzwB3k8KAkrRRmtaZwEYjsjU8jvJbWwgvCUeOAnY+5IgslbAo/fTAsl28i4ecm8IW2ww0HManz2R7/XA4/HS2cVNy6AtUo1mgXz62dfwYquL+Kft3RC9aSQF2bETDeZrLAlWRFwu0GG0kxws5nhd7tB8oaSAs6kXzYzH/AZ8MLt8cNss8MSJONH+gdYk5xwwAtXmR9mRxItqkzmpdnqhMPsg8/MPYPOY48LpKYxEYRWqx02UoybzEurDTarGb4yF3ywwemw0HXl9ZOaGhY4khxcQKopAI/bD4vDBG9pGbXo0feT+UYA8PvhM5tCfSKBqzabk1ojSWkCksmI4uUrg9dko4W6/WQd+bmad5XhoyQdQ3JD41xIUQyqxpbpkUpyWo2cNqO2jQnvucAEVukMTpx/xMj5mwYNqbh5pbW36h8vs8WEgvxSnDx+FqdPFMDnJSlPZUyTEXsu1XK47tJMJ2qbHI/KBZ4KFTc2OriqGC+KocYpvihehXrSiEMelFO0iFLv8HIzIh2PfJqX8MoN3xPCzshpudwUlIof8aBoCkSNOZZAE7haUyJojS6OE2vH9K/h6Lx48rM9urmRa5ckt+t4SVOcPpGPk8fO0WK+3BoPJe9L6DIiIsWRZENq1WTUqJWGzJpVqQGDlACSnWpCOQu+SVFLR9LUmJrNZyOM241QpGiEsl5L0DOFLFsKmxC1bJFMR5R4kKLGAZSWulC/YS3Ua1ArIotIFGLltAfHOp21WK8w3blBDbPZCMwIFmpTMKpxCvFm6tqTcvCdpkuSHOgxTcPIbosmvJpYSIjI0NIthAHQuxkkVGTI7RhaM0vf9xz94WYfT4Vgdfiw/eeRmL5wFvYl349nnrsbnWrbqZUy3H2Z/HYy61kuxlNxOpXT2i23odDxYM1pJSnoHspuF3I7lNTG4gNlhUyAUbWUogDXmrB/AdAVCI9S3JmmGExYrJlYaMQqpbTGT04D1DrCl5m4GuJC6kZIJQZ/j55zSQvJtmUxg/yUU2CUdhDx/qhjuVXsJfGYdykIyllf9BGeiBxnqmJViSdULGA63qZv2wp7qBghQEoHI3yzoudx2IWbyxorFDXn9z7B5Z6vWSjUHyS1/Eg2V6XfhX+P+kknO3+MTjPRkfAN7SIVYsmihLAcrHLrUHxQKN27ZJ8teTDBkJ6RhP6dOxzlJien35aVeekhttnCHSpHCAQdU8ToJQRB4kFGaluF073LTzShdqBgbNGsV6i0mYQaKS+LSXu253AxWxFFjUnSeJLaMBQqIFLLpSJD9DsphCwrh2O3bGknyFDfmvSuZB0boy4rmQ6feOluEj9HUZ2LmspfDG4oShul5qGM3uFQvI7/QmoVow2K++EySIjFk1yvuX9LBMZKgjDkHiyKAdLkwlr6WkS3iOXLj+Mbl2DDvpOocclt6FY/BVYSq6U5oEbFoJHr1VEViKL4J9ctmdPVEMERpzcXjNl82nIeszCp0WFyKOe1awSteK9VognCcxVj0XRbccIHQkJKXbFCoxqMGtPajllKxQul8v1Kyp8aiVHJykhgUZN6FdaRhEhA8WJSEWAhRU4ugEy7eJlID+R0Pg0M9YhSuV2i/LCP4clxb43KycO4eL4wSnJyWbvAgRKJFFvPwnttDAjEf0siNnmlcxJeiQhtt/QvyptvrMPJPTW68Hso3offO+OVxWFfD1EfyF9V165OFU5ZDVMeY8ooxbQyfKnwr0rDG9r/RE+IBf+4E2RENF+5eJRpxaKtYT85qaJM5CNf2Zm6a1HLlh+uUnfYskXqF8l9Yum1xoSPf1WqN1VYRlpCXOv7WOYcvSee0zmlkzlDgYMxt1x1aBIxFfScGXMY6jTBGWlUzDu2XjEhboz4ZRzZsNiTYLdaEPQSVz4/b/+K7IAgqAUABCsZd5XU8hW5UUZBoccqFssiuMgJkHg0owmQZKNUspKp1MoKpfAX6hJGrGmpdCqftVpeMjaW5ypZwwz9u4xlTN80jGXtihdFvLuJEmIardeQf0Zjz4wSIKVZqQ/zWGZJrPeIgOIt1BFF9jRdK/XXPxAsY9TCItTjkZXL+o4lL4qVb2R/1dpLpFxfne/IkhZtUhl9EMjhzO2kISIkzJWIo5QEjUh56S4ilUKeJoYKSSouplibpikFaXxTNNmK/Be9slisQ+s/JSNujNu37KWWLWr1p3W1SIIMYv0Tp5MXnQAJerVI4aTZoxVP4ONN/V5BboSxDrSR9R6ej3G+Ta8mECJXOv1kynm3irPXERxHDndVcRTLyyM5icoupXehqs0W3S9TsMDJszUlnPTuPXIENPQmPZNfrVsJ2j9iVYViuy+SAskTUJUStbJWNpG7imhth6xs9BA/0gIX5fNezms3NqwSc1e8VrWQGJSt0BFeu8p1zoysFq2tX++kL+cB1Vi70i1GimHUuZvO8OZy7pXKSZiAu/KhkyYNidm7JewqFuGKKZoKEYf+Og/5L9C5cXyLOpZ9WNHoqf6w2KxsyrFo4eGSiT2LD5Wou+kuE/6/yO9jxVBJNOkVSQZWlx4pGC2CRLKYp6D6rG6RbxPHH4bWtOzaVVqAKhZyLQwV5gGxbO0gboTJTlhIIWM+SQYlWvwf2VtDjJD7i7x9LnwnjdkK/SqVttSyFY7Z4ixbAbj4mK3sBrVFdbaiTaBapwmxDJayGVVmcORkuNrerDVY5bwbxbpOtfTqkGwwInSiGqPkriDyoQuV8U6EaUSVShjpScS1sWAsLCQjJDLCSKw1QHp1DAOC1xhAsaCivJDEJEcIfRXEkR6LW8STZaadZiiUngEzBlClvjpqekVhJk5Zz6Wp5wii4IMujYHgTggTH4tWqWFUVZp06fLilPaiQ1Y5D534lrJ4vUYeMGiSkpjcPpVkscZ4GhQrYhJJl7DUeGSQ6MSH8YWaqxLQ9B7eKgbr8WMnxDiJhGfI4haRdENf7Jmasamc1STjA2NwHmqdHIcV5miLkPbRrryezOlownfKP/XpzFoHx9oQyh2iKe27qpVOJMpnyGCs3QTdV0iloZHjN3Iv8d7bpmrZ4mkUnz9E8CLlLFmiZsrwJ/H3phWLtwl5hmQ7R0xsZOPlsr4F4Cf1qEpdIKnfaYIMwY3QiEKphEaCpGNi15Yyo4/Jf1bsKqjE6OkrpQxe2+ddPXOH7rmr60I1oRLLVIh56GN5mVSbF2V/kq/ToKa9G13a+noa6xzWDUe8Eqp8uLCuuad8kZLiKdyhjo6ezS50gMQHZHPeBIL1KwGxZnEiUNluV53H/HBxgdAKSWdVvbXChzphS2NYuYxey8LOr3fNKq3VSqROSqa8UVKoqKOrxAuX3xxLtFBSGWcxUBrFynS5XuoICRcPlR51uBLNMvkh13tIGLG4JYezEQxbgRhKYn253VjFQyHC0V7ZhT7eeRzSs+lfxFq3gScnesobeLX4Ut16g6JciCaI3ChxJDImXVmXq6ZILyZvi8EMLSTIcCpYtoguTumWxHSllHVQDld6OxezJd1UwkKKy0LIWbc4skVitkg2wtoglq0Q2ZIMslywn7hxehUb7rHh83BhkWkPnoGNsrwmfIKlpfapiTwqelUMfTRAYTXLkch4TuVkU+eJSY/07zFKGY3b9G6Q8apv/DQPL+jylE+aUMU607RUiGiUYok1U8RadNAoPW3TXWfYgNjQhLGSXBA9mkI6abF05dypaMYnosiQ2m4hEhnpShmRCUzOtVJqkqioNLUXEO9Ei7/QHBfcK/m+aW8p5XlMI5a5Gse4sYyFivKui/AoWcJ06mAVs6MYBUZDFqsBQ2/VH1smTaHGWb54S1fIMiZv+ZKbGZXyPE4P/Dr1wVDuEWk2HBVFSm00lXVmbYuXVC9W/13QCOPS+CKRVO+YtrpeTpNFjzTkLFt7uJgts0XkRsgXNSZtCxEtrqEc/VKSgfKd4dwIFQ4DyTqVpn73RbgR1uLdCNVrOJRb4n5huPUgqkcbvujmYLjj6icIOuiWLmKkdHwn0gi0tQE94k73NYkaei2aINug8nh5aNcqj4fLCQEtpSl8Mihdbkb4oNpmHCHyjTxUaU1XSq3JGIGVumIK61s1o6Nq8g1u7UbHlyloopUSQ91iQfPCeGPN5MQltXJyjJUzqoV26ERMaq0NrBIMmKSbMVnZyDTlFRtpNsILdw5ibO1q56EUjaUukJT3Xc4lOOxfGTrYV8BQaxaVk86ruR7juiDhW6Uy25LPtBuZQENVVstY3biVyw2YRmGhuGBSvTkRGMotUB36YKJWl7yWq60jE46zLWcvnEl86nehsLEQr0UWWEi2h4OLtQ50o74PZyOU3xAULVuNaiO7YW2uzpbcJxH7i3S/0jnVjA9e+KRXj8UtMX6zMkquICnj0Wr16NM6cTRymc7DIN2Z0ZU2Vs02RQ2+cmpc3ad+dB5KIvhVK6nEr/gYn8OxHR7JysJErd34YZAZbq0jNOnM0a9e6EuoEXmyK2yUgtITgk4lbFH3IlDSfDQXQeW9QFVOKGZwVIgtkyGXURkdI04S+e1YcS3HLHUqDeBiCxvtLT8PBY8cXWdqchYikatn7MvaiEYnfov+NRxJdGIcTyPN1Gs4EjmaafUmxlZfgDkot5r5ZsQ00SRgysSXRUY2KWfarUiM6bkKL1pidicU7g9ZUAwGKGp1WIP0aG/5seVkkBoB4vdM05jmBtcukYskF8XWzXvhdCbBYlGwbIXosBhIvaBz18latsSWZ2rZIv/RFPCiosaNSMxWbQR8Ps7tREdwn1E/2wqTHpWGKUT2OIZ5I6vHcetYieELSrr2clNV5zX9aHQ6tWsZWhI8KfRgHM+2r7pxyr085pepZJJQJYbGBIauBDUi/3VhIxL2kDhnWbT3twhD4SScYh5rtyqlpqOEoniXD3dYH2mUnMbyxUBpXR6q84gTZChZxRQUgkqJYWIFhxKpodORn5P69c3ohCWhCazrkEesqelZYUoDpOMYOrEwym94gjtw6DQ5lng+kQhQccUUy6Xy65oKKYk3nkWNTQvH8QpTwlDIuIbuLydyLxoxoHV+F7GXyB/e8t7X3ESl4lp02ibajJT0ZEFHi1VHvsArV7nkjlHRFKf+p0efk6oG1I2Qt2xZrBaa9p0WMzaZQAoUc2YtwBzaG7mZrWTZUvKil8RsRYsbGq9FyRZf+ZkkyHCVona9GqjfsE6U12LCBNYFIkDaFgUlhh8mLVoLJr7AQRURZkhoxKCQJmxwFfdY3Tqymj4dl5CX06LEK8uoD7ySj66iv6+4Z4kDPKG8TtQsWdkoXbvSATFKhOIaUDGGsYhircZy46WP4BjI9CXe08n+rdUMre8ThmHi5qTRJ2mPnkKtM5440n1fJsuiNOui/iyMcqBWjPpuFDu916tZxij+ei05CtfFPg31kEitRaD1vZzsjUGNVZuoko1Ll+UxTiOH3rGv2Os0NC1VEmlsIgpZFwUCFBGLFlWDMpI3yM06rTnMuRCL76xYZENvS7Q+qNKN6FcZ8xbTozMLsVLyCTdiX7tudxn27DqEZIcTZosFJpr+Xaixxf1MxCcy9bvME8nEJJ0kFi6SICMQ8MNd5kZa9RQ0bFwXjiQH3cDKtZisMHcVZlFY0eEuiNXKJtwb7SbIPTdsAk0E9HJgx0CAYtk/Ymi+tqITT4SCNsWNNlVIdi2pn4whvxkdsWgxYBbPLeWhWihuEnoH10ijNF9m5GFak1z6vbzgFdLsCE1LRLdDbxI9jLamPLoXz4SqsHsjUdUioRHyWkeds+jkHBoWcy3NqMJwKZ8XUb1OHB0m475qlCCFIOMtnHTno/oGiUUzuhaNXh/RG1HvhJ6WD44RT5UIBl2ESIuEqrgRXrgpGsu+qzCeAhOPcd9VjD2TScyssPPrzV0Xa95A3RMvNFOj/6L+jLj3DCXvFk5AhElnWEcWFPdYdWbxfeF5XP61zhTXawyb+tm8fOQePw2njZAtUszYDAslWyTXe0LJljgbYfRciCBbfPp3r8cLkymIps3rIz0zjdbe0tpU1evryIeUyold3TM+1gsTKH80w3oMtlF7LRqr4RB/7JkeJTfOY7k4zcpaEOsZbj3CXUmliHkjjWpYImLP+FaG7N9qPVNqeQwnvaJBiEEW6rZ2RrWsPF4W84DGOhPFndCWAHL+k/IbqZKVjUMx9KZElMwrN8y0MC2/71WnFne0jSCfMjhkTQtlvZbUNdMTe8av2agU97JJOMpn7ZYfmtpP1u+SqWJ9k/DyxOkXRtZlLLtJjONpUP7pIpUKZxtyvYqx1dqTobyv0AyJ0GLWQpF7UZw3H48vb2XjLCfccAmyVz5lvdbRRXlDE9PzjSwPo4qUZNPXnvKROjIRn/v3HILL7YXD5qBky8y7EXJki0sqlYiPTssWYcVcnS2a/t3vh8vtRs2s6tS6ZbVZOeuWkY82KgZMJcaOlcvPb/YCMvrwao1mrmrfiRdCgpQivUOrfw2GnxipCurtmIqI0rOLcytOvobDBdpREoGx2ravupRjebniy2KJNdOz5cQptUVnBAIWcvPViOoUMVWMiSzuVrUFk6C1a0SE67tW+ThDrFbod8VUiDVTSFMvlx9D8xAsvvMEfbBcoKtC4i5E/HjRJv1djmSTuGwqBjlLl1xxbGOxZloTWu4wT7ziLhCI0tdKumHYA67SGGdjEezixaIll0XfxxEwRlspfZTBkHCtliZqZoW0YvoXgzqyViMMD5eQLUeUOUd8qqaQkCSenAxcr8P9Luezcy3EIr4nJOrcufM4cugE7DY7bDYbTftO/hCiJZCshJGt5Qu3RqV+lybIoIBFFDb2w+v1wuMpo/W26jeow6UU5i6UjRyLYPRRfrLKLF5Lx6hMg6epEIlXuFLH4lCalNUasWul/tgyqR+tPkuYVKjo0FwMCw0eJKP6tKGlqH2xfrKoP1+DflVCAppixL6KXxF9mVJwhdQKplfx0THeKtCqzWEjsiCmqVFp52F5zLQwQmL3ynBFF7lMXzJ8T4fBVdU0qTWo2suw0l8RPa004n5VUviL48loTTTRvhtfrFmlh1G1gbGIP7GBP0oMyljB9COkJkjEEl5L5df7fRxKg7hTGvJPiUSGykwp1TmL0blFP94VeaVxkIiFO+RXzlu4pDXNQmJQMFqE6pqF92G9sWZ6jzAqEjX1xSuuY6XzlFNuaWjp1KJGmMwmFBWV4MDewzDBDJvdDovFCgtxIwSfICPkPi2kYhVRm9gTZCgv6iACdIcNFzYmsVt++P0+lJWV0Z91s2uifqNs2O1W6lJIJpLSKbB+ZbICp4J4/SRCr1GRfeL4Mn2ul8YyPcrHm8WnAOsaiQrEUFd7+Iti0Z/laIX8ComTGsjtXmoESEsjUOJDRgCL4Vo9GMejYqiqEtJ5J71Yr75CrxM9TPo7fa6SVDP0EpXATPmeCqdh5C1KrYirBZV07cYwFQ3cor52DctmcbyZTEbHmGPNDPSosl+qKS3F57TGciDwnjXcChGsbmHXGK1VE490qmTHvSKQdbkFannE6TSol//cS7SQ0rKy8dKWvlbISRDt3WLEQBcxC8lcj8gRHZbtcjpyBWhw8Q2hkt6stfSEfZYuWpF5XXCPjog14y6I1TPNDDPI/yxmM86eOYcjh4+D0BUHIVpWK1/QmGQjFBczFiqg6dcKlY7WTcSypRVAywXGhv/QGK2gHz6fDx6PB4GgH1VSk1GjZjoyMtORkuKkpri4PhFrS8fxqWYnpCcE0pNdbnGpx5ZJLXDK6pfcgokLDz03q5u29JtX4tw/9CjfkVM3lhoO4oQlaocFQlYctYUauc6j1r0OA9D/tGuS9GAqIpOe4EQgdT3SjluRxqfIx6toESBVqqZnVV2YayRKU7ioYpxpsOWUp7j0mHiDusK7sTzBUY4tiycOmHQ5oZ+4MJTh3wltXPhh2rJZ2eomzgamlD3M+CYjVXppsBvXYGlVY60Thcqy1CUgRzj7GCaR+lLY65su2qMf+/jJEValAdFBHVQOvelXOrhSRISAQTdDoTeCdEq0PheSPxGZlPSNouJVes27tFPGMunIe6ZJiU+0rNbFteLstr7bgygr86CoqAh5Z86jqLAYAb8JDodg0eJTvluIZCOWLc5dmmQllIOKzgetgwrp91pFjTmixdMQnnAJsVuchYtzKfQFfCCp6UmAmVi0x7ypldfmJbfOxf+mxLSlGrga0kqZ8aLy5WjtHga/pyeqIikV+p3fwOjmxV+j56fQXuE+XTVB5ISuwX7oSomgdxkn4t2V713xFyDgT4EVzokMJCnXmUKz8mEYu2IhnlMV1a+KWleCxE7EulHRmCJKH7B3qQfkaeGTwLkR2nf5d4p/D7lA6Vzy4s1fh34d1ht4smUoxkXrhFANw4paw+J+aY1pIr6X9qui2aimLdPARBIfjnP2DWlAROwBEtFHB9zBAreulFJWxDUPDnoAACAASURBVLdmpeMb3xoOx0WpsdQoRTcm/I31O75+ReizClVkOduT/L7FfUf+n7tGKGNlNllprgmr1cYnxCDFjAmBClu26BygSTK0DnT1rVVq2dJihnQgRYSLI1uEhPEJMwJ+LnGGzw+f30fdDIMB7mRKIGqxKzZxDpYugpDYSaiVRyacRiO8yGM9v1V7V3iCcRjqa1d44hi5vuLfFc6ZZqSdRnEQjMh6cwTF0xb2Lk6oVVYMw3Oca6PgpqTkcibOLxXeEJRrcmlnwNAn1GOXtYmVg/o25YtPvv/v9ut/hZSU5zr7X8JQ0Cy1SJeWBsq+V0KAU8vFKrwU678qdpJ+8plfI3pL2TKvVZlJgWKS0t0Ci5X8tMJsIf9GSBaXEIOrrUX+zu9JNFRLOCCJH8eQG2FoWYgSlgjjKPhAkzHlsg4SN0KEshMGguR3kqVQ+E5wOeRdAfiHCwdjepegnHErlnvF4k3P/VqiIZHfJ/JZ0n6Kub5RDIxez97Fzax4xpNhyDAUi3ap/BNoSbzzTOv+ip6HSn3WaqfR7+NZm+xd8a9NhiHDMFFrna1l5bkU/kZdH4lHHy+XtSyaHOrjK9gcxT2VJC/nn0WPRYMIFymmTMoMK/HAM5lgIZYrgWgRsiVYwmjcFvcQsXemKH9J1HfSa6W/67JsccAK1i2OZIljuEKZCikb42pu0b+K3QA07WcCDWI/GQIMAYYAQ4AhwBBgCDAEGAIMATUEIvRsLaguJj3cgFEpygIVIltcCA3lVEKBYkKuiCWMT+9OSJX4D4UwwVYt+kilBBlyhcCF+C3SD86aRUYunDgjQBMXhrMRRqaqFDFEnrYqxeiJ300bKQo00ypQHtf3PMh62iUXsmXk3X+1ftGYZn4hV8h4CUZTlSBFI+OhNJ58YrHoTK0G5rChucL6pRi7q2c8/7LjpRCQqwcTsnEYkWmhzaa85rjgPSFN8lXOcl6QueWBmVTmUehkcC+Pd1dYv1Ti6hPdr4hT4fKeh6xfce9vf8Xxuth1NMFIEmFNrEgdjWZc5IiLkf0nQpby5FEIMJAbE0XdM0Q8zTCZuXwFxFWQNIi6DJKGkd9F/y6kZiBkTFWmxdKv5QtzBEgiuhUmyJHOLJyFizPNCe6EYtIlLDqupeIKLtzQhzIN0RcYMQYbudbos6XX/1XeVdEOQfwMNDy2RseL9Ytbn/HMU4Yhw7CyOC0myrlIa03Es160nv1X3UNYv+KXEwxDhqFeGZdgGSVNahNW7CP+RrUBcemTuPULHXNeLs5K2j4BDuH0KvS9gpM9hTn8He8ISF0HhVgsE00ixxUt5j0F+UQYgkVLrMfK9SM2PTfCjVAcHi08Tmx1pBYtflBCuT24URK5FXJoCN+Lmyp9lt7f9bRL77OU+iVWPRP1LPYu8VwIr6JEjmcin8XGK/HjJWwxFbG+2LviHz+GIcNQaf9jcyMxc4PpF+EUPoJWYGQfN3Kt1p6u9f3/5Lv4wKQIniPK96eFmfR7AUNBftASLiJSlUiMxc/ibFjhvJLklZwhiyTG4L4NJcPgG01KGuttm+F2G7Ns8cRKsAuKY7N40iWQK66wsYh9hr7Xy/DlGGWs90qfpfV7gk8XVC0Q5fkuZr3g1nQ8GDMMGYaVxQIkbGPxzmmt+yt6zjO5Hr+MYhgyDAUNVnrqz+YGmxt/5bkhs18JJis+eT8J2uJWAU+RqFWNi9Wic4P/XVvXiX1vVE2QIWVuIjLKeQTyWQnp1h1KP8lTrCCN3gq3PeLm6JMNydcRmfONfCfHuo3cr9pnUVUC6TOF3+O5P557tfpdns++kO9m/ZKfifHgEs+9F3ouhA57ZGBh/TI+V8obMzZe0WMSD+bx3Ktn7bLxurjGS3xKb0QP0poLWt+X9zxk/SqPecihGpFJnn9NPOMZZQEKcf8I+qOkUqtyAdV5SJNcCB0QUmjw7+TJWNi1UHwgEW6KWr+NYmJaviCHVO6KjmBTiQ4LCkVuqfWKI1rkv4DPT/9O8hHS2KyoqLiAfOlv6XUsQ4ah8ZAtpy4tnx5XlCJ/UqYW5cgyZCQokwvLkBF7NK1QtFsm4j3REfyhtVBR41XBGRdoOiYd6z5euUJfYWz/0ZZ3wjYoeS7dmRW+S3RWn79kv1gmCZZJQpTdRrz2BS29QtZXBc1DQV6Ecn+XpzzkaUPMmSQMtE1Pv2QLCMs5ForkaciDSHydmA6FrUjhfOoG2q2WxSwiO5uMnCcJMYJBmCwW6kJotnCWLlq0WDS+0t+Vs3sYHy/dqd8FriekgBcsWaSdfr8PDocNmbWqIaNGNVSpkkQLhbEPQ4AhwBBgCDAEGAIMAYYAQ4AhULEIiKJ7RC9WswtWbPuU3yaxNImtVDE20e3yoOB8MU7l5qO4qBRmsyVUS0uoqVUeKd9DxrVlC3KC9EUKjJqmb+e/FwaOt2fRWzweL7Jqp6FJi3pIcjpCxcNixIPdxhBgCDAEGAIMAYYAQ4AhwBBgCOhGIJpEXQy0Sm/3lB399D6BqxEc8AeRe/QM9u0+BqvVyqXQEGK6eMus2MIl5kAhLwzySpLoQ8SP5Dw0xN8bsmyFrVlcNJbH7UWdBplo0qIuHA67/h6zKxkCDAGGAEOAIcAQYAgwBBgCDIGEIhAiWRFs62KkXiKKxf9VnnQZgy8QCOLUyTzsyjkEi8XKW7iEhBmERyXiLZFtMlHLlihfm5xXJrklTLRolBa8Xi/Sa1RFi1YNUCXVaayn7GqGAEOAIcAQYAgwBBgCDAGGAEMgoQgwsqUNJ+E0h/bn4uD+XNjMlnBGQqH+F/9TiRNp8aao76NTv0sbyTkNCvFnpIF+vx+kMFirdg2QVSdTu1fsCoYAQ4AhwBBgCDAEGAIMAYYAQ4AhUAkQ8PsDWLdiO9wubyiGKzp+S1o6SNxwte8E4sRnQCSWLeFWJaYmtmqRv3NWrVS0bNMAVVKSKwFkrAkMAYYAQ4AhwBBgCDAEGAIMAYYAQ0AbAcJnDu4/hgN7TsBmtXLFjvmix4QYkd/FzpfidO9RKe0VPARD/Gr5wq2ajpziWC0SYOZyl6Fhk9po0boBTYjBPgwBhgBDgCHAEGAIMAQYAgwBhsCFR+DidyUsn3gt6ciczy/CmuXbYbfbYTGbuWQZoTpcieM3NGZLbVqIU73TGlqBAEpdLrRu2xCNm9e78DOKtYAhwBBgCDAEGAIMAYYAQ4AhwBBgCBhAwOfxYd6cNXA4HLDw6eAJ2aKEi/4vMYSLS5AhSmEopCoUfhJyRT60cDElW36UlrrQun0jNG7GyJaBMWWXMgQYAgwBhgBDgCHAEGAIMAQYApUAAZ/Pj3mzViHJkQSLxUJyuofqBIstXGJuRJqtxpukPIr+rmnZIsW0KNkKgKRLJOSrpKQEbTo0QRNm2aoEU4U1gSHAEGAIMAQYAgwBhgBDgCHAEDCCACFbc2esgNPppEkySGhUebgShixbQlHjiCLGxOIVCFAjWoBYtQjh8vtRUuJCmw6N0KR5tpE+sWsZAgwBhgBDgCHAEGAIMAQYAgwBhsAFR4CSrZkr4ExycpYtk5mL3eLMV7R91MJFvPv4n8J30qLGar/rtGwRixZPtohlq7gUbTs2ZmTrgk8T1gCGAEOAIcAQYAgwBBgCDAGGAEPAKAKEbP32y3I4nckwW8wwm8y8dYtQqnChY6PPlV6vi2yRJBlB3oWQxGyVlJSiTccmaMosW/Hiz+5nCDAEGAIMAYYAQ4AhwBBgCDAEKhgBQrbm/LIcySE3QjNM1JWQpMaoaLIVSo5B4rYY2argucBexxBgCDAEGAIMAYYAQ4AhwBBgCCQQAY5sLUMysWzRmC0u9TslXBecbBXzlq0WLGYrgWPOHsUQYAgwBBgCDAGGAEOAIcAQYAhUAAKUbE1fhuRkCdni078LGQnjbYpp6fwtNPU7LZNMY8CCfDAY9ztN/R7ksxEGA/DzCTLaEjdCRrbixZ/dzxBgCDAEGAIMAYYAQ4AhwBBgCFQwAgLZIjFbFgtX1Jhat8h/ZnGCDCBoImSIr70lw5ek/En8u76YLepGSFwIA/CHEmQwslXBc4K9jiHAEGAIMAQYAgwBhgBDgCHAEEgAAiGylZxMsxByboS8K6FQ3DgB7+EsWzBxhi0FyxYptUXIFvnDLFsJQJ09giHAEGAIMAQYAgwBhgBDgCHAELhgCFCy9fMyJCUnw6pk2QpxJGJ4kli2VPgTtWwJ3+spakxuYJatCzYX2IsZAgwBhgBDgCHAEGAIMAQYAgyBBCJQoZYtGpwFgYHxwVv876SQMUe2SPr3AHwkG2FxKdp1Im6E9RPYZfYohgBDgCHAEGAIMAQYAgwBhgBDgCFQ/ggQsjX752VwJjthNVtg4t0ISbgWcSfkqxtLOBJn3SJlsdT4U8T3y+bnEJYVSpAhupdLmBHgiRaJ2aJuhAFaZ4slyCj/ScDewBBgCDAEGAIMAYYAQ4AhwBBgCCQeAWmCDFLUmBIuPkEG+RnFkUgzVHiTlEfRpBokZotZthI/gOyJDAGGAEOAIcAQYAgwBBgCDAGGQOVEgFm2Kue4sFYxBBgCDAGGAEOAIcAQYAgwBBgCFzkCFWzZUkYrFK8Vkfq9BO06NWUxWxf5JGPNZwgwBBgCDAGGAEOAIcAQYAj8LyLAWbaWwln+qd9zgmquhwEhOQZJlCGus0UTZGT/L44N6zNDgCHAEGAIMAQYAgwBhgBDgCFwESMQkfqdxGqRWls0MYYJZlIPi9TakqS1IN01GLIlxGwxy9ZFPFdY0xkCDAGGAEOAIcAQYAgwBBgCDAEDCDDLlgGw2KUMAYYAQ4AhwBBgCDAEGAIMAYYAQ0AvAhVn2Zq3JYbU7yVo17EpmrZkdbb0Dii7jiHAEGAIMAQYAgwBhgBDgCHAEKgcCIQsW85kWCycC2G5p36X80IMiooaB2jMFitqXDmmCGsFQ4AhwBBgCDAEGAIMAYYAQ4AhEAsC4tTvFrMFZr6oMReuZSYhWzIRWnL/ph7FZVrKLFuxjA+7hyHAEGAIMAQYAgwBhgBDgCHAELhIEWCWrYt04FizGQIMAYYAQ4AhwBBgCDAEGAIMgcqNQIVZtpbM22I49XtxMVdnqxmL2arcs4i1jiHAEGAIMAQYAgwBhgBDgCHAEIhCgJKtaUuRlJwMK0v9zmYIQ4AhwBBgCDAEGAIMAYYAQ4AhwBBIDAIVlvpdsGwJzQ7yoWDC76SoMWhh4wC4BBkBlPCWLZaNMDGDzZ7CEGAIMAQYAgwBhgBDgCHAEGAIVBwCgmXLmZwMi8iyZSLFjEVFjUmLCD8iH5ozQ1ToWIk/ifmUaen8LcL9sr0LUqKlQLZasNTvFTcl2JsYAgwBhgBDgCHAEGAIMAQYAgyBRCBQgZatzcEwT4vmalzqd2LcEixbJPW7C+06NWExW4kYafYMhgBDgCHAEGAIMAQYAgwBhgBDoEIRIGRr1rSlECxb4dTvnGUrnPpd4Efkp3HbFpf6XfgIaeJFvwcDIstWMAC/n7kRVuhMYC9jCDAEGAIMAYYAQ4AhwBBgCDAEEopAhBuhUNSYFjbmyVaIWInKbQl8S+wXKMOfQn6H5NYl86SWrch+RFu2wmSLZSNM6JizhzEEGAIMAYYAQ4AhwBBgCDAEGAIVgIAxy5a0QdIsF8rfR1q2ZDqmGrPFUr9XwFRgr2AIMAQYAgwBhgBDgCHAEGAIMAQSiYA0QUa0G6HgMhjfW0WWLYGhRf7kLFucKyGXjZDEbJWyOlvx4c7uZggwBBgCDAGGAEOAIaALAaKDeTwe+P1+qo+xD0NACQESa2Sz2egf9lFHIGzZcsJitiBMtgATcSekXEvwERT7Ckr/Tf13EytqzKYiQ4AhwBBgCDAEGAIMgcqJADnozs/PR2FhISVc7MMQUEOAEAan04m0tDSkpKQwsFQQqLCixuGYLWbZYjOSIcAQYAgwBBgCDAGGQGVC4Pz58zh58iTq1avHlOfKNDCVtC3E8nn69GkUFRUhOzsbDoejkrb0wjeLWbYu/BiwFjAEGAIMAYYAQ4AhwBC4YAgQxfnAgQOoVasWI1oXbBQuvhcLhIu4ndapU+fi60AFtbjiLFu/k2yE/MdI6vfOzVidrQqaDOw1DAGGAEOAIcAQYAj87yFAlOadO3eiTZs2/3udZz2OCwFiESXup40aNYrrOX/lm6lla+oSrs5W+aZ+F9XZkkFULRshS/3+V56CrG8MAYYAQ4AhwBBgCFxIBIgOtmPHDrRt2/ZCNoO9+yJEgJEt7UHTTv2eqGyEYsuWEbLFLFvao8iuYAgwBBgCDAGGAEOAIRAjAoxsxQgcuw2MbGlPggjLltksykbIFzXm0hHG/aHZCNWewixbcWPMHsAQYAgwBBgCDAGGAEPAMAKMbBmGjN3AI8DIlvZUqDDL1h+/bw6qZYcP8DW2aL0tWmcrgOLiErRnli3tUWRXMAQYAgwBhgBDgCHAEIgRgfIkWzk5OejQoQNt2YkTJ5DkcKB6ejr9PWfLFnTo2DHGVrPbKgMCjGxpj4Jg2UpKTobVbIaJWLdMZlJkC2Zi1TKZElBlCzAtIW6E5IGkSJ7MT0KwQkWNgwFaUK+khBU11h5CdgVDgCHAEGAIMAQYAgyB2BEoD7JVXFyMjRs24B//eBUvvvQyUlNTMXvWr0hPz0DPXr1QWlKMjz76EO+9/yGNFatRo0bsHWB3XjAEGNnShj5k2XI6YbFYKNEihIsYoYSfUdyIPFaFN8nxKROzbGkPxl/himDBYWzZtguujE5o36wWUqwXQ6/8cJ07jJy1R2Ft2g5dmmXQBZCQT9AP9/Ft+GNPAeq27YX2WRcFIAnpOnsIQ4AhwBBgCFwcCJQH2Ro7ZgzWrltLC9+6SkvpgbrDkQRSPNnr9cBkMiE5uQrOnD2DDu074JW///3iAIu1MgIBRra0JwSzbGljFLri/N6l2HCoBGXeAIL0PxuSM2qjZfsOqFvFwIP+wpf6N3yF+we/hCNXTsDYtwagZdWLobMuHF7xOR7u8x1Sh43C9DeuQMIoka8ExycORtNXN+G+r9dgzC0XBSAXw6CxNjIEGAIMAYZAghAoD7LVt8/V+HHCRFq7S+2zf98+DB48GIsWL1a9rvTkbmzfeRYpLdqjWd2qsIWu9iB34zrs9GahW+fGqGa3JAiV8nmMt/A49m7bB0+NNmjdvAbiLQXs95zHgY2bcCa1DXq0zUJF956RLe15UqGWLbXmKCXIqEwxW+vf7YS7vjwMX2ptVLWbAZ8LJfYGuPnRv+P5R65FE6ZHw79lDAYPeQPHeo/CiFf6o1mq9iS88Fe4cWTNN3jm1olIeflT/PByL1j9Lpz5czf2FTnRqHEL1E6N0dblK8WJaUPQ5Z2tuHP4fHx+w0UByIUfEtYChgBDgCHAEKgwBMqDbPW/6UZ89vkXaNKkiWo/jh49isF/exy/zf1d9bq8FSMw5KVxMD/wCf49+ArUFdhW2XZ8NOA+TK71CiZ/cheaVg3TsAoD0MCLCnIm4e1n3kPetZ/gk2F9Ub04F/t2noK1fhM0qCUmkfoeWnp2HYYPHIRFbT/Gb5/diIo++2dkS3ucCNn6VaizVZ7ZCAU3QqUmkQQZxP+QJMggJmaSIKOkuATtKlGCjM3DL8eD3xSj5wv/wHXZTpjdx7B28kiMW+/DjV/+gVG3ZGoj/le/YttYPPbcsIuYbH2C8S/3hsVzBDM+fBZv7+mIf7/7T9zYMNaB8+DUpGfRiZGtWAFk9zEEGAIMAYZAOSNQ3mTrjz/+wPn8/HAvTEDt2rXRo8el+PPPP/HkE4M1yRYKNmPk669gsvcOfPDWo7ikDueD4sn5DHc/MwOt/zERw66tA2dFm3YMjk3h9un48JVPcO7qf+PDl6+AY+t3ePWl31F7yLsYckMzkcVO34MDBVvw8UODsbTVvzDlvWuQrO+2hF3FyJY2lFqp34UEGXJPIqnc1Y77xd/TmC215lwMlq3Nwy/DoP/a8MTvC/B0c241B+Y/hwZPzkfafWOx7f/YOwvoKK42DD+7G1fiOASX4lCsLVqc4lBciru7u7u7tEihOIXiUNwdihQNJCGebHx3/zO7CYSQEMofKG2/6aF7Njs7c+e5d2bnnffe944tazrE6JfcOHOGW8/DMFg6kbVAEYrk8MBC+cwQhd/Da1y+8RC/UB3mztkpWqoQ2ZxiuH/sJDfCPShdLj8eNqYnMy+v7eH0n9bkrVyBnLZ6gu8e5ei9aHKV/AaL24c4/yIGe49sFC5ZhAy6p5w7dZ4HAeDk+QVFC+bC3TqeuoGQJ1e5cO0eviE6LN2zUaxMCTLbKFUYxaNTB7nqk57StTPy4vgJ7vnrsUqTkXxlS5LtHWeuLvQ5Ny5e5g+fUDSueSmiOcWUCeN5XGpxAmcrgsdXT3Pl7kvCDeY4Zy1EmS+zk6THExuJz62jnH2uIUu2LPheOU+4cz5KVy6Cu0HL8+vnuXjnOWFY45qtECUKZSNN3EOs8Bd/cPXaHZ4GhYO5I1mLfUWxzA5EP/qdA9f8yVyyDoXTKserJ8r/Nkd/f4RZ3rJUym3NkzOLjM6W/aB5LPshHTf3r2bR8i38FpqXFg1r8WWxIpQp/gXpzAL489ZVbj7wJSxajZVTevKX/JJcTq+fpIU+PM/564/wi9TgmCkvuZ/Np8yoS286W4YInt+8wLU/nhMQo8LaMS25Cxchdzr7uC4AOkKe3eXK9Tu8CI4ACw/yly5DnrTWmH2gyZby5UDWEAJCQAgIgf8igY8ttqZPm8aTp09eoVWy1woU+IL2HTry6NEj2rZpzZGjx1JAr+Xy0qEM2RRF80mjaPplOsyI5vrsFnT7NRsjV42gcgZzvG+e4/J9H8Kxxs2zGGUKemCmjyHw3inOPbEiW3Zz7l5/gW3eryify/H1PrUvuHXtDiGWzljFvOResCMlSpYgq60f9y5c4rZXELEWHuQoWYoC7pbGG2Cd703OXHmAd2gM5rZuFCjzNZn09zh5+jG2hcpTPL05RIfy7NY57mjTUrRsfixubmXSgFkEVRlP/0ZO3Fo3nfm/PCZdlbp8U6kyNUrlwSH4Ppdu3Mc7OAqVpROZCpeieKbXnpX/H6c498cLIlU2OKez4cKUQRzJOTZObOkIfXyFizef4Beux9IpA3kKFiSnW9zNnPYFt69f565XMDFqW3IUK0u+jI4oHbY+ZPkUYksJzYuNjcXS8nWny5iYGOO4PzOz1wM/oqKiMDc3N85j9Tktn8zZMqYRJruojI6WSXB9zs6WIrbM6LjnN3rkNUonQn7pSP4BR8jceSsnBxYgRvuQo6sWsPSXM/ibWxEbHolF1vJ06d+TeoUd8T23i6WLV3L4QRjmZioCAnPQbu4ounwVy5Jv6zL8SUU2HRxL5UymPom/D/ak0fKMDD9zlO6eMVyfVYFy072o3W0kmR7u4cjZSzzS56dpl058k+Y0W3dc4tqN+/jZfknPcaPpUCMPjqoYXlzfx7p5qzj4Z5ByecAv1IziTQYypGNFPO1CWNuwBAMOFaD99GKEnbjM1SuXuBuYhe8GzWZCl6K4JFF3UYEP+H3NVKasOs4TizRkzFaIwq5arp47hFXNJczqp3Qj9OParp+YtXwXj7QqLAjDNzYnjfuOoNd3ObBJrNfDXnBwwrc0WBPNt/W/xz3aG8fc1fiha3n0R1cyd8UervuZYaELJsw+D7W7DqZL1XzY+55l1bw5bD7jhd7CCr3WD5fmK1nVsRDBa2tSbPBZmq71ZVY15QSMxv/0RMrXXIvdkO2cHpCXJ2cWGMWW49DFzGkcycYR3Vh0QksYNrinsSVzlS4M6dWCHPdWMH3lNs4/joXoQO4/V1G0/mDGD61JDjtztHd2MG/KNFYfD8LVMwtuHlko6OTF2uN+1Jm8z9iNUB/hz83fVrJw5Q4uv1BhaR9LSGA0Gcq2pW/f5pTP5kTon7+xbu5Ktl7zBXMNMS+DKTF0M6PqZMXx8+4h8Tld36QsQkAICAEh8B4EPrbYelcRlNTCH9eto3OXLimWNOzKCgYN3oBls8kMaVEct9ibzGrVjb1ZB7B2dFVU1zcwe+42nlq6Yh3znGfhRWg7cRCNsxq4OLceTVZqqNmsHDZhUaSr2pme5dO92qfh4V4mDR3JztBClC/mTrh1flo1/gbzy6tZvOUm4TY2xDz3Ql/iB4b1bkAB84dsnjWCtdcsSOtiTnSwL8X7bqed5WzqNPmR7FMPs+S7NBD4B1vGtmPqwyrM3zaKgre3Mq7/LEKqj6f9N8HsmzGTnTcjsc+YCZevWzH6h6L4b/mJHVceEawL489rf2BWvCNTRrcin7M5Ibe3MnfiQg4EuJA7mysO9tYEXDpDYLHRbJpQDu3131i1fDUnfSxwttDj6x+OU4mm9O5cnyIeoVzcNJ8F228QaeOEefBD0jeaTZ+6X+BulSL+JFf4mGJLEVmK83nlyhVjmmW5cuWMAuuPP/7g5s2beHp6UqxYMRSRdePGDe7fv0/x4sXJkSPHZyW4kne21MbjSX5O4/hJs5Krmzc/Vx3Zq0S/K85OnB+W6NWgV4RWnNgyRr/r0Wo/r3m2FGer9aIYak6bQ5McNmgifdg7pw/z7uenz+wl9C1hwb09Y+g05AyFB42lR8286G7/ypxRM7mcoyfrJn7LhWkd6Lvbjm4TR9OmlA23993CvFQJSueOYE39lkx49g0rtw2hXAaT73N6TGHarktPv/276JAllluLvqPq9Edk+7oFnbvUJ/fLfcyavIADL9woXr8abRvUJcOjHYwbu5igrwYyY3ZfSsWeYUbP4eyJLEnnge2o4KnhxuqhdF38nOZLNjCokg1b21Rg1HHIXr0xHdo2JKP/YRaOnsDxsIrMOrmK2onHoxm03N45gx6DVhJZqhP9O1YjU8wddqxayc/7z5G780/MHFgLjwfzaN9uEzFVujGofQWyq5/w09COTL9TnhV7pvOte6IoCq0Px2bVo96StEflswAAIABJREFUMEo2HMziWc3IAgSdX8uw4fN5UKgLIzvXIbfuMqvGD2GVdyWmLhtMrgPdaDbqMl8Mn8OQ7wrAwwOcjCxH0/KZCNzYhApjLtJg0V0mVDKJrYDzs6jdZCO2fX5kf49cr8SW3YA5rOpXgpgbe5gzdSJLfL5kxKBe1PzCDRd3R4JObeLICztyFylGFssX7JjSlzEb9fT8bTs9i0Szo1VFup3yoF7fvrSvkA3txV9YsGgN57XpqD1xL3NqWOBz/icGdBnD5UzNGNz9e4pnjODOrmVMW34axybjWTS8Kl7T2tJl8RMqTphGtyo5ib78C3ecG1GliBu2IrY+7BdBviUEhIAQEAJJEvjYYuu3ffsICAgw7lu5uaxUubIx6l25mb569QqhIaFkzpLFePP8ziXiBksHDGCnRUumjGpGHq95NO2ym9yDVjLiaz9mtOvCac++zB7fkGzRV5jfqR0bnSeya843PFnUhOarw6nUfSFzWud+azeGx4eZM74/y59XZtTkkTQqYIf2/Dy6jjuAS93hjG73JeZX5tKp824yjVzBmEzbqdh8ER6dN/FT1wJE3NrGJU1tvoxZSosffibr6B3Mqu4IQffZOa07cx9XZOq6geQzii2lG+FEpvT/Bt3RKfQd/js5Bk6nz3d5sMGb8/uf4FKoONk8VNxf351WEy9Ra+lvDCwTy2+dqzLk8deMHj+QmvnVXN0ykeFzLmBXYwxrBmfi1xG9mPugMP3H9aG2p4prO+YyZuklsrUaz4SGUUzr0ptdVi1ZOqMbRSOO8rtfXgrm9MDxMxRbiojatWsXS5cupWDBggwZMgQrKytWrVrFtm3bqFmzJl26dCE0NJQ5c+Zw9uxZOnbsSJ06dd5wwf7u0/6Vs2Vtg0ZjmmPLFPmuQqU2/t/UVzChNjKeLMnrpqT01L8i+v3y9HK0XfYUtZsnzlZmmMV489j6G35o35UeDfOiCb7Pzz1qMuxGUdr2q42nLhZVpA8Xdy5mY3hl5kwbhsO+3vTcoqVqi840rFickkUyYWrf91hRvy0TUxRbtam+wJ+6M48yp7o9RLzg11GVaXUgG12n/MTYKg7gf57FQ9ox1acW8xdM4Os/JtCm/wbCyrSkfpmMWOvA3OsQkxdvwbbjUX4dmoP97Soy4kg2hp3eQqu4Bz3nxhSh6RZrev10ip4FEzXVkNtsntSFvkdzMGrhXNoXMdnTYSdn06n3KAJqbGDJ6Eo8G92AruvDKd+9KUWdFfvXjKCTs5j2iw/fb7rH1IomK/7VovXh6PTvaLHTiS7zdzGstDnEvODY0mF0mX2fki1bUdnTAp1Kx8ODa1m13YzO2+dR3X8hffodx61NJxpXKE3pUoVJH+c2P/+xCRXHvqfYig/ICL7KsmHdGPusAotmjaNWgut/+MsH3L55jxeBITw/tZK5v9ygwsyrzPzyN77/ZhRPKk/j0OK6mPSpgT/m16biogAazjjEnMpBHJvbmdaroNOCtQz5Jq4LQ9glFvXtyNgnVVm2fACe2/vTbvZt8rVuTZPKX1G8ZD5cPy9X/O++dsn+hYAQEAJCIJUIfGyxNXfuHJ49fWYsrdLFq3PnzmT19MTbx4d2bVrz4MED6tSpa4x/d3V91/j3cK4u7c+AXbb0njuc7Ed60m1bZoYuG843T2ZQtecOMn7Xg2pZ1aA258WBSay+XJflF/tjtaApHba5MmLLCmo5vQ3O8Pgg00eN4nyW7kwY0ZScZqH8PqUXY34No2zDauRzscSgecZvM1byvP4atjSLYu64qZyjGDW+Kkze4uX5Jn8aQq8vplX7n/Ecs5OZ1RzeIbYmMKl/OfRHp9Jv+HGyD5xGn+/ymgIuIny5ff0Kf/qEEPXwOLN+PETZkacZV/48wyoO5k7rdezslsd4ELHaq8xq0okTxUYxr10UM1rNJrzFIpZ1yGs6yMDLLB3Rn22WLZkz+Fv+3DCeJSdjKFDiK74s9RXlS+bA7v94iPsxnS0lw+HevXvs3r3bmGpZr149o9g6d+4cx44dMwqwSpUqGQ/z4MGDXLt2zfi+SJEib3QvTKXT5IM388mi3/8dztY3tF0aQIZyVcjnGMvjU7t4kHcAS6d0pZgraF+eZnrdBvwYUpjS5TJhGRGLXq3B3MyMNDlLUatZMwr6H2H98pVsOf0HITY5KFuzKW2aVaFQOm+W123FRO8KrNk6iK/Tm5yts+MK03pNAmdrYW1qLQmk57rz9C4CBD9k18T69D2bl9HL19M8h3JiXWHlqF6MeFiGJYvHkfNwP3qO3ktE/uLkSG+HOkaHwcwKOwsV7pV70+c7Z3a1q8SIIxVYdG8KFc3NUemiuL34O2ouCqDrqvP0L5GojT0/y/yhzVgW3pSZ88ZTySPu85ur6dRrGI9LL2fFuCIcadqCyRciyFUqp1GgKg6mxsoeO0sDJVpP5/uC5m/ap1ofjkz7jo6/uTN8zS5a51L6at5my9R+dNn8klJFi5DBXk+MIhitLFHrslOtW2uqZ3nI1pU/s2P3EW4F2FK4al3qt2hJrXwueP/YiIrjLtN4yX3GVlDKGU3gxTnUbrQem8TOVrzY8r/I4hE9meBVnvnTx1MnpyIJA7m59xfW7DxFYGQsWNkQ+/wmJ6/ep+L0G8x3W0zBzqvIM+QIW1tlMgHRReC/YxAFhp+n8azDzP7qOZuG1mP47RJMXr6CBpnjuT7gl+ED6HHQg8mLZtLK4xw/rtvIll/P8Sjag+KVatOsTTO+zuaIuYiuD77gyReFgBAQAkIgCaFhMBi7ZSmTC6fWklIaoXIjfeDAAbp26YytrS3OTi5MnjKZUqVLv7MI4deX0Wvob2Tv0BzNrhWc9ezB3L5VcTk3kppDDuCQtySe9qA3gJmtC64ORWncvzwhC1vQaYcn47bN5NskBo0bHh9g+sgpXMnehXEjGpBNFcDhCQOYvOcp6Qrlxd1GRYzeHFt7Czy+6kD7Klkxe3CQ9b8c5eLlM9yOLUqnMcOoof+JFu1+JvPoHcyp4QihT9gzrROz/qyQyNkyiS3dkSn0H3GCnIOm0a92HsxfXGTTmm1c1MZga2mNmfdt9py6RcXxpxhb8jA9qk7Ar/tmNrdR+v1ATPB5pjbpwbmSI5nbJpyprZag67CQxa1ymjgGXWbZiMFsN2/E5MntKRD5B4e37+LAseOcf25Hhc7D6V4tH44fmEH/McVWfEOIjo5GGaOltJP4JTw83DhBcMJxXEqXVGVeN+Xvn9MiztZfqI34gIxuhw7T2RMe7xlB94Er8Ss/juWT25FHd5MFzaqxLKotiw6O5avEQQavIkPCuXt8Bwd2bGTh9scU77OAOV1ycKBDE4afzseMg9OplcHkFB3pX5jO29PTP74bYZzY6rr6PP2Lm8TWzgn1GHAuH2NXrqdJNiDgMitG9WTUo7IsWjSR4ueH0K7fr2QZtYaprYvGOS4JDzyQjW0qMPJoOebfmc63ViaxdXNBLWovDabb6nP0U/aVcPG7wprRbRl5/xtmLphDg7hk15DfZ9G57xgCa2xg2ZiyXOlRjwEH3Rm5fTlNc79HIGmc2Oqwz42hq3bTTnkwE/mQvTP60nWzDX3nL6bHV8nHpwfdPsyeA3v5eeFP/Fl4PFtXtcFjbweKDT5GhalXWFrXzngUoSdG8XXrnbj3TtSNMF5s+V1g0YieTPT5liUzx1BDSSN8sYPerftz1LYZwwd8T+kiedHs6ECd0bsoMvYm83Ktp2LjuRharufEiHh1quP2vFpUXhxMo5mHmF3Bj32TWvHDbjeGLFpH9+JxV7foG6zs34VRt0sze9ZoGnyh1L8en8u/sf3gTjbM30N0w7msH1OLrP+MmaL/wpklqwoBISAEhMDfSeBjO1s7d+7A76WfMYGwWvXqxq6EShfCkydOMGbMaIKDgylWvDjDhw0nU+ZXTyGTRhJ5mwX9hnMmUM2TP9XUHj+FzpWzYvfyVzo1Ho+h/jRGtitDRlsVUd43uRPtSaF0eq4sbknnHVkYu3U2SiegxItJbE3mcjZFbDUkuxq8dg6l+8onlG0ziM51C2BHOF5XnqDJm5O0IXe5HJuLIuk0hF+ZTZMWi6DrHn6pfYnOtacS3HwaC7uVxezBbuaMnMk5xzpMXDUgQTfCOGfr8GT6jvgNt27T6FazAFZ7e9Bq8h2+GLWEcbVzErRrBM0n76H0yBOMreHLsjoNWeHYiuUTupDfVcv1/XOZMOUwhm9Hs7KfKz/36sEG6jNx3A+USqvi6dFVjJt1AOt6QxndIgtB/ha4ZnTFMfgIw5r3ZG/m4Wwa15icLh+WvvUpxNbfeW6kxr4/obN1yfCuzoevAzIMcdHvOrRh4RQsloOceUzq/e9eTGJLww/bd9O9oB1maDk3uy1tp1yj6PBNLOqak9vzG9Bshjdle06hW52C5LCP5oWXL5HWWSiaVce1K/d4aZuFYrlciDi6kG79JuFTczk/TqhN8Kx6tJ71lOKjptO3dg5ibx5m0fhpHHyajUEH48ZsvUNsjVmxnu8V0fNKbJVh3twp1FVvYUDnwezV16R733ZUL5QB+5gX3HigJ8+XefGw0f51sRXjw4nlw2kz9RJfdhxB/ybFcQq5y8GfFrFk837StVvP3CE1sTzQl+a9dmFdcwB92leloIcdUQG3uBHkSbUvM6JOfG4nJbbQ8uev8+nTZxWB5bsyonMtCmW1I/LJbbzNspE7XyYCzxzluWVasmbLjFPMGSY07sJyv3r8cmIcZZ/OoXTN+URUGsSSYd+RLvw6u+ZNZfKxEPJ3X8O+hGO2XnUjvMzyEb0ZdjoLQ8f2psoXnrjfXkHnUdN5VGIGi/vXJEPYJbYtGM3cPXcoP/Umc2o+Y2KNhiyLKc/YcT2pmN+ZsGsH+HHhNDY9dKHO5N+YUx3u751Nm36rsajYj1EdqpHTNZonR9cyec4OoiqPZP6gGhhuXMLXLC3Z82XB5uUWBjUfxibXPhxf3Yn8Lh/4+OnvPoFk/0JACAgBIfBZEvjYYmvx4kV4PfMyjslq266dUWzFL8eOHcXHx4dChQuTO9fbY6neBhbNreUD6D9zPTcy9OOnVd35KqMdKgI4v2IK03c9Im3BIng6WxAd9BzV18MZ8I2Gi3Mb0maLJ1P2LUYxnN4SWw/3MmHQGC7m6MXU8U3JqfQi8TnPjwvns/2uJTkK5Ca9dRg+D1ypPu4HvvL6ke6rvcmYzgaz8PtcumZGxYFjaFcwgK0DejDzkoai1b4lm/opV/ce5EnGhkxdP4wCNzcxrPtk/L+dzoxhlbC9u43pY+ZwLCo7WSs2p2uGs6xe/htemcpQKl8uHH32MH/zeSpNucKU79LwbPcwRs05TGDWqpTL50qs9i7nDh4ntMQUdk37ihe/LWHymsMEO+SnYCYNz+/eJ8S1Mu17tuAbh8usXHWImyF2ZLH35so5HzLW6UWvekVwMaZT//VFxFbKzF47W9Zo1BpjV1qVMm5LGaoV95oag7ZeB2TElylRcLwxIEP5Lz6N8DMMyLgwoSiNZmvovP8w/YrYY4x2CL3M9NbNmXItK32WL6VPzofMHT6JDeceY5ejGF+46fGPdKFo3e4MqRnJmolTWX4hktyeDgTdv4cv2WgyeBStKnpiuLKUUWPm8sstRwqVzUsGK0fC7m3g4LVcjDx5iK6esdyYXZEK8wLovek2w0oq9vADfhlZlR6nv2DK+u20VFxj/wssGtSRwQ+/Zun82TTJG8iFLauYNWc1l2M9yJ8zC86qIJ6YVWbypDYUco/kxyYlGHCwEiu85lM9ztlSkg8rzg+iz6ZbDFX29caiI+D+EVYNH8qSi6F4FCxFvvRpcDZ4cejgAezqrmDR8Prk5gY/z53D7LW/Y8hWiNzpnDFEeBFUaDCb+5fGQpPo5A7z5sCESrTY5cGYTYfpnN+001i/u+xfNZYJG64QkSY3BXM5ofP1wqPKQHp3rMCz2V2ZdeIFZk7uWGvvceeZDXmbD2bSD2Vw1d9idY/+zNj3ALtS5SicFqL9n3L02GPS9d3MiX55eHRyJu2rrMFu6GK2DPsGs1hfzv40nQHjfyHQIz2Faw9kQCU3zvw0mikHgshT4AtyZEqLfeBJ1u68QMWZd1nc3J3HW4YyfMYmTobk5Juvs5NWDQ4xT5l/8CmN5pxgyXcORAU95OCSUczafJ0wl1xk94jG588XmHvWo+eg9lT/QseekSNYfcYXyyxpMXt5gztBzpTtPIbR9Qphb/lhF8SULweyhhAQAkJACPwXCXwMsVWrZg3mzptPtmxKl5s3F2V/Dx8+5NTJk9jY2hhvQJUwBAsLC0qWKkm6dOnfWQ2xj4+xZd8pvDPVpnWFL3B6Nc3NS87v3sqxK96E68ywyZiXirXrUdQlGq/T69lyw4lqbeqSO4kwCEPgXY7uO4SXSxmqf1uIeKMn9uU1Dvx2lCt/+hOpsiJzvqrUqlkEj+jb7Fy/h2s+WvTWzhT4qgH1ymQwzhkb8fQIm385x+MoGzLmK05Bqz+44JeFmk0rktb3Ovt3HiU8Zw2ql8+OLcHcPX6QA79fwy/rt3Sqlh2fCwc4fPE+wdYFaVDeieMnrpK1Uheq5bVGowrm+t5t7Lv0FINjDkrVKIvliW1cd6lG65q5MSeC5+f2suvwDbyiVDhnLsq31b4lfzoLiPHh8v69HLrwJ8HKsRSsSoPqRXH+P+4rRGylfMV4K/o9PiDDmESYICBD2VR8dnv8rV7iibbe8V51ZO8/39nyOraQTafVlGjdlrLpLIkfOhN2eS3z9nphW+R7elb3JNb3Mtt3HuDWoxCiNZakyVqcClUqUixDJPdOHmDvsWu8DDWgcc7AF+W+o0ax9NgYu5dG8ujUXvacuIF3uC15qzenpHY9W8878E2HtpRMo8fn9CpWnYmgdJOelMuofCWAW4fWsPupB1UaNaOwktEe7sW5/TvYH5iVurWq84WbUmNh3D29jwO/38InOAps3MhasjoNv86Fg2UkVzYtZv+DbNQdWIucZhpU+lh8Tq1i1dkIyjTpyTfKvt5adAQ+OMHunUe566/GtXA1ahbUcf33g/hnrE/d8vlwVUwY7UOO7fuNczdfEBKtwsrZk8LVa1M9j/PbzlZ0GA+OrWLLH7ZUbNyOEu6vd2oI9eLcgZ0cveFNSDRYuXnyVeVqlM2flvDbx9h18AT3fMPRmTuQs1BFqtcogUfcoE/9s+Ns3HqaewGx2OcoQ92vbTiw4RTqr5vRoawrQU9OsW31ZSzLfcf35bIa6zbm5R8c3/8rx+/441K0Fo1ql8L+wRF2HjjJbZ8o3Iq3oFH2O2zdf520lXrxXQF7zNXBXPt1K/suPSEcW/J83YjaHleYufspBWt1oE4ekytliHzJ+b3bOXbjKYHRGlwzF6R89SoUzah0tYzk+aWj7DtynkeBEcqBkr3otzSo9gV2Ml4r5auarCEEhIAQEAJ/icDHEFsN69dj0pSp5MwZN3YoQYmUOZOGDhnCli2bX42vUcZwKWNyfmjfnl69ev+l8svKfx8BEVsps/9LzpZidxkSKq5kYtyTiCNUHd572aBSKc6VouISvBoDD5Wug8q2lb/rjO6WTmcgTBtGwaK5yJUnhf67KR+nrCEEhIAQEAJCQAgIASGQBIGPIbYmjB+HxswMOzs74/1d/KJWa2jcuDFKgIYScqBMShs/hksJQqhevQYzZs6UevqHEBCxlXJFmcTWEaytbdFoFB2kNs0DprwaHSylS+GbGsmUBp+EborXUXH66Q1ddXjvJcO74uL1RqFl6kZo0OvR6fWEhWkpWCwnuT6TMVsp45Q1hIAQEAJCQAgIASHwzyLwMcTWvfv3OHXiJD4+3ij3ePGL0mWw3Q8/sHbNGg4eOshzLy+j6HJycjKO22rfvgMlSiSOQP5n8fwvlVbEVsq1/VpsKV1mTXNsKXNtKYO21KaBW6kxzRamMVvJLYpjlnBS4zixpY0TWznF2Uq5JmUNISAEhIAQEAJCQAh8AIGPIbZSKoYyRuv06VPG+be04VpcnF3I/8UX5M0bNz9UShuQzz8LAiK2Uq6GN6LfFaEVH5ChTGgcP2Yrqc3Eu1Tv0E+vxngpcyC/U2wpY1gSOFtKv13F2RKxlXIFyhpCQAgIASEgBISAEPh/CPwdYuv/Ka989/MhIGIr5bpIVmzFB2QkSOdMeWvJr6E68utlg0H1epCXyqAi4Xv0yqxCpjFbitjSK2O2wmXM1v8DXb4rBISAEBACQkAICIGUCIjYSomQfJ4cARFbKbcNRWzt2HwEG2tb1GoVGqULodHdMjlbatSvNZHBYBqNZRzLZSCxXnrXe5VpzNbrUVtKzHvC93qDMSHD6HCZnK3Pb56tlHHKGkJACAgBISAEhIAQ+GcRELH1z6qvz6m0IrZSro3EaYTxY7bi59kyhWGYNJISeIFK0UjKYozIeEMvveu96vCvl0zfTJxgGFfGN8ZsKXNt6fSEhWspWFQCMlKuRllDCAgBISAEhIAQEAIfRkARW/fu3SNTpkxYW7+atOrDNibf+s8QUNqNn5+fcY60jBmTnCPoP8PiXQf6ytmyskGtMYVjKIIr3tkyCq3kNFJyye/xO0zw+VvOVmLVlaSzpQ2nYNEc5JQ0QmmsQkAICAEhIASEgBD4aARevnxJSEgIGTJkwMoqiVl/P9qeZcP/VAIBAQEozpaHh4dxjjRZkiaQ0jxbCZ2t16pL2dbbzlZi/ZTQ6TI5W8ktSaQRKl0JX0W/580i9ScEhIAQEAJCQAgIASHwkQgoEw37+Pig0+mMT9xlEQLvQ8DGxgYXF5f3WfU/u47R2fpZGbNlY0wi/GhphG/OsxWv1OL1mQrF2XqVSBg3Zkvm2frPtks5cCEgBISAEBACQuATE1CEVlhYGMrkwgknIv7ExZDd/QMIKIJBEVrKP1neTeDNebY0qNTK/FrxkxqbuhC+7kVo0kjKYgzKMI7Zeq2X3vn+nc5WEtHv4mxJ0xUCQkAICAEhIASEgBAQAkLgn0wgWWcrtaPfxdn6JzcTKbsQEAJCQAgIASEgBISAEBACf5XAJ3O2Dv16MS76Pb6I8fEZpvemgAwl/V1vmmdLr1jZ4RQslpNcMmbrr9arrC8EhIAQEAJCQAgIASEgBITA30wgJWfrdUDG2xrpdQBG0vop4efJR7/Haa4ko9+1cdHvIrb+5mYiuxcCQkAICAEhIASEgBAQAkLgrxJINvpdGZWlVkZmJRH9ruwkqTj45KLgDfDuNEIZs/VX603WFwJCQAgIASEgBISAEBACQuAzJ5CSs5Va6Z/ibH3mDUGKJwSEgBAQAkJACAgBISAEhEDqEvhkzlb8mK34voWJX5OKftfKmK3UrW3ZmhAQAkJACAgBISAEhIAQEAKfjEC8s2VtbY1GrUS/q+Oi33n1+jrmPano99eTGyeno4x/l+j3T1ansiMhIASEgBAQAkJACAgBISAEPgMCn6wboThbn0FtSxGEgBAQAkJACAgBISAEhIAQ+GQExNn6ZKhlR0JACAgBISAEhIAQEAJCQAj8lwh8Omdrz0XDuyIMX0e/G4xzbul1OsK0WgoVyyXzbP2XWqQcqxAQAkJACAgBISAEhIAQ+JcQUMTW9p8PY2Nlg1qjMY7Tio98T9Xo90O/XjIocfHxy5tTGiuTGhtnNH41qbFOr0cbppVJjf8lDU0OQwgIASEgBISAEBACQkAI/NcIJHa24gMylMh3Y+y78hoHRdFHypLw/bv0U0I9pTokztZ/rW3J8QoBISAEhIAQEAJCQAgIgf80AXG2/tPVLwcvBISAEBACQkAICAEhIASEwMci8GmdrXcchcHYhdD0T6/Xo9frCAvTUqi4jNn6WJUv2xUCQkAICAEhIASEgBAQAkLg4xEwOlubDmNjbYNarUGtVhu7Dyb8lxp7j+tGqPQ6VHIyVEZRpfRRjH+vCCxlQi6j4NLr0RkDMsIpVCynBGSkRg3INoSAEBACQkAICAEhIASEgBD4pARM3QiPYBM/qbExIEOZ2FiRQmpTWeI1kSFuUmPlsyT0UmL99MZ745gtcbY+aeXKzoSAEBACQkAICAEhIASEgBD4+wh8emfLYDDaZq+VmClxw+hsvepKKM7W39ckZM9CQAgIASEgBISAEBACQkAIpAaBV86WlTUajcboZpmcrbg0wnhnK5FGMvb/i+8JmIx+euPzg3suvhH9nrjwr6PfZcxWalSsbEMICAEhIASEgBAQAkJACAiBv5dASs5Wwuj3xCVNPFXWuz43jdl6xyIBGX9vQ5C9CwEhIASEgBAQAkJACAgBIZC6BFISW8a5tlJhUSV2tpKf1NjkbOn0OuOkxpJGmAr0ZRNCQAgIASEgBISAEBACQkAIfHICicVWwi6EqT+pcbKHp4zhej1mS6LfP3k7kB0KASEgBISAEBACQkAICAEhkMoEkne24iPgk9uhKbU9+eXNz1UHd180KC5ZvKP1aryXknZoDMgwBr+/Ef2u1WopWDwXufNmSeXDls0JASEgBISAEBACQkAICAEhIAQ+LoF4sWVtbYNGbQrIUJty340hGcaQ93iNZIiTV8bodyUgw5QKn5x+euNzGbP1cStSti4EhIAQEAJCQAgIASEgBITA50Xg043Z2n1Rmc3YKM2MCi3Rq9HZShT9bnS2iuUidz5xtj6vZiOlEQJCQAgIASEgBISAEBACQiAlAorY2rbpMDZWNq+i343OFiqTw6UIpEQaSdlmvF56l35S9NSrz8XZSqkq5HMhIASEgBAQAkJACAgBISAE/k0EPqGzdUHxsuIGer39mnRARjiFiuckd76s/ybmcixCQAgIASEgBISAEBACQkAI/AcIGJ2tjYexsbZGrdagVivBGMo/xb0yvb6tkZL6W/I6Suk6+Cr6PYHb9Yb0UiY1ftWNMEH0uwRk/AdaoRyiEBACQkAICAEhIASEgBD4FxJ4KyBDrTYFY8QHZKhUb9ninjCLAAAgAElEQVRRf11qgergbnG2/oXtRw5JCAgBISAEhIAQEAJCQAgIgWQIiLMlTUMICAEhIASEgBAQAkJACAgBIfARCHxiZyv5I3idRGgg8aTGMmbrI9S8bFIICAEhIASEgBAQAkJACAiBj0rA5GwdwsbaJsGYLWVurdf/UqMAxkmN35GPgSFB9LveoEev0xGm1VJIot9Tg79sQwgIASEgBISAEBACQkAICIFPTCBh9Ltao0GthGKolXFaqlevqTFoK27MVvzRxadpvH7/Zhqh4m7FEhampVBxZZ4tSSP8xO1CdicEhIAQEAJCQAgIASEgBITA/0kgeWdLSSJU3K2EO0iokd7WS8YJi18tb34uztb/WVHydSEgBISAEBACQkAICAEhIAT+WQQ+mbN1YPcFQ0LhFh8BH49LiX4nLv5dGbOl0+vQirP1z2pNUlohIASEgBAQAkJACAgBISAEXhFI7Gyp4qLf48dsKdZWvEaK960Svn+XfkqopyT6XRqdEBACQkAICAEhIASEgBAQAv8pAp8s+j3e2Uo8qXFCZyupSY1lzNZ/qj3KwQoBISAEhIAQEAJCQAgIgX8NgXhny9raBo1aQ3LOVlIaKfHfEvcMfONzmdT4X9Nm5ECEgBAQAkJACAgBISAEhIAQeA8Cn87Z2nXhVfS7krqhDNGKjzlU3usTRL8ryYS6uOj3wpJG+B7VKKsIASEgBISAEBACQkAICAEh8LkRUMTW1g2mebY0Gg2quOh3dVz0u1EQxQULvtJIikxKQi8l1k9vvDc5W/FLfFTh69c3o9/16PU6wsLCKVQ8p0S/f26tRsojBISAEBACQkAICAEhIASEQIoEko5+V2LfFUFlen1bIyl/SS76PbGOMn1bdUBxtpLRWomdrYSTGouzlWIdygpCQAgIASEgBISAEBACQkAIfIYEEjpbCSc1fsPZSqyREjpb79BPRmcrblFJ9PtnWPtSJCEgBISAEBACQkAICAEhIAQ+GoFPFv3+hrOVxOG8SiI0GFDm2TJ2I9RqEWfro9W9bFgICAEhIASEgBAQAkJACAiBj0jglbNlZYPR2VIrXQdVb/xLjd2Ls5UaFGUbQkAICAEhIASEgBAQAkJACPxjCHxCZ+u8wTTQK355MyneFJChpBQqzpYuztkKF2frH9OUpKBCQAgIASEgBISAEBACQkAIJCTwprOljnO2ErpbytrxGil+EFbC98nrJ3itp0wBGYliDeMjDZOLftdqtcikxtJghYAQEAJCQAgIASEgBISAEPgnEkgq+l2tVkSRivjXvxL9nlA/vRH9fmCXOFv/xAYiZRYCQkAICAEhIASEgBAQAkLgwwh8WmcrrowJJ+wyGmcyqfGH1Z58SwgIASEgBISAEBACQkAICIHPlkCSkxqrTK6WEpSRcJhVkpMav0M/vRn9/srZiu9b+OZrkpMaa2XM1mfbcqRgQkAICAEhIASEgBAQAkJACLyTwGtnyzpBGmHiSY2Tmqg48d/e/f7NSY2TKJJEv0tLFQJCQAgIASEgBISAEBACQuDfRODTRb+Ls/VvajdyLEJACAgBISAEhIAQEAJCQAikQECcLWkiQkAICAEhIASEgBAQAkJACAiBj0Dgkzlb+3eeNySOKnyf6PfCJXKTO1/Wj3DoskkhIASEgBAQAkJACAgBISAEhMDHI2ASWwextrJBo9GgUilzbamMCYHquICMt+Lc4wIElQCMd+mnNz5/O/r9zYN6c1JjfdykxlqZ1Pjj1b1sWQgIASEgBISAEBACQkAICIGPSCBlZ0vZecKJixMW5vWkxUkXMcGkxkZni7h5jlVgVGIJ3uv1Bl6HZOjR6XQokxqLs/URa182LQSEgBAQAkJACAgBISAEhMBHI2AUW+sPYm2dwNlS7Cp1AmcrkUYyyq8k9FJi/fTG+wO7LijSK9lF0gg/Wh3LhoWAEBACQkAICAEhIASEgBD4Gwik7Gwl52r9tcKqFGfrQ8RWERmz9ddIy9pCQAgIASEgBISAEBACQkAIfBYEFLH1y/qD2FjZJJhnS4VKmdRY+c84buv/X4xiy7ixuJFcipOV8L1erzd+pvxdb4jvRhhO4RK5JCDj/+cvWxACQkAICAEhIASEgBAQAkLgExNIHP1uCsh4PamxUpx4TRSfJmiUXyqVURe9Sz8l/FycrQ+t2OgQfAINpPFwxNJgIDLElxC9A65O1qg/dJv/1/f0RIeHEhahws7ZAYvUEeN/sUSxaIOCiMQaBwdbzP8eEH+tzAY9MeEhBEaY4+xqi9lf+3bya8dq8fePwtrVGRtNam009bejiwwmKBJsbB2wNv9bGk3qH1RSW9RF4O8fTES0Cgc3V+wtNckOef00BUq8FwOxkSEEhcZi4+SCTao1xL/naGSv70cgOtSXQL0D7o5WSbdH5fqkDSEoyhwnF1vMDLFEhIQQprcgjZMd5u+3m/dfy6AjKiyUkBgLnJ1t+IwvXW8dU1SID0GkwcPB8v2P9+9cMzacgMBozB3ssLM0e7/rkUFPeMhLtBpn3OxSr/ajg/X4GVSkT/Mv/g34O+v6s9p3DNqgMGI01tjbW/2jzvGPgfGTO1vxCiwpZ+vtgIzP39nSh/vhG2NPWscPu/AaokMJCAolIlofV78GDHozHDzccVBu1I4NJWuLcJY9nEklQyTbe3jSz286F7a0xOVjtIiUtmnw5eyqSYzbaMXA3ZP4xiKlL3yEz3U3WNS5A9t1LZkwvSvFnT/CPlJ7k9F+XF8yhMab87H9eB9yp9L29Q8WU73CTpqc+pV2GVNpox9hM8+39aHltija95pE02KOH2EPn8EmDVEEnVpCq5HruPHQie7r19G1lAdWn0HRXhXBEMytrcPoMPoubbfsp31qNcTP6RilLG8RODUsJ01CpnNv1ndYmSVxoxvlzfn5w2m7tzDbDnYnZ/B11g0fxEy/iqxc158iqS3KI55ydMYo+p0rxeadHcn2D6qzg/0y84N6NY+nVfxnlPrBWup/f5gik4bSv3IurN+j1LEh3vw4oBTzsm7n4pDC7/GN91vlWK9AykdYEbPYGrN/wkPS9zusz2wtA7ERwQQEx2Dn5oZFdDCB/qFExd9hGgxYObji7Gj9cQWQ7jKz207gRs6WDBteB8//uL6Od7asrawTRL+/7Wy9oZGUOkvgbCWnn974+79tzFZ0sBc+QdE8+OkH2oWM5s/J33zQCRdzajJNBq7goq8VzrbKL5qemIiMdPhxDZ2Lu2J5Ygz524cz78YkyhPNkUnVmB7Ynw0za5Hmg/b4f37J8JILP85gyhYrem8eTdm/RWzdZ9O40RzR16JHv+/Jn0r37rqoMIJDwtE4uPOB2jl5uNH+3Fw5mtbb87BhXzdy/p/VEP91/cMV1K/xKw0O/kLLDClvNCY8iJBwPVaOztim3gPLFHf8YtdgOuyKonXXMTQq7JDi+olXMOiiCPEPINY+LS7Wn+lVO3QfXaotJsPIuQypmvnj/pD9ZYLxv7Rh/HloLqMXPabujCXUlykMP5TkP+p7Z8cWpnXIBK5MrpGM2PLh0tJxdNlfgPW7OpE97B67581ibVBJxk5oTZ5UF1vP+H3eRIZeLMG6TW35JzXDI0Pz0k29mFvjy33yNvBB18GHG2je5hgFR/enZ4Uc7ye2Qn3YNLwiizNv4Pd+BVPtOE8MDKJypCVhs99PbEWF6gkJU2Hrrvqse26kGqBU2JA+5jknVw5h1BYb+m9YSNbDg+j5w2oeembAQQMxoT6krzaYoQPa81VmG5J69pIKxQDdVRZ2mc6t7N8zYGBNsnymP9upcqzvsZFP6mzFlyc+8j3he33ceC2ju6XXo9PrCNNq+SwDMiL82di7LOMvWGPQhmH2/Rquji7zHrjfXiXm1AQazA2l9ahhNMhr//YKCcRWxc/hUdDnILY+iHTKX/I+t4pxE34m/eBfGVY6la8MukBuLRtJq1QWWzxaQd3q7y+27m4dwbgtvlQevoTW+VJmklpreO8eTPudHy62InxPMrVlR572uMDyWu/zbDa1Sv4XtnN/NXVaXKDqomF0KpLu8xRbf+FwZNV/D4FXYmtKTayS6rMXlUhsfexDj37OidnjGSJi6y+Rjnh5imkt2vO4+0VW1H7P6+AHiC2D1pf1Qyv8zWJLx7mFWiYtUNP8sB0NPf4Sqv/oynp8rmxm8oifyDB+J/0LhXJ+7ShW7LSi6cqJlFOec4ZdZGKntvzq1peFI1tR0PkjWYyGayzqNI2bIraMbTGh2DJOamwcr6UyTmys/GfMeI9bEmqkpPRSwrTBtz7/Vzlb56ZTfrCGmYf7oB2eh66alVwf86FiayIN5wTQeGB/mhdL+26xpVGh9X9CgNqDTM7xnZP0RAQ845l/NCqVBms7O2ysNMREa3B0d8TUuTGGEF9f/IIj0KsMGGw98PRweKeNrw/x4qFvpDH1X2VuiWuGTDgoTzffV2zFBOPt7U9YlN7UR9zencyu9phrlHcxBD5+RkCsqeukSm2Dh2c6bI3vlLFNwfgHxWLrYkXYE2/CVCrMrB1wdXfH3ujGRBP8MpAojR1OzraYx4TiHRCDbRpH4xgZ0xJF4FNvdE4ZcbHToIoN4YVXOHYZHYl46EWIMr2BmSUO7plwtdYTFerHtf1rWbr2MK6tZtKhpBMubh4mh8sQSYCPL/6h0ahVBvTmTmTM6Ip1CgMNIv3+5FmQabI5c5WBoCNz+WFLrgTOlp7IED9e+ASjU7JjrNKQ1t0V+3cNhIvw5bF3KDF6ZauWuBj207b2HurHOVvKgwrtywe8CFWjwoCZtR1uadNiq4klPPAlZzdOY9mxIEq0GUTdQm64u8Y5XHotPi9eEhoRa5r/ztKFLJmcEozVMBD24iE+4abTXG1mi1vGtNglwyBGG4Dvc38ijMfljP7MFAYejKFF59fOli7kOV7+4UTrlC1a4ZY1I45vPUE3oIsM5N7lQ6wcOxmfRqsYWckZR/cMOKtDCQqOxMLJnVfDCqJC8A2KxNzeCSebJKw7fRg+z0KxTu8Ovk94GaG0QRVmzhnJ4mSyafW6SIJf+hFt44RZoBfBantcPdLhYAExWn98ngcQqRyXmT3uad1wVM63UG98Lq2lfb+blB7enoZF8pItgzPWZmpiAh/zNCBGOZNAbU3arOmxNULWExMWgE+wGifHaLx8IrFN404GVxuICcffx4sA44402Lt54JbGNLZFeTLpE2WNq2UU/gGhRMToUakdSefpis0biUZR+P35DGMTNICZpT3uGdwwjwjEL0hPmvSuGE3C2AiC/L15GaJDpTJgZu9GWtc0Sd+UK2dW4FO89a5ksQnn4Ysg9Mqcico5nDWd6biMhxZLmO9DvMNM7dDcxgG3tO7YGH/XYwj1DyIaNcqT+uDAWBzTp8XV3ozQF8/x10YSa9yOA+mzuSU6pkSXSEM4vg+eE6L82cwKG3tH7AghwsIDD3szosMCCI00YJ3m9fg0Q2Qg3kE67JycXl8v4s8rnWmQcpoM2XBJtv+nnpgQXx75hClTpGAwtyGNqzuuxp4JBiKDXuL7Mpho42dpSJ/eFdtX4xRjCHr6nICoGIwTT6qcyJjNJe46nfjyr4yjCsI/xIC9iw3hz58RFKMCS3vc3N1JY2WCHRnkS5jeCvs0DljG3Tfpw1/yPFiDi1saYxs0iq3QyVwfVYwnPkZaqM3s8MjigY3xcplIbOmjCQ0IIgwb3F3tTA8ODFEE+PjEXQfBYOFI2rTO2FloINyXxz6hxBj5gbV7VtLbv3lxCH/5gOfBSmPUYEk493cuYtTZYqx95WzFEOrng3dgpOk6a+ZA2nRu2Mcf1Nu/jsa/RAc84mmg8SKCShPXDo3l1REdEoiv1gxnJx2+zwKIVamwtHPC1d0F62TvMfWEvvDCTxuF6dLkStaMaV6Ns32ns6WMdQsKJDDWEicHHQGP/QhXg7mtC+7uicbVRgfxwicAbZRyZTBgsE9Hdg/bV2OqIvyf4Ktyx13nxfNQFZaOjoTfP8KK0RN50XA1oyo74+iWAeVyEa0N5KWXPxEaZTC9FU7u7rg4WJi29V5iKxr/h88IMp3MoDHjwuxqzM+YwNnSRRPk85iX4SpUBg02Tq64u9q/Y/yxgeDHBnwiDBh/6Z3U+M8MplLEa2dLebju84eeoLi6tbRRkzmzCo3eQKh/LHsXRbBmi5pq862pmV1N2rQmhysmRI+Xt4HIuNEXDuk1pE/YYcJg4Pl9PSGmZoHGQYVnenWSZY0J0/P0mYFoZT1bFU42xqaDVRo19nE9d6KD9Hj5GoiK259jBg3p4p6NR/jpea5Skd1ZuWGOu/4ZDAS/MBBupyK9w9sPbmPD9Dx/ZiA87rjtXdW4u6qMv7fv2lcyp8DrP+v8uPzzfCZvz8WsTc1ITwgX1o1h6S9q6i+aRrV0plUD9w2m+eZYfug5ggb5VDz31+Ho4oCtefw5G0nAEx/0Lplxjb+oE8nLB88INp5oZlg5pCWja4KLpD6KEL8X+ATHGs9xB8cXbBqxlHvZGtH/lbOlM17jkzu3iPLnz2dBys8VBpUGS6d0ZHL6sCE6KbL6xCv8Lc5W4mNUmmJCZ0tJJtR/zs5W/AHodewfkp9+Vv+v2Ark+yGDaFrY9e3qT9iNUBmz1Scngx23cHdCaeMVIfzRWdZP68fkk1HYq2zJWyQ/rppovPWFGLKsF0U00QQ9O8biMQvYeuYxerNofLM2ZP7ILlQr6IGFUfy8ueiCn3JkQWf6bfXFAh3m1tZUHrSRflUy4WiecjdCnfYlT/bMZODKg/zha8CKYB7lGcyZuS3J5hKL96M9TKw3nbPmehQpZqbzoN6C+XQomgUny1Ae7ptOh0HXqDSsOg9Hz+WsWQwG92I0HjyPgZVdsNBdZX6H8VxI35gR4xuR/d4Kag57zPcDu9CyeNzVhIuMzlsX31GXmdXYFYvHi6n61Ua+WtWV0CFTOKxSrppm5Oq6mRVtXXi6bw7deq3lqUr5nbHEpURdeg4aS6McWnyvbmXcjDX8diuQNOaxBJp/yYCRvWlSKS8OFkkHIIT73OGnIbWZfy0N5ljh7liKatVD2HC4EGt/7UpOdEQE3WT3wlnM+PEisVYG/F1L0bF7P7pVzYVDUjcYEb5cXdGHzhvvEWP8gc5I447FOTzzEs2MYktPpN891gyuy4JL9ljotVi556LB6OV0KR3NhTUzGDpuGy/MLYz17l65B6P7d6GcRxDPT62m5/St3Hkejo06lkCbckye0YeqxTJjp1YT4X+aGW06s9PH0vhDZKbxpPvuTTR3T9x6DESHPeboytnMnHkQH2cVMTnrUCfdfa5GZKZN1+E0LORAbIgXR5d2Z/qOP3kZYY4hxJZvpy9iQLW8uL4hNmMIvr6CNs3mcycqEoOFHc6ehWg0eikto1cyY+FxCozeQLPspnLoLy+k1cRz5G09nGG1crx9PgX8TOOSC8gxfRQZdozhx5vhxBqiCCk0mP1TGpDF2ZLQF78zo3U7zpcZyJfnpnHYoTp9p8ymuvNDjq2cy5x5B/FKoyFclZvve/amd4MvCT80kiFzfub3B+bYKn01srZl1bKuFDL3YceUpsw+FkN0rBpNtBt1Fi6nR6l02OmDebBmIFVmQJ9+GuYt+JPyrUaxoFtBnp5cx5yZ0zj4zAlNOOSp25neA5rypastT1Z/T+MDGelaXM+BQ2e54x1G0KOc9Dk2ny750pq6hehCeXJvC6Nrz+WakznEGrC2L8iAbQvJd3QUXadp6X9oHlVsYgm/d4gFk8ay6mIUNgQSm7sRAwcOoUFRx1c37wlBXhxbgHr327O9ZiB95u8nPDIWfbgjjZatpbtyXGo9Ed43WTm4EYuvOWCpC8M6fUGajF5I+5LOWOnvsG7QJH59ZkPatBGc3hZOo8UT6flVDD/2HsGacw8Is1IR+tSTrjun075oVmyTuE4Z9CH8eWYVw5ou466bJThlI1uBAmR9uQ/vbzfwY6ss3Nw4hJXHdXw7bCrV4rrZxhwfRfVp/rQcMZTWX6aHCF+ubRhG7zVXCdEaUMUGUKT7biY0y4ubUYkkXPTEBPzBwfkj6bTpPmmtYvF3/IIGnScztXFmIgJusmfmbJZtPsdLewjRFKXHyL60q5zfKOx0ISeZ2XwM270CiDaDcJ+8DDg6m+aeLkmEUARzZ/sUuo97Qs2RtfFZOIZfvdWEOeajTruhjGxSECdrODWtOZtCK9KqdweKxY1fDdvdkdJz3Zi9YhCVMjlwbmwRWj3vzuYKD+k46wCxOgOqGHearlhOx6JpsY1OJLaCr7J22AzW6mqxblFj0sWE4Xt1GxNmrmbvTeU6GI23ujJzlg+lXkEHHm0cQtfFp/AN06OKCcCm7mI2DqhMOjvT70vok0usHtqApbddsDA4kDV9Ub78MpQDt0uzfEMbsuoiCPzjAAtnL2DFaV9cLfUEqr+gba8edKpbDGdb8ySDHaICHvLLhEbMO6kiVqfGXJeW+ouX0KV4Wmxj/bi2ZDCN1tnSb1Aato3YzgtCsc1Rmc7jZ9OsYFLBHDpCvU6wvOc0tt17TriFgVDbikxbNIBqeT2wUKl4p9jSPubQjJH0O5eFvh3sOTBoDVetolBnrUL7PqNpW8bN2H1bp/Xl0c5p9F99hAd+KqwMEfjkasP6Ea0okdcNC7WKIwMy08J/FLNdljDttCV5GzUkavVyrmojMFja45z1C+oPWUm/4mFc2TmbcUN+4aGTBVE+jpTp0JMhvWuRXXkKlaLYiiLg4RaGVJ/JZXs1BgsbrEu35PuweWzMtY7jfQtiiI3k+aWdLJgymJ1/OmMWCZ7lvqfb6I6US+uQRNs1EPwokkk1otjgB1FqFbE1zRgfHU1vJytTN0IVBD/U0qVELIfNldsZJQhMw8IjdlS00fHrXC2tJusJj1BhlQYK1rNiymRLCkbHsmN2BFN/0vEiWq08HSN/Gzum9jSncHoVGrUBv+NhNG+g45oiPlUGogqZcW2fHZkSnc3RwTHsnx1O77kQZg7ORdWUcdPjHaym0RhbWhdSoX0Ry5Zp4czYbMBXedih11G4oz1Tu5rxRToVl0YEUuKOBYEbbUkT97Aw3CuSAbUjCR9uy6r6bz70iwyM4beFEYyfquOptRp9uJ6Sna2ZMcWSjN6x/Dw1nBlbDLyM21ehTvZM72pG/rTK5LfvVgj6l7f4edEItmefxcbmmSEZsRV7bgbNZj2hSp8xtHfeRPkB3vSe1I26eeLvQc8wxLMB4bPuMrOOLRqVFq9rPzG60RIuO6jQq2xxKdKCBRNakMvVGpSHZtd2M3fmZNZdjcXakIay1YsRfd8H27JN6du3BllUOkK8fmd5j+lsf/CCcHM9oXYVmbFoAFXzeGCu/Gb9NJhvZ1/A0cxAjJkG66pzOTX6y08siz7O7pITW0k5WwlLkNi5Sko/veF0/bbjXFz0u/FB8qsIeKOEVdqvEv1ufCKqRL/r0OuUboThpm6E+T/PHt0GvY4D/6/YOj2ZJjP+pEzTVtTK72rkordwIWsWV2yUboNviK0o9gwpwijHtVwa8SW6oNtsHtiehVED2b6mDsrv7LMTc+ldbx6RLQczecYP5NUeY3qPFQR+1YuRPxQzPsW8M7shdY8VZdWcXpTK/PpJmqkSI7g4vi6dvPtydn5V4xPN2D+W0aTJAgouOseo0sqTkunvGLMVyc2V3eg1J5iGKxfTuZhy8j5m3coX1KhbHNvAJdT9bjnpR+1lZeM4J+/sFAq3XkTleXeY/q2ep0en0KD+z7g1mMDqZfVxw4f94wcw8XYuJiwfTlmrGyztPo3L6eoxcHhdPB+so9G4JzTo9QPfF4l3B68wqUQz/Ab/zsR6Llg8Xcl3FcfzxKMnG071RulBF7BrCN+Oe0j/nRtomlZFyM2fmTBxM+kHb6ZXAeOtO2FnFtJnyAbUzWYyo0NJ7JSnQvt70uCHW1T7aSXdv86MTeILYEwg6zsUYab9Uk7Nq4LycCz85gIa1FiCtkg3VmzvRI7IB+yZP5WNj75m4vwWKJdFv9/G02LuA6oPmESP8mkTpU1G82RFM+rMz8OMU+OpaOxBcpMZX7VkhZ8nQw79Qsv0kQQ92MWGxw3oUkl5bBvJ9SW9aPezLVN2zKSiHXjtn8r4LT5UGj6DhspOiSVg70hajz5HkTErGFUti7HOvTY2oHZPPT3OrqGVpw0HenjS22Mnd4YXMbYSv72LOF28C7XdEp36sX6cWjuWST9Cm7VzaaCEdjzby4SBfZkcUI+fZgzhu/wazk36ngEhTVg/pjkZFEBP11GxymK+WbGL4WWc334Cqb3K9FYdedb9LLMrmPb5+MQyVq89Q74hK2jkGSe2ri2n04yL5G46gP7Vkhh2H7iDH6oP5njAF4w8tJmWxl/fq0wr0YyFpWZxe14V9L5nmFKvETuc2rFs9xhKGJuCL8dXjWfNIQ+6rB1GcbP/sXcWYFVm69v/UdJ2d+vo2N2BHWOiCKjYighIgzRItygIiAUW2N2B3d0tio107r2//w4QEWfOzDnfnJk5e3ldcsHe77vWut+11rvu9TzP/YDwxjKm2R+mxRw/HMa1ROnNJiZMPMvQGHfmtqoIokwOLO6Pa80wztvJLN83gumku4cZ+w5h0iiblxvMae95j+EuCcTrS9nA+3PxeETtoPbcDdj3UAHhPUJnW3O0lgEhblNQ27mQWS4byJi0le1LBlJNCc4s6Y/BU0OSoo2op6VM1lVPhurtovPyE4QMFs96ISkHYrndxYDGZ32xCs1i0W5/Bqp/4vKVu3z81JphQ8QryCe22eqz9stoliw1oWsZ5z/XA/tjtPIlhXpruO0ujVX9tHMWOlYvmXvwAMaNcvn48ADbU8Yzp794cmRwMdQMs4PV8dvmQx+1J2x3t2JxnBpW0SGY9JP6B2Ucjyep9kB0WtSSWHrex42mb2QbVu1wopf4hV6yiApJfRLLgn3jap0AACAASURBVCHraboxCc9u4qH8luM+U5i8TR09+5WE6dbj3lY34s4KGGDlziDZOUzBWak3wWQba/Q7VeL1qjlMOtmbNbFzaCbeLBUcZ15nAwRO94mZWCq+UPSFuwneLApXJuDUUjpQyJNHV3lwtyYjhiuz3ceWQ58HYxEyTRKXmXPSjjHuyeh6+DKzZx3S90SS1GEWv9SRbsCehvdgQMIEDh+zpPl3hDKDpwd9mTQljsrjLAhcZYp4WXq5x52Zjtfp6hGG5+i6XA6bxdaMvkwxnk77SlKQsg6YMWhlVXzCzelXR5uLSztjtDYTNaN1XHWQbl6SN05lhMcXzA/tZGaND1yNLBGzlX6bje7L2CQcTkzQGDQvrMDcfgNMka6D4kP9i4mH0OrciVYN37EiMps5czojORgXHGNuu2koedxnxTgthJmvWT2vJ7G113PWXzpePpz3Z/LYeMoNtyZ6tQHV723D09abO51diHAehXhEZF/wxchoJw2cVuCg115sGPm2CNLZbdoHr8arOWfZUfrZRR/aTzuB8cG9zK2Txv015nT3eMhos3DWW3SG7NvEWtizS1GP4DADGpW2pGdfw8/Ais9jInAzai4Zh2/Wj0BnZXtW7XSmRxU1TvxazFb2a86uNGeYxwsmLPIi1G0Q5fnMySATbI5Ux9TXD4M2Im5GzcZseSEG6yOY3VYafX3ebTAGe9oTu8eNvjU0OO3UmllblJi18Sa2su6RfZPAqbN5ufAioTJ9joKXd7jx4DHlBo9BEl11N5ZZNolUNwzAU68VSr9BtgTpOzFu74ww7BTRo6QB0C/W6KIT8ISGc9ZwxOxn0u4ewd/HjyzDnQQPEfugvGKztSUx6X3wDV1Ex1JWYFFmHrYdc7hloE6ii6rEayV/dyYtphfwQk+NguXqKBaKeLoxmzu6mvwint4iIWvnpuGQq8q99RqUR8i9OJkb4RFNhopvkldAzLQs7F4rsylRg0E1xYMiD4/O2axprcahMHWaaOYwTyUXrZOVCJQMt0J2BRbQxVKdoqNY8V9F+UJOLktn8VplvE5rMVw81R/ls3haJqtVyrEqSpMJDQtZNiEL13xl9mzWpIfYekUeS37OZksvNU4Eq1PnaSZ12ggI+VwBXfH8E4h4HptOE29lHj/VRPZqkuAqyhWwwyMD291KeO7SZFJDRXiYz8m30LCLAvsmZrGkQJn9mzXpVklal0PrbBL6qHEyUJ3aUvefHxQRHx/uJsJuJQ0D9zJVUrHUshW9TZmJUb4MFr+vC9O4GmOO/e3GWFsvYVD+aka4fmChyxxGNi+SXbuEW9upZHtfxXukBrnv4lk4MJo+e04wU3Lfz2y10CEgzZ59qyah9ewggdb+XG/rxhrnXqhRwLU1jlgt3kV99zDcTQZTL+cKPlOsSZ8Qheu0ppJ90Zu1w9CJ6cTqXa50+xBJv8Gnsby/mTGS5f4GMStgtnG7X+v03+azb8mWIooKisWuhEU5tqTy7mJOJJL+lLgXimlBkfR72fyp5Of/SOn3/wjZuhCEkdNarr4vJ3V7EuSTU28qq1fOpX0V9R+QrfVcderI21vROBoeYND+HejVLhpzKRwJ9WPd7WbYRRtTZacDTscz6DLahN41CyWWJJU3O5mz6DG6mzyY0772ty4sBQcwaR5Ck/hwhlXIk3xfbKnaH2HMnjYJJFnU4vJ63x+TrZzTuM6MIn+EKbZTO/OtdoWQ0w5tMVNdwSXnvsWnNCKRkLOe3ZifE8wNr868OuLFAsebGCbuQF+msJd8Yjl+qy7QfPE6TDreJWqh7+8mW2OHhtFr03VsZOJKWe8vsGKeCU9mniBytCYpF9fhH7SDmuZbsOkufgu/ZbezDftSB2DiN4PWxfu9D2yZOoYj7QNxXdCD2qVOv4X3wxg08QaW51YxsigMT5DJszgnJm5oypaDC6l5cxdBy0NJH7yC2a0KxYYHlNIuEep8FMVJC1g6t+e3AijCK7h2M0bgspslw6t/dfH6EM+EvtsYW1IgQ/iJx3dTyFMs4PW1TWyKfonOqo0YNBHxcIcn/rs+0M8qBMNWiiB6yqppi7jV1gYb837ULj6Ee0XUkCFcMzhM8DQ19s8dzsrGPgSPb0uTFtUkC2VZRfjiBCHB4dxv40nUrJbFX/l8yJmZ29LRN/ZjUovjLBy6k/omkxjaujoqYtcV5VyO2U1mV7/t7FnUhmJvUNkdst6eJXS+Oa/nHmP5CDHlhZeno1n9B8iW0cAl1Pa7xNLB6tLTchEIz7jTfk4mK2770fnDWbxmLeKG7jZ2GjWQ1CV8dgz/iAhuNzTDaUAliRunosITNjjG8r7bHOxtR9LwyRrGGlxEZ5k9c7vUQ/XtOsb2P8+Y+Hl0UVdBQRyPygd2Ws7isv5Ztk/V5Pk6G0ZGqbPyRCC9xdgLXnIkbDlR5+pgunQwlcQqpYpKPN7qxuqXrVjo4UTbpFnorq+EQ4ATw5rJZtjtELqMf4LtWV/GVy3HAdPmuNTfxSWrn0s9pjTu7wzGflkR2ZJ9nPOBp4/fkq2kxJOtXqx7+zPzre0YXMY513X/HuhfmMrBTQuoJ4uuFvGe9VP6kDjoCLtmyc6PCz/y6N5b8pUKeHF2HYmb0xgeE4tug8dsXmJD4qeB2Pmb0KlkqGrhJ148f09GnhDlp5sxsEjFNsmLCTW1v4mBE+VnciHwFxa9d+Rc8MBicp7/6gIhPtbc7xVPrP5vkS0H9Dsm49XbiTxjC8Z0rIaqeCwqluP2ihFYq4TzMmjot/jlf+ZOvC/z48vhFDmbjvUbUFU2GQpvxmO1+hjlOs5hVmdtxF7SitxmufEaVGd5YDe1M9XEAy43hccvUskrFKF8K5axjoqE3/dF57uY3Awe7V2KmfczZiRsRrdop5h9k1i75RypMJpwj1E8D5vF5t8iWx4dmHbblDObZxSr2ArynrNq2kgO/3KSBH0RV8PdvgpkFJOt0awL6sM5F1N2furHQv+Z/PyDUKHUZ494m52PUDGDg/ZGHB+xm11zmpBzLZBRM5/icC6CQUXXFnzgcoQH5qc7k7hlMq9W2RO1vwJGsS70Kua3aRy0ncpWRQNM7Sbzc2khpORVjBhwDf3t8+kg8edUQFCYzHbbRdwxOs+WSXAn2pYpCdWIPryUbpLJnsWNze6siM9jdEQIo0qJCmUdsGL0zvLM0x1N25rlJC6yyjmnsNXbSu8t2zDvWJ6kXyVbrzgZ5oTtldZEJ1hLyLGkPN+JncdOFAbb4637EcdJK1CcZI3V5LYUd7cgCfM+7tQI3IRlrypccGrNnKfOnIufjIxDk/XuHGHzTHk15zgrRkrXQWkRkfHmIc8/F6KcfpVIr2MUjpiFp3FvKv0G2XqxcjjDz8/k9GpdyYGt5G55mWxf0pWg2gmctqjNtbhAnNdoYRkxlmpiv29FJZKPhhN7QYHRtmEY/vztieOXzZl03iIiapkWA2t//ey60xe6p5USyPgk4NpL8SGHkLubs7E7qsyx65oS74+LUdkExyiiu1OT8bUgLymH8eEFDDTVxLLXVzdVUVIWze0LCdpYntEaecxsn0cVf030+ynRoVbZ5qCspwX4LMni2jhN9kwqevEJebQ9G49EEcPdtJj0Nhed0AL07TSZ2+lrfYLjmTRaIiR2uzaDahQQ2CSLC0srskVPAUGukLWGaQQP1OSW8bdvyrTr+Tj45ZA7VZNVw79l+vlHshm0spBpDprM7vC1rsJjmTRyFLJmhzYDq0uie35Q8nh9czNBC64w9GgoQyQEOJ0r8R6Er/5MDycLelUVUXh7O4FrLlDHyBPrye2pfD+aER6ffki2vIarcTd0EONfmXJgXjNyC8Wepjm8PrOJoNW5WJ0Ko+5uV/wjMtDbGMygYnXo+8SY+HKj7kRs7UZS7YAFQ3dWxmTSSFrXKJpbJ7GZvJ2+23ZglhNJ79lPWJRoSt86LalXhoTBD7v+N/jgT3MjLG3ZKs3USlu2BAIBWf8Lli2JQEYmRq6OjG9ZxrFFWZatinFcdWzFi8MRWHtrsPTYgq/qdqIX7PUPYPPjVjhELUAUb49ryDYeKldDs2j+KiqgJOqNxVorRjQu5b7yLIZRQyL4WFsdZZm/s9japlilKR2muhGqW57L6/1+TLaeJTLX/x4d9IxY0Le00f4LGwz7cm/KKRyHVfy6oRbHBxz0pFdcS07HT+DL4UBM3d+y8FAYg2Uv5+dHQvFfe502VquZ364MsuX5iommM5lcbNm6gU+XKXwoYdkaN2w/E48mYCgjpplvkgg1tubtvGMsG67xPdkS3iJm8WZeNh3G4kW9i1944nn9OOYXHFJn4TN7DI2L3oSyCS887EDL2J85u1GfYsNA/ifurnZj2vaWbDlgjNblDXgutOO4QgOJyVxSxPF0gp+Z4mSO0fCfJFa04pK+gxkDLzJmhzWj6lYq3lwKn8cyYbgsZquWkLSU61w/thH3gJNka6tQmPEB1bp9MAsXW3/KIFsFSbhN3k+lOVOZNfwnWdyctNZbQd1wVFlG3LyuaD+IZuTiOD6/b8ncOFN6atSgQdOq38map93azcq4tajoJrK489fmFwtkmPmhq5mInulK7r7JpYKasvQAR3wIoKpKyznRhE5qRLlSp9i/RrZa269iYpFl69Yq5gVc/hXL1namD1hHpzWrWdBe7OIpLkLyHq1Cb8xBdE8mMkF4hqB5FqTMP07YMCmTTru7j1CnWWx43kwS41dURMJqDF3swDzdLtQoTbYuBdDVdCviqCVlpaIOiV1iqtFl0Sq8ByvzbL0jY2Mbs+WkmTQdQMYj9i5zYPbaJzSrpiGNdZA0UUj1ISY4metT88AMJp1qjo+1Ob0aySbIFX86T32DY9JSxlRJJWb8IN5a3MOpd6m3kCiN+7tkZGuPPwOVc/iUcoujm+OJX5VEShV1BB+TUehrQYCTGf1LT2Hgum939N9Zc9ZzLBVlyd1EhQUcdGyDVblYbrt148vrq1w+vJGlIUnkapejIO0dGk2HYRkWzph6D9loH8hRQV+sfQ1oIdk9FJL++iVPDy3HI/E8rz5BOeEXXib3IfRGAL9Uk8UNybojyEljt2MPdvW9SOyYrzMl6/FJggKced43jlUyshUvs2zpyMhK4TlvJoR8YrLdEvRbXcZ0pBcXMrJRVvnqqqasVh7t0a7sNvvehSXr/VXWmM5kdWpj+k60Z5ZOLWrXrYvoSgwenm4cet+ISqpFT07cuVqMd1vKLJ0GCJ8958E+Hxy3PSA7FxTz00j5PJyYh74MKB4jRc8snYd7QrALTmfRvgAGFIcuPGW7qy+7PnfDIWwmmeGz2JzWF70Slq3sg+boRFb5atlyb8+0TG9ueg2jnIwgC7LT2OncHa/KG7jsUJ+ry1y+J1uiX4gLbME287U8bjwEC9M+36yD4paKst7y9NVp1pjEcCoznUJlEdkf3lLX6ii7ZtUna58DXbZ04eI6XYlFTFJykjkd7o39le4kbhrKDb8Idr/viGPAaIlVq6i8TlyA84M2zDYypkdptdWzS2lrtksSMyY+JZYUkSLqVWvR0ywGt34F3I52ZcbOn9i0fwFST+N0rsS5szIRxkUEMLykqQN4Ej8bi+hzJOeK4y2L1mUlVFWbMysiFL1mGpz8VbL1khNhvrje6s76+Klf3dY+JrF00Xqe951L1ITXzHa6Ta8ZRszsXrJTOeyY3ZXTQ4/gObEGl5xbM0e0nPue/Yvx+J5sicjP+sjrc4eI2xjJ1huFaKlkk/KyDuM9XVgyoxsVf4NsnXZsRWjz/SRMbVAcc1SY8Z4tTgOIqJ9A0uJqXFy+mNFhd2lRveSaJKBy76mYL1zAwFJSc3eCM3DJUsbPWI3GEmuQtJyx/VIcs6WkIOTNFSGH12WyZKcCYrjF6oOVf1Zld5IGTcogW6+2ZuN5QcjYuRoMb1riJZGTw+z6+fQ7qc2UVoo8i85gop+AR51UOGmjhnodBX6uUfKlIuL9nVyWuxRQx6c8c4s9zoXc3pSN1y4RYzy0GHg1B9urIqbN16B/yT5mZjO1TgGjb2ozoYEi6dsyqLdZiXebNVBKycKwlZDZL7UZ9g1hEPHidA4rI4W09dJCT+JZ8rU8j8vC/Q4YLdCgb/0SlEpcV60CfrlTnnH1FX4lRi6PN7e2EGR8kUEHlyF9daVzfUsATmZxvGhYm/JK+WRntWVWoDPzB8oUc+9FM2LpZ0ycZzOi2LJ1Gfe2hmR5X8VrmCqHrBpjmVSfympfHdZEaNKo42isfQzJiV9O7PlmuKyaRPGIFtwgYkGARCDDwXYk+fEzMI26yJu8yqgVzy1lVFWbMTtyGZOb5nHAchJ+Fz9RYbAvS3XrUaluU+po/38S8Cj1avz//Wtpy9bXpMYK0oTFxUmNxedGUsuWVDjje8tWaf4kt2z9C0+vyKXlXxHI6C+SuRFKyFZrXh4Jw9wtjyXHnOlUfDDznD2+PsQ9a4dr1AIU1pkS9aQlhjbGdPhVE7SssW/j0Ot3hYUPgulTVvt/SyDjzW5MXc7QcOIczIY2KaXIlsn22T3YP3Afy/XqfU1GLCrkzeaFDDk8jAurRvDpcACL3FIwPhgudR0QHwz+Ktlax0THZ4y1notBx1qyk58ruHWZSppdEt4yN8Jxw/Yw/vA2psmsZd+TrbX4B+2k1uIErLspgfAB662juFN1COZ2Q6lZvP4VcsVnJIFK5njNHU7DUieuwsP2tAypyb7dZhS/D/I/cyvajhm720vIVvkL61gee4QWjuvQK2ND+x30GTuZOWAPfdf5YvBTZYrj7R9HMmz0YQyObkVf+xnRhh1ZKbQiavcSifvbh2vLcTdNovu6TRiIydZ2T/x3f6C/dQgGPylC4SV8p6xBpDuXBZPalbBEFnDKthvhDdcQO6stWrIDutS9xox2v0B6ai+Cr4ehU8qql357N8uiohCN24TjgK8D7vUOW+bszmeGhR+6FRPQtX6MgZs1Y5v9a4paWW/PEDJvsYQAhQ+X3vdlUhTRa87RymE1U2QxW4XXVjI/8DItDe1/4EYoJltr6LwuDuO2X60lWVf9GDf7EYuPRzMgV0q23sw9SrjMipZ5Zxcr1m1GaWI8lhK/wjLKozWMnVrCsnUzmB6OQlZutaRtWTL7Bek82+DE2NiGbDq5mJ/Et8x8yM6oGBLyxhBn36vMap7FGTHtdDO8bBbTp7HsAXxDtrKJ0+/J+SnXWT661AMqQbbMD/jT89Uh/KznsaeqFStDF9JWFZ6sX4z7pWoYWDgwpCzLloRs2XDeayzl1YoUGb6QMK8b4a23c3yWMuF63VmnZk/0VmvEjqdvTgfi7XybvmtXoyshW/4cKRSTram0lHgC3SZc35TIj/1YmeBEr+qK8CySnr88wOKwO+NKWbYkZMuhG/FtjpBQIsFc1uNj+Hm5kTw4jlVT6nEv0ZXVpwvRsfZkqGwXkJfkhm7YF/QcnNH/+TpmfRLpFh+AfpN/bSwWPZT0B1twHmfLwTpdme62BnO1dbglPKDtjCCmNC/j0eWcx3mACdtrz2LHlgU0ER9s3/Chtd4Xwm95MeA7y5aYbAVjF5yB6YEA+heNofy7xLsFc0wwGDefSbxfNpP1qX2YZjKDDrJT5Yw9CxgcUxPf5RZSN0IJ2fLlts/QYmEkQe4b4o0HEdd5J4cWVOJquOsPyFYb9lqFca3yIBbbDyuxDor7KOTthlmM9r+EjvdZfIaJ7TQFbDVsz/r+u9g+swFZ++zptKoxR7YtoF7RGpqTzMlQVxyv9yNx00juBgeR8Kgl1uGGNCreWwm4HzML/9e9mDdvDl1L60dd9aOzSzk27DanLLjJ/8TtWFeMvlGA/XWy9TLeCLung3GxMKDFD96Xvxqzlf2VbMXFT6Uo9aEw+QDOdolkDF5MyJiXLFx8itbT5rJgQKMS7uIprJo0msdT9+EyqrqUbBUu477313xeWe/OEjrXjNfzTrB8hCYIUrme6Ivx4usMDI/EU5zLIe8yfvNW8ayLId4Le/0m2Trj1AqPShvZbdGuOPaqMCuFeKtBxDRLIMm8KudjA/B4OIi9fkP+hV0N3AvJYNErJUId1GldpeihizhhnsYwoSpZoeoUpGQxok4+7+zUuOMt8SPk3op0dKKVSbqmKSVbK6WWrUm7NRlXE97vzsbqoIBRxppMEntmFJW3OYztno/eQW0mtigSwihk78JsFm4p5MUgNTI3apQ4TBTx4W4uAXYFaLtq49ixqI1Cbq7LxnO7iAmBWgy7k8Pcw0KmLdJkZLMSBCg5m+HdCph7Xptf6imi9D4b/cYF6L4uT4/d6bQ8rkLyKo1vD0wR8eZcLsHhhdR30GJR629tVG8TsjBNEjHDTJPhTb6ta1jXAuZfLM/ougq/onIrI1sLLjH4cBhDJctZOpfXuRKzSx39NUvp+80Jrgy8e1EMd3zHfG9jfmleRebtcQ6HdjMQyMhWkmtHQpscYbtR6bgB8T3ekBS1guhT9XFcO5fmRYf6BdcIW+DP3WYGONuORBQ/DaunI3C30uPXX/s3COw7nw0Z6dQ33kfiHGlow9+9/KmWLVmwloStiR1qSv4UioQSv8SS0u9iy1b7rs1p2aqk1+tfB/Ky3QiF5KWl8PJNDpUaNaWkWEtZLZeSrS9McbBFr10ZaYp/aNlqx9tzyzExi+Nn98M4D6skWbTzk08SZunB3mq6rAifR/0zgRhFXqKLgR8Ww+rLTkUyePdJkUrlNShXvGsvat0NfDuP5tH8iyyfXbPYxbDg8xvStWtTRfk3BDJE91m90JXTFUZitkSfthK5ugLepWRTuWoFnq0fxdij/Yn3N6VD7aId/EMCTX7hyIBd7J9dl+eHgzH7PWQrZQdzJiVSw9oB+19aSRbUtOvhTJ8aRH3XS/j/i2Tr3eUN+AZtoorJNpb0FO+EMrgUaU3kiUqMdHNkXAtpfJsw9Tiuui4UGkZgpd+ayqV86oQXg+kzfQfDY3fh2EPKxESfbhBjvZBV76cSv2ce9Z+ewM/fhRut/Vm9sKtMxS2XL2n5KKpoUV4q2/a1ZJ/FafxU7veIJ2xJd2pJPBCyeRFhyoCwVNyPbWWCyg7s+3lSN+EyVuKgNGE6VxOWEBDxmdGr45nSSMTT3d4s3Z5MX8sVTG8tvscnDjvMZF3qUOY5zaa37JkUvN+OxVA/anrvxWqINplvM6lcu5KMyJ7EpukcNNY9pHTGg5znJwhxduBiPQeiXUdRVSKv9InDAcZYXqiP61IPxv/8AO/RdjwfYoeLcT9qy1bS3DfJ5NesTXnF70+yst9dYtnCeTycdpJVv0iPC99fWo9fwDY0Z6zBbZgY52xub3BgUXQyYxwCMC/LBy51O0Y6EVS3CsJB/2epq2bhBw65TMAq1Z7zK4YjenuG0Pnfki0+XGKlnx8Hy00jynW0tF8I+ZKaiZKyOtpimczSZCvrKGb93FFxWoPnmEbFVsDs168Q1KmHdllki09cXBtAQEI+01b5MKqGdIctSPtCpoIimuXL8zrOCMNfIVu/VNHgRmhf9K4bsj9kLo1lhwEFqSlkaGryYX8QdsuysTjsx09nInGOOMVPthtYJA74KPjMkcCFhL1oj6mdLYOkXpTflOt+PTG4M5ZYDzO61ZeaW9KfrWBh/3h6HjrDdO3N2A0NpcnWs5iJd8GCL5xfb0tYvIAJsTFMKItsvdqMocER2nm5YNm7Lork826XGyOt0rFL8mJcjW/dCIX5mRz10sHyymQ2brSgtWQTUcCzIyGYeR6ktvFqIifV4+UBXzzWPaGDWQjG3TQkc+J8xFxMErWxCvZBr30e6yYM5cBP4fg696OebC6LPifzQbMO1VVLOe0ICyQKh+lqNaTug7l3iHF05kitJcQbpbHUPork1gsIXNQX6YFsIR8/ZKGppY36q5UMmHCT2fsCMKgnXqVyeL3OhkGeGqy4610m2Xq0Nwgzt5forw1gyk+VUUJE5uXV2IYep8JYD7wmNOTeahOcT1VlmoMjo8VBZwWfOOA1AYvTPVm5xoE+dbS4KHYjfDaTBG9j2tSQTrgPd4IwH72HAYePMbv+ux/EbI1kTdAwXqw0Y9mxCoxwd2R8Cy3JOpD54TOKFVQ5YTOI0Jq+bLHuSwXxrVMv4T11KufH7mXHzIbknPJjwMLj6MYlYtVB6jRX+Po0YZb27FGaT1z8FHJ2eRC48ikd3EOY0Ulmuc+4TOi8JTxra42F2SDql+bC6QdZ0GcpFXw34jmsTvGJf9brZIR16qL9B8iW4How4x3vMNDSEZMBDWWbvFzeJOdRs3Z5iUzzr5OtV5xc5o7F6eYsizGhZw1xo/N5tMURywNpTDANY3r750TPWcKFmrostteltWytz7gVwuRZ19FbE4p+qwqcE7sRliJb2e8vE248h/tTTxE7RhtyHrPHx4/wN4OIi54k8aTIfriNJf/3DisYb4zn/J6/SbZuhg9Cb0sXIrZ70q+KdGxkPErEepY7D8Zv5Lh5Ix7uDWGJ32PGx61gSj1pgJY47U1Gfj6qlSp/p6aZvDmTft4CzCK0MO0hW+A/5WE/JpuAdmrkhqmTszedmvoKnMvUlrpbZheSYJ2FxUVlTlySkq0rq7MJiFFgQoIWE8UeKffzmGaXi8JQdcLmlpOON3Fsl38mwy4qEr9cg94V4XWmAnWKLGpn01HqBcdF5emZIeDJY6jQUhGNt3k4zc/lcBc1znuoIRENzC1ks1UWvmeUsNuqyaSCPCYszqXaJA0CppVDSzKnhdxcmsnwW0rsitCgkyS2qpCdczJYO0Ab3a0ZJM3SZsUIqZtg3hcBz15A5RZKlE8pxNMzk7ON1EmwUaWKZA0RkZYLKq/yMLTNpaaeBv6G5dCU1XXDM5Pht5XYE6lBx4rZvLnzjJwazWhStbRKXz5v72wlZNFxem+PQhp+V7Ya4TcL+svN6E/YRWs/T6wGNJI8y9SLAehPj6B1wC18h6vx83wa+AAAIABJREFUJsGIoTHNidvqSEeZ36tQmMn7twrUrJXPjS2eOEU+Y4TveuZ3lZ5SZN3ehNWiSL6MsiPAchh1rgcx2uEuQ22dMe5XX3bIUDS3KqCY9Ya3yrWpKZvnT1eOZuQJPc5tNPjv5JT9/tX3b/1FTLYS44+gUZTUWFEatyUGQlH8n+RVI5XDKOJG0r9I+dKv8advPv9HSb/LIBeTrYPWzTBTX8cDzyJ/nQwe7XRA3+IqRrvOsFCyof1xKTizlAm+D+g0UZ8RP8nIlkiIau1WtKqjjfJpZ5pNzyLioT8DRXnstm6NY8UN3HLtjiDzPfuWGhB2qS1zvCbTQFTIx1v7ifHcgWicOR5Bs2iTfoNod2s2funLzClDaFEBBJ8ucSy1B9OHtaNOpe/PDK6vnIjZMlUMVptLTqUF2Rm8uXMN9SmWDK/0nktr/Vi6WR3LHR70KSN458v5UGwsdqKuP4/xXRujLrrJloP1sTIeQE3tS7hPNuNwYyt8JzVCRVFIbtJa7M9Vx2edK701Mnh2MJiFzm9YdCwSmRGDZ4eC8Fl9jba261nYXuxG6MPVmuOwdRxHI4WPHLGZjVdKD+ZNG0BDbSH3ti5lxabzdAm5T5CYbL2MZpTOLnRP7MZIZknKfH2SoLkWpBifImKkJjkvz7A8xJ0L5edhO6k99Rs0pvqXYwQ5enG64nCm6vWlroJAsqHb+KIbdq5z6Vbr++NPEanss9HH7UZH3D3HUlmhkIzHBwly2cmnpnNYt9eY5rlvOLvaBYf92QyfacbAOmIBuYdce1uVdp0H0LP593KnydtNmO/0kt6BFvSvrIkSz9ll68/W5zWxTdqFQcVHbLCZw656TtgM1EaY8YLDUZZs/9Af25h1TG4MGbc24rxiK4IWRkwf0Z4m9etSMXkLNpbLeN1tDtN0fqKygpC7211IzDIgzHcKjdTfETF3OXVmjaGWoliV/CJbfS7SNnB9Gbm6vnB7ZzAOEQ9opWfK+J8UUfp0gw0xIazKHs0afyfGttHm5ipzLNanMtZsKl3rVkBBJOTu1mM0czGnu4Z6KXEQKMxIYXeALv6pCwid1YHqDVvSQHiPjUvdiEtuy4LFg6ma94ojcSsIPVcbpyAPTAeXcUiTupOZw1y5mt2D+cun0lFdGeGrLdj6PGCAbzyuA7TJTEkieLYZrxecInJU0VHgZ64nBuAU+4KfJ5swrpUSIkEKZ29At8496dmpGjxcxcgpFxgc4ciCrvVRJZckn+lYH6iOhYc+jcQukwIhd3edpI2XDZ0K0nm63p6RMY3YetZKItoiLp/u7CHQKZwXTXUxmdgWJZGAN+fvoNDuZ/r170b6OkOJG6GvvRX9msgsV5d9aKf3GpfzvoytqoHi50NYT7Hnahd3fMZUR5idSfLlc2gaWdD09FLMgzKxOBJM3+Rj+C9fxpPKM5ijUwPl1MusWRbE0coLCF9qxcBSri7i9l0P6IdR3BcaTnDAZkhjVBSEnPWfwS4VOyI3TKPBlzustzfhUGMnLPtpIUx7zL4Ia/Zlj2JJ1ErG1X9AvLUPhwr7Yxc4HbGBFcEtYsRxmA2GMHpgCyqRyhlvD8KSWhBwL4xx1b91IwQBuc+2YjYnhPc6HtjraKOU94ErO4PxPlOOURYRLNNtAG9PE2wbzPkK/Zhl0JXymY9IiF7B6ocdiIx1YVL7GiTvMsd4yWO6+ixGp3p5xI6tb5P2kjfJmYl1S62P2Sk83h2EX4Yuc9qB8ONDjhy7QEEnE1z1qnAy0omlBxQZrD+N/o0UEApecOS8FhN+6U/LBrfwneTF2yGzGdexOmqi1xywdif26QBWPQ9A5zs3wgyeHPTDwHA31UbMZP6CblRTSOFMwnr2feyJjYclg8Vr2dPtWC9cR0b/8ej1b4Za6jUiwyLZnTqanVtt6V1bmwtubTFIUKajoRNWOnURFeSS5D+PI5WciYjVo1HeW65EuDLnQFuJ5b1p+i3inUOIF45gddgEarw5TojTUk6WH8ZUvX7UJY3Th5LpN12Xytcsmbm1BosNh1Czogo5N6OwCThIJfMT7J/fBKEwhe2LpxP0tBfuTiMor5AnHeOuhxH1NmVV3HQafrpBvI8Dce/bYzB/DC2UhLw+v46NNysz1dKCUT8VB4KUeJlmc8zdELvjDbD31qOukiLCgkLu7z9LWw9LOuR/5Fa0E4bbfiLhqKnM+iU+6XdmxWaYEB3CyOJYZ9ltBXeItbRm9RcdzA37UL+CAiLhPbYdbYTT4p5oqitx1KYJ8xRjeOwjU+op+XrPfs2ZSEvGLH/PmJlzmanTGJW0GySu28CjpgvwtppES21IPeOPheUBKs4wZlyH+qiJMjizMogjLS3ZYtYPTVVFTto1Y4Yggqf+g4prKMx4y+6AifilzidsVgdqNKpN2tFIwja8pqv5VNoqF/Dq6DqC/B7SOcAH99ndqfg0nsmGx2nnYctinWbfJzXOOMESfRvOtnbAb0IdFIR5JB8PxXHjfapMi+OkZTsyXp1mua0b57THYDOrG+VEAt7fekJutRr0GDOI0jCK1enCJuSwBhWWzC9HdU0F8q7msNCzkIfj1SiMUKfwaTYLhxZQ2V+T0dVEiBX8Viwq5HpjVY5e0KApIlLO5eAZVAAD1Jg5UIWmLUTc985mapyIyVaqDGkmTjuQS9QSIQ3stbAbp4hWcibT/RSZOr4cqmIh1vPZmO1VZuMJdWoczqDvECHjrlRkaQchN9dkoRssYrS9BmPqguBNAWuCczigVY7wME0mthKS5JjN1J0i5tqq0aeBImTksnyJkJ88tbEZpvA1BczNDCraChhwXRnfFC3peBMJebQpg9GGMPNWBWxaCbkdn8ViLyHNF6qh10aJ7Jv5PK+mxNBJyrx1zGbyThELbNXoJasr3EFIKy9tbIcpoKaYhEXNsVxxOM8J02bfxW+lPzvOShcXBAuPYNdNvDlL59JaJyK2KDIxOpgR3z0ocSPfss9kOj5ZI7Cc1oNaGvnc2OBB5Lab9Il4StBINUQpu7Aw8uJhTzfcR1ZBJMrlU9pz7j3viMWc1uS/ucpqRwsOFAxm5qLBVBfm8fxoPCtCkmjkEIT74qHUF94hxtyKtRmDsTDsTd3y0rm19WgjXCx6oXHKEsMHeph1F3vc5PLkSAw7mU6008BSFsJ/i/P81y7+r1q2SjK1sixbEjXCv7RlS8ilCH3CVJcQN7soFDaHN+fX4hf9mEEuAYwqY7NS8mkX3tmMV8RmTt5LL85pJizIoc60CJZPb0v5u6vQ98rFMn4BHUQFnI2YToyWM2tmyLZmOR/Z5zcB72OKKAhq0WfMcH6udo9Dp2tjttKE9uK9QtZNonyDiDvxnHLlRORkdsc6zpqRTauWIdkqbd2tiFFYJOQiUhAiUK9CU8MAovUagOgL9w9uYP2xckxeOrts9yjxFD8fgmvoNq68LYdCfg4D7TdhPkyWq6vgDM763pz7nIMQJdQqTGL5ttlIPZZySLm4meDYT0wItqSb7JQj5dIW4vc9pIm+I+Oa3SFqYQh36o3F0nYkEvfmjydxdY3g5J23CPLrMWeDFUL3ADIMw5nXrwLK7/dgt/gM/UO9GS6TK8/5eIPN/sv4PHYZFj3EFaXx4OAaXF3j+dxxLAvM7BjbXBFSjhHmH0rC5QxUFfLI7raYDU4TafirAZzp7LaYTMj1fITK2jToOQfnAS/x3F4Nt5CJUl/+wvecX+eLZexl1NUUyMlshq69OXPHtJbmvimjvN42j8WrHvExVzx7RhGQ2JoE4xP0DfNmWDUBOc+2YTZrOQ+FUK3FTwz+ZRyCA0k0sfdgiGShfc/Z9RH4h+8mf4AxSxbNoGcdBXi8CXuf9Zx9kouKKI/8gR4cdBogzcPEJ/baz2bZpQwKRSKUNSpjEJYgUzsqq5UZ3Nm1HFe/PbxXEFJZZzGz26Rx+WU2vUfOQqe5lKDeirHAe9s1UvKUUBDk0cQ4jhXjG6DyXa4t8bfz+XInESvjFbyo3YYxFqGYdClH6v2DrPTwZP9LIQU/TcRyZC0+PXmDZs/JGHwTDyFrZ+p2pg+Mo0+YIXf8YridnYtIRZPudlvw7C89sc35dJMtfmF8HLMMy54lj9PTubVjOW4B+/ikpkxhVgV0FtlirN8DyZB6tRdbt7t0tpzG2J9qFMeDnfYwwOfUe3JECigqKdPOKoGAwdpQmMWbQ1HY7qmFxwo92fiXtjP9/n7CXTzZ/14d5cIsKvSfj53JdLrXgJQDnrjdrMsCQz3a1ZbJgN2PZ4b7R2ZEzKN3BTUpWU07wGK9QG4WCBEqalF3oC1r7Try6lQcEYm5TPQ3obNqPq9ObyDQLobLCiKq6xgwskYOqYXV6TtxKl1LxbSIb3vdtxsGaZ6srrUCt73p5BYoolFJn5DEGbK4mEIyHmxh8byVPEaBGm3aoaMzmMKT12lp58jAGi85HBHPJUEHDIyHId5TSMqjjdj7xnP2STqCAh28/eoSuzKbaUGz6FdF4zsCLplCL7ZgPGMFD0WgXq89g8aMR/W0M1e7rCVWX2qWSzkfR3hAFKffCsjrNJeAofmcuFZA1wmTGdJSesCVsnMRFjF3eJctPmMUoDg6kEPm4qOmUpYtMUHeE8zMkOMoK0GuelOGGtnhpFsU9PGBkzFBBK89Q7qqEvmZlRnn7sXsIS0kLrqi68uY472Xpx9yEQpHEBhShQDfPKzi5tOpzJitMJxDXjFocSeOea3jjbICFTpOwNTaHJ0SG6enewIJjN7Jnc8C8vrYs7b/fZadqsZMM106VNPgbuw0PAqtsMuzx3pXLgKhMhVrTSckTl+6FhV85sGO1fhfbIKb/1jqZD3lcGwCh0XdsTXtJxXVeHuMZeJ18FIGSsIcakz0wHvGIBpV+MBuMxuib74gQySgmUkw428EcKKLP16j68iEkN6TaKJP+B0hqFajzYBpzG37ghVn6uPsOUqqEvflBptCPQg/8gk1xXwyf55G8JK59CghsPD9alPACWc9fM99keYeLKdBF5vNeA0Q56pL4+meVXicaoB78ARZ/FQW9w/EsuM49LNZRI8ynEngPjGW3my98oJ8ZUUEeQ2Yt3Y5uo01JNazK5FTCFSwYcM8qTLrN0XsRrgsCP+LtZg2JZWw4HOoKAlpMdIUKzNdmpVQ7Us744/Tsj3cfKeCgiCHBrNXs2pa82KXqRsr9fEWWrJpQacSVeTz5W4i1gsieF67NWOsIjFp/ZSDK5bgsT0ZkagFkyZ1B2EOgnr9mDuhLVpvDuPqeY0ms/SZ1Klu2Tndso9hM9mPq9kFKKqXp+OCSMa/siC2vBuR+tKxnZtyjpXW1iS+VkNFkINm54ksMl/MkB/ucfJZrp/H2rsi8kTQ0V4Dx5xcFuaocMBYepj4YVcWI10EkvxVDRspYWGhQGScIsui1KTxziIBh1fk4BgroO7/KT64OqnSRkPA9eA8nNcX8kIcV66gwPzVWizoIJurWXm4jM1n13tpfi8VTWV2ntWQxBLl3M3G3kZE9+WaiLczYivCrbhMDLxE5AtFNBuhwoRWIs4mCeljocnUdpKTIC565uKyTcAbSX2KmG7SZFbL0lIV+azsk8eWeWocNSzy+RXx6XwObgEweLkGoyUBiUKe7MjBzEPAK7HYRE1FFnqoM6erRMqTix65uGz/WpfZJi1mFmtN3SbawJPHk4Pw+aX2d2Sr4MMD1nvPYWPVYPY5dEIF8XhfxY7jivS3MaF7meNdvC04hM2SKC4//oiwsBHzt1iSY+tNzvxVzO+hJp3DH3ZhYhDKXSGICpWp3nQwNlFWdJKt34J3V1nrY0rsVWVEBc3RXzySCl8e8VGtB3qGvWTux/eItvBm27VX5CspSObW/HUrmNhIHeWrUYx1TCAzX4hQQY1qve3Y7FJmMMv38+5v8JeyLFvSuC3xW+b3W7a+t4LJrGL/RMvWX/P5vmSHuydbP/XCOXg6zf4ZsYXfQp1/lWXGm3jXeQyW83t9F7D913wu8lb9JRAQk60Bq+mwZhPm7X9Eaf8SLf3LNkIikJFiyflgXanrzV+oCF+cxMPLmZf91rFKRrb+Qs37nU2RxmzZBqVjdjiQ/v+EwIXficDf7uuSmC0fnG/1ZFO84fcWn79dh35/g1NTRdy7JyAnFzTLKxQLYRXmiMhRUEALEamybL7K6gqUl51nibP/5OSAupqIjDQx7ZCedahqKKCpKhZqFpGVJUkZSDlNBTRUJR5YUiKYKSInX6aWrQhaFRQoma4x/bMIcapdBRXQ1lKgnFBEO3H+ju+KkJsxWSw9rIChlwYtCkWShMeqWgqolytRX4aInAJZfSXuoVlZgXK5X/sn/kixnAJa4sTTGSJyZaJjKuoKaKrL7ieE3GwR2eKsyvDDupRVoGdPZZTLPIyUNaLgM3c3BmO6SQWPBGd6/Ctx+r//Ecuv+AMI/MmWrR+3sDheS5xnqmRS464t/rIxW38A7//oJcL8XFJTklFp0FQmHyvgy/nVOEYeQ3u0B94TZKoB/9Fa//s3K3i4BTvHo5SbYMqSya3/ESbm/z6q/yMtKCJbsetY2LFIjfB/pO//oW4Wka3TXuOpLFMj/A/d+t++TdbjEwT6u/DiH0W20jDZG4TO79Pv+LexlN/gDyAgI1suN7uxbsN0ygh5/AM3/XtdcvGiABeXHJKTv6q2/tV60LSpItsTNMlIFfJBVZHGslOjvJQ8vGbn8uQnNZYHqLJyaS7rN+V9b+H+L3SoQgUF9u/XQlv710+4Mt+cJtbVjRsdfFhq1Kk4Buq/0GR5lSUQkFq2DqOhpoGikhKKiooSFUIFRXFU1ldFwn8XNIWDOy+JpEYuidVXrCYuCwWT/i4UysQxJCIZQqTS71m0l5Ctv2ZS438XlH/3+rx3T9kbYMzVXrYMqqiAKOMpZ3bEc7LCJAJc5tGudF6Sf7fC/+r1haS/ecqD28+4dGYHN2nPjIXz6CZzCfyvNk1e+d8Hgc+J6PeKoeP6jZh1rvRDN9q/T4f+/JZeXdoB3Te2XPTXpcpfjWw9Ooav9xKeD9jIuql/9/dGOg92+WPh9wXzw8uK02D8+U9cXuO/jED2C44FebLkRg82Jsz8xjX4X76H/It/DgJZAs5vzsT1nipmA8VmYyG3tucRe0sRm1XqzGz1dzUl5/DydCwhca8Z6uRVrML654Aqr+VHCEgsW/FHUFfXQElJCYkLoZj8KCpIf0qF3r/hSOJ7lcWXSvOnb34X59n6tccgt2z9gUGa+4nrCc7Yxz9DWUUJQUEBdbqPY5H1PNr+48zHmdzfv5bwpRu53XEy9qZzGdr0exGJP4Ci/JL/JQQyz+BneYCmVrb80kzrV3KW/C+B8vv6+mTzIrw+6RIyqzfaqn8tP+XcNzdI2LKW921tsRxYMmPT7+vjX+Pb2SSf30p0YhZjl86ng3y5+2s8ll9rRd57bmzfxNqnLbF1GPJNzrC/fuP/11oo4vmRHOwcBTzMl25PlZspY+yqhpFEtUde5Aj85xD471i2ithbiZ/CItl38U+hEIFQbtn6zz1m+Z3kCMgRkCMgR0COgBwBOQJyBOQIyBH4sxEotmypySxbEul3mWVLkry4hGVLxo3EbSy2dpXBm74Kwpf4ntyy9Wc/Wnl9cgTkCMgRkCMgR0COgBwBOQJyBOQI/DcR+BMtW2I3wh9zNHGcVpEr4VeBjL+29Pt/88HJ65YjIEdAjoAcATkCcgTkCMgRkCMgR+CvjUBJ6fevAhmK4kwCEul3SdjWdxzp99u2FA7uuChOi1x2EYkFM8Q5kKUiGXI1wr/2oJG3To6AHAE5AnIE5AjIEZAjIEdAjoAcgd9G4DctWxJXwh9zpB9+Jr6kyJ9QTNekboRyy9ZvPxL5N+QIyBGQIyBHQI6AHAE5AnIE5AjIEfgnIPCnWbYO7Lj4Vfr9WyIm4WAS6XfxP/HPEgIZHcTS760b/ROwlvdBjsBfCoHclNtceZJJjeZtaVpdnuD3L/Vw5I2RIyBHQI6AHAE5AnIE/hEISMhW3GHUSwpkiHNsiYUxSku/l+RIpVNllcGf5NLv/4ghIu/EPxWB5K0mTPa9zyi3GOyH/xs5iQQ5fLh/mXPvK9J3QBsq/lMBk/dLjoAcATkCcgTkCMgRkCPwOxH4TTdCadDWv10UfmTZKnI1lEi/yy1bfwBoAVkfH3Hnynuq9upLY60/cAv5Jf+TCHy5nsDqI+/4ecQUBreq8scxyE/lwdZAzNa/YpRXMCbtK//xe8mvlCMgR0COgBwBOQJyBOQI/IMQ+JFlS6yMoSiXfv87PGkR764EY290mP779zOt7t+hzfI2/uMQKHjPyWhbAs91JTRqAY3U/3E9lHdIjoAcATkCcgTkCMgRkCPwuxH4Ey1bF2QCGUVt/CqfITaeCcXS72JfROG3aoQd/8ExW5lPz3L6nSptW7WndgWl4oeXcmEHN1S7079NTdSUQPTqKBuOvaJADJBSOSp0/IVxrbVAkMvn+8eJ3riRk3ue02DKNAa0aU7X/n1pyCuunUvi8vM8lBGi/VM/dLo0pZKKuBoByRcP8bjSz9R8dZGrLz9Tu7chfZqoo1TCkiksSOVeUhJpzYbS+vMeEi6noaSgRa3mPdDpXQ/JrSQlnUfnT3Hy9nuUlUQUarVEZ2h3GpWX9akgmbOHHlOtfU2en7nK64za9J/ah4blvvYZQQEfHyZxvqAdo9oWWVly+fj4NrdeKNN6QHuqK6bz7OpdPqpWRLvwM/cv3eOTogKV2wxEp31Dyn9tEO/O7eTYo8/kCcUKL8q0GWlIp6q/Pj8KUu9zYutpXikrIxKUo377XvTp1AC1H1z25e5BTuS0Zmy9T2w9douM3EIUVGrTd9IQGpVoC2RxZ/cWzn9SQFEoRLNGY3oM7k+9cjL0Xt7k3vtcVJQU+Hj7ElmNdejbuQVVVIsqLuT5mf08qdiVXi1rSMaEtKRyM/EgOd316FZHRMb93Ww59xklBRFK5WvQut8IOkr6nE3Kvbs8/yhEQzuHW2ffU7/fANpUTeba4zwatexAoyqyxuQ949D+C7xOzUVBQQjVezFlRAuKm0IBjw9sJOmtUCJXql65Kb2G96SuioB3V+PwXbKR6q7bsOsmjwH73aux/AI5AnIE5AjIEZAjIEfgH4eAmGwlxB1GQ00DRSVFFBXFsu/SxMaSdMbF0u/iros3++JSlOi4hNyg5O/f8iexV2CRlOFX6fcyUx5LSdY30u8CAZlZWfyTBTI+H17CxNDPTHF0YWb3mkj20Ok3cB5rzKtZKwib3I7Ce4msD1rLEbU61EEBgTCTpzlNWDh/FmO6VuT1iVgsw3fy6uEXKrRrT4dOvZk4ezLVnhxgw5o9PMgpRzlBMk+y6zNuhh1TBzWgvHIOuxcOwPtDV4Y2VuTjlzTaGoVi1LU8Kopfx3h++g0CRg9hT2t7ZjR9w7m7XyAji7QvmoxycmRK7/qo5aRw48BaInde57VieeqoCHj/LpsGHUZiNG8MrWtqo5Sxmxl9vMkaNIzGBR9Iy2rLnGVGdFBX+apmmZfG+XBdZqR5cs+9q7QRoveci/bEfbMG9gd96Kv8kE32Lqy8WI7ufVogevmEjxkPuFrQCwsnG3Q7VUGVLB7t20Zw7A4KK1ZGSUUZMu7wudZc5i6YiE7jsqhTAekvL7Bx1TqOnM2jYlN1RF9SydWoQVfDuej3+pmqMi5ScgW4HdiHcYcbM3dwK968TCYnr4Cs+zdRGuuC07yhNFEHoeANp6Jjidx9Ea16dVASZJCfm0X5bsbM0R/Mz5XhwTY3XJcfQamtDo0K7qPcbSFG4/vQQLOotjzOOw3C9PN84r0m06yCsuSDvGcrmDQ0kVHbjjKj2RMS3f058kEBFYU8MtNTyG9hzFLLX2iqlczRMHfc1r6j/bjOiO7k0GHOPHrlh2Mcl4bRYj+mdq4In66zd00kEdcKqKqpgrqCkNevMukzyYSp07pTA0VeX1iGk88RytWqDbl55GcoMXRlNHpVoODVecICnbjaMoT4+a3/cYulvENyBOQIyBGQIyBHQI6AHIHfi8B3li0FMdn6KpBRTLhKciQp3/rKrX7An4q5ltikdWBHacvWt02VJDX+H7NskXEOZ71gssdZYDujO9WUIOPgQrp51SBqmw29tVOInDKCxArurI7VpZ4Esi8csh2PxeVhJByw4ScV+HI7Euf5x+izfQu61cTfSeXWnRSUVVvxU1Px7wXssxtFdI4uTs6z6Vgll0N2YzDdp41TwgYMWpTBJID8zDuEjhtOpPJInAMjmN5KbBR7w/Ylhqy8PgjvXQ40vLwcV/ftKBgE4D21PWLvMeHD1cyfHIWWSRgORl2omnsQsxFmnKzrzK44feqXFQeYl87lGCMWpjtywb6jjGx94NK6QPy2q7M40YWeyk/Z6WWNYxTMiArFYkhdKLxPoJEpl9qb4b1oJI0+JTJvQgSpBt5sMumKhDsKbuDzy0S2dFjLGc+ekjaWLIKsF+xfYYr7uc54rXRikATDTxzxnYvj1brYePgzvvn3GN2L/IUZK5KpMjuCPabdJHNCeDOEsXrrabPqFEu7lePtJT8Mp1+md9QaXPtWkFSbdnEF8+22UmlBHCt0a/F0vz8WNnFUNY4keEEPtMuYxYJbvgwxfsXCVZ6MaV4RJfK57NqXmalLOR86EJX8u+w5WI1xo6tLrhY8WsPMaStpsewMDp3fc3qlPcahqRiERmE7WPqdt7vtmLs7F4MFHkzu8P/YOwuwtpYtCq8IEJxCqbtTd711d3e9bW/dnbq7u7uXlrq7u7u7YsWJvm9PEhooUNpH0X3ux02THJnzzxBmZe29R4YH8/5FvwPJ0XH+TLTMpafkeaIbGjR/jXaX96Jj5kBsapMLSyvcxcWu+nN8v30Ez7NWRxFqtNc9bJ05DZs0rbBpWi3Y/e6nEe/PBJgAE2ACTIAJMIFERiCssyUzOFsGsUVCCNIqAAAgAElEQVQOVhhnK/zNh3e2In+fna0IB44/bs3oimleNTGkXysUThmAoz0aYmkOV6zoVhlO7xaiXOtnGHV8HqqGzlx1CHm3FwNbLkWBjYfwX6ZgvLm8FFMHnEOpDTvRLuuPC/k/v4CDB2/im7k5Pp3dhCvOLTF+aHeUShOCIwNrYIysF3aObIi0diZ2lkk7lf73Mb9VS5xqeBQH/k1teEeLj9dWYtqo4yg4fzlcjo/H2utZ0XtpT+QJ1SPBOD+uBdZoWmHAwGbIY34EPSqPgYPrLoysnQZWEV0uWmLrBdxGjcRO73JwndUd+Q2xbVenNsFUr5oYM6IT0h1ojkYXamLltHbIbvPjQsHnhqD8cGesOTcYpBlNN98Xp7Bw/Cj4tD+C6ZVC7SSoHu3AkEXH4FRzJEbWzvBTDz5aVB0tLtTCzmU9kc1W7zaRsN3fNQ+m5diJc30y4+zkqhglXYwzowr9OD7oDQ4tmoI172tjzdy6+Lp3Mlw3v0bFwfPQtUgkyU6aJ1jQ4j+8bLUSE+rlgI3mFsZUGAzdnB0YXyKZ4dxfcWrxDjySyKD0eY4rZ28jw6BDmFbZC6cXjcb8MynRf9V4lDWouU/7XdF1bxBa95iK5gWeYnKNkVB3noUBTbLDJlQQe2Bjg1I41ewCljWT4MzwZhjmWRc9q1RG05YF8IMWWW1vcWL+Aix6UABz1rZBxkT2Ycm3wwSYABNgAkyACTCB3yUQy86WsXk/+2J6Z0u/zhatuaXV6sMIE3POlqDxZi3ajHmP+n17oWmOW+hebyfKzR6LxgWSw/zcGORalBlHN7ZFBvmP/KZg34dY16UVPPvfxvASEYitgI+4eW4H3A8/hacXIE9uDq87J/Eub09MH9YFJVKH4NCA6ljhPBzzelVD+oisFHK2/O5jUdtWuN/hHFY10LsytH29tRWzZmyD038TUOSaO/b7FsfIidVhWs/uw45OGP68JHr/+x+K2h9G90rLkXnqfPQqnw4RZvMYxZb/aFwZWtBwJQ9c3zAbM3ZaoK9wtp5jx6iZOBxYGoNntkMuIQjUODexOeYG1MW44R0gXVURE83HYnb78khlqgQ+b0OzsrfQ49lUVAj3W/L1oTtWTVyLDJP2oLXpkm6eFzFtxmF452+CKa3y/7SA96MF1dDiWQvsHdMGGY05TwAujnNBW/8FeDGpBNyHFcO+ijewuq5pY77h+vq1WH7YGaM2d4B6zyRM3fMZ5QbPR2uXyMt/eu5ohUbXmmLD2IZI9WQcyg92xubjPZBZp4Pvo73YdPwYbp+WQpFJDrXvOzx75Ytio/ZjUgVPnFo4HSuupMOgdQNQ2KBBQ8VWr2lonvc8+lc7iYLTuqJFkQwmOVrArWn5Mcp+K/b8lxuy1wcxfPFRfHnwCba1qqJkxlKoWT8P9KPjMy6uWYsNZ9Nj2JrWLLZ+99OY92cCTIAJMAEmwAQSHQG9s3XUkLNldLakwtES9QjDTP2MGokwmP7b9Hl4HaVHxqXfIx06r7Cs1Wh4NxuDtlZL0G5/Xswc2QqFUlgAD+agVNevmH54CsqGlnTXIeTjUYxsNQ2ZV5xEj+zBeH1pMaYOuIh/NruhTWbA++paTJg0H18rzsbMfhWQCsCT5V0x4WledB/QG2XS6MXWUqdhWNinRtRiq11r3O98FatqG0skKPHm9ApMmncblWZPRLp9M7H5QS70W9QJOYzmDpS4NrUlFgc1xoB+rZBPQWJrCTJOXoQ+FSMXW1cXt0aPb664Nrm0XthovuHamokYccAJ43aMRikhtqbjUACJrQ5wEaLhh9gaO7wDnN0boc3dplg+tgWy/LBnoLo2FhV6mmHx1REoEK4vvj8/jkXjJyKk6xGMK/OjFITmuTuGzj8Gm8qDMKZ+lgjEVlU0f9EeRye0RCpboxj2wubmxbGx3BEc7JISJydUxFT79Tg60OXHVUPe4diSmVj1rAKWLWoIzz2TMGX3J5QbNB9t80TsMoqDv+xC48bn0Gn7ODivqAHX5KtwrLuL4HRwQGUM/9oA85eOR3kyur5fw4zOA/G1+wnMqERiaxqWX06LgWsHoaihn0LFVs+paJ7/IcZXnwbzXpPQu142E8fqO3a2Kgr3mmewtk0ayA0fCN8vzcXwFWfw+JoTBpxaidpUiEP1DqcWLsaSO3kwg52tRPfHgm+ICTABJsAEmAAT+H0CsVb6/UfOVsQZXknW2QLwektvTPQuiRwn9iK47VD0rFlYX4ku8C6mNWqLWyXmYf64CtBnyfjh/PT26HehAtZv74PcFmp8uL4GU4bsRb5l+9A1O/Dx6AwM3/gQ/wxfg865aOJ9Dytcu2ODtA1mjOgW6mz9Umz5P8CCpvVwIOdgzJrQDYXIAQt6iLVDh2KbX2OsWtMBkhMzMGnWeTj3mA3XOlkhIgnfuKF/9xWwaTIZ/dsVgWPIIXSvsjRqsaUJwNMdvdFqRXIs3TsdRa0B1eeTmNnKFbtS1sfCDcNR4hdia/TgDsjvvQat2+9Dij7jMadZXr1A0j3DijaNsC3nGuweXRThlyJTf38B9/m9MO91AyyY3RWFhE3jg4sLhmPCbRt0GzkO9SOoZf5ocW203WuF1sMWo38FkegFr2tD0ar2dTS9egKdMijx7tRotBriifbr5qJzXr275Xd7HUaM2wqztksxq1FGPN8zCdOiI7bwDUe7dsXJqi2hXOOGErM2oVkuOXTKj1jZuhR2NbyPw62ok3R4uWcYes+9gQJjDmGycLaiEFvdJ6J5IS0uT2iDSfeKovt0V9TKpC+n6Ht1BJp3fIDW23agZe4gPL78FXlKiURAQHUQ/XIORsodD+BahFIFH2DHjGlYE9wUm2bXhTG48fc/lvgIJsAEmAATYAJMgAkkDgI/crYsIZVF5mxF5Fb9XoUMyWH3qzqJRAedjhLBfn7UammKSK9TKKEGGo0WAQH+KFQiF3LlMY3tShzgw9yFz1kMdJ2CI6cLY+mhISiVyV5fmZDMjLOzMXLoLkga1kMOiQQajSdevJUjX5v+6F1aH7gX+OEyNk4aibUBZdCuegmULZYK59bPwplX6ZE/jx1sHXS4v28TbqTtjnnjeqN0mhDs614G85zHYtWgOsgYSSUDKpCxsGkdbLOvglq5ssDCUgp/jzd48ESCBoNd0b5sOsDvJU6tmYbFF3yRukAhZJCq8fHLa2icy6Njx4YokMoK8NuHDqXnIfPs1RhUNUPYPJ9QEBoEvzuJ6T364GyGDqia3hwW8MeLc8fxQFYe43eNxz/yp9g8eAL2+ZfFyEVdoDeB1Dg1qi6m+zfExKFdUCSVL24sn4ghG76gbNVcsLaSA17P8TgoI1oPGI5K+ioj4bYQeD7ch1lT1+OuvBjK5TaHxvM7PnsDWeu3RPua+QxhcmEPe7S4DjrsliFf/lzImdJJFHh5sWc31HXGYuywqqKgiUb9DDtHjsO8q8lQr1ZGQB0M/y/vEZKxIv7t3AIuNsATt9GYsOMDKo5YgU75o3C2RK2P8Wg8+DA+ZxqNQ0urIZlUCmg0eLi/G3rON0ON6plgZiZBkMcdHDv+CkUmncasKh44NnscFp5Pj+HbR6CEwdn64N4f7XYF4t++09CGqhF+PIVF46bgqLwwCmd0grVOg+evHiJl8Z4Y2LE4bDSvMK/ZIHiULA0HnRpq1Vt898mHugO7o0wqQP3+ChbOGoOr2aZjU8+fwy4T4W8u3xITYAJMgAkwASbABKIkoHe2jsJSYQ2ZTKYv+y6me1T+Xf8YXhvRq1Hppgj11GH3K7qoShj+XPpdC/8AfxROCmILfri/aRMOyAqhY92icLY2WX+KcqTOzMSyE9+hpLKOZlbI08IVzXOY9KsmAB+v78fCXdeQLFsp1G3fGCmfHoPbphN4odMhWbEaKGXlBS9ZWhQqWRIZ7dR4enAtrliVQ71SOWD/I3IuzGChnK3F7VvjZvOt+O/bOhz8JIPEIgXyVmyOVmUpONGwBb7G2b3bcOiOL+QSNUKyVEeP5pWQyZgLpnyKPauvwKFaPZTOYm+yPle4sanT4tuVVVi4/zVUWhtkyFEa5SvJcP9MCIq3royMUk/cP3YWT1QZUa5mYTiLAarF61NbcEHpgkplCiO1sK38cX35Shx66wGlCIhNj0YjuqBQJPepb4UWPk+PYs2a0/CQS6FRpkTROo3RuGy6n8IHja1+tKAqWr3tipX/vMGJu97wVQJmivLoMqIqjOVE9Ps+x54xa3FFK4FEI4dz9jJo8W8VEd5Jm+ej0zj70A+Z/qmDQikjz9kSOyufwm2hO/z/6Yx2RZ0Mv6z0xjscGr8C55UamNklR47ytZDt7Tl4Fv4XNbMG4uWls7j2zg7/NCmLtAY95/f4CHY/UqNAicrIn8ZQEv/jCazceh6vPNWQQg0U+w8TGmQxIPLBlfULceBFiPhSxNw2Jap2642SwgnUwuPOdkwbvQrWA3dibDmuRch/e5gAE2ACTIAJMAEmEHHOln6NLYnpWlv/f+n3q8ZVuiKkLhyt0AIZ2qRTICMej0FjgYy77S9gTcNIqmjE4/b/7aaJAhmPm2LftP+QIXxs4t++eHw7v8YTl9aPwIyDWTB+9RDk5eES33qI28MEmAATYAJMgAnEAYFfl37/xRft0WyzKJAR1b4stqJJMhZ3M4qtO+3OYG0jzsAJj16IrSfNsHtcO2Q2qUYYi10UPy6l8sXbYysxbOU1uPSZhVEV0sSPdnErmAATYAJMgAkwASYQxwRiTWwd2n1VJyH3iuyyCB61Iq1fB53GkLOl0yLAP6mEEcbxKIjk8krfO5jduD5udr6J7c0d42cj47BV92eWRt2HbXB8emdkTR7xwtBx2LzYu7TaD28vHcaeNynQvE15QyGX2Ls8X4kJMAEmwASYABNgAvGVgFqlL/3+U84W5W6RFSWV/qSN6F6i0k0R6il9zpYE0FHi0c+POq1hnS2dYZ0tjQb+/gEoXDJn4i+QEU9Hh0b5DTf27sHXfG1QJ6chpyeetjUumuV5fSt2e7mgcdm8cLAMm2cXF+3hazIBJsAEmAATYAJMgAnELwKRViMURTCk+toA4bVRRK9FoaNIX0kOuV/RRVrAUAKxkLExZ4uEl0ZrcLZKJoFqhPFrTHBrmAATYAJMgAkwASbABJgAE4gBAj+cLSuTaoRUwE0saSwe///C77SocWTOFhXM1kkQus6WqbMVEIDCJdjZioF+5lMwASbABJgAE2ACTIAJMAEmEMsEfrnOVoQulngx0ohASr4K/75wtqK6t58LZOhLvxdJEqXfY7nX+XJMgAkwASbABJgAE2ACTIAJ/HUCps7Wj0WNf5R9p/LvMbHpna3INhJuJmGEWi2VftfCnwpkcBhhTPDnczABJsAEmAATYAJMgAkwASYQywSMYstKYYWfxJZxna2I2mSMLYxCPwmDy7D9mbPl748iLLZieUjw5ZgAE2ACTIAJMAEmwASYABOICQLxw9mCSc6WlqoRsrMVE53L52ACTIAJMAEmwASYABNgAkwg7ghE7mxReQwKJ4ymdfXTbmGtL8mhXZcNpd/1+Vw/SsAb8rtE6Xd62SC2qPR7QIA+Zytv5rgjxFdmAkyACTABJsAEmAATYAJMgAn8AYGfnS0JJLS2lhBa+kqE+tLvYnEt/aOoUvizXgqvn0yfR136HYCWFjqm/yh3i0u//0FX8iFMgAkwASbABJgAE2ACTIAJxCcCsVb6/dAuWtSYFJrR2TI8Eg0ScUaxFepsaeEfyNUI49Ng4bYwASbABJgAE2ACTIAJMAEmEH0Cv8zZCnWxItZIkeong4Yyvs/OVvT7hPdkAkyACTABJsAEmAATYAJMIBEQiEVn67LOEHwYTrbRyxIROmgMI9SKIhka+PsH6KsRcs5WIhhqfAtMgAkwASbABJgAE2ACTCBpERBia8NRWCosIZXJIZUacrYoLUtCuVu0hQ//M+ZxhQ8JNHku8rx+POfS70lrXPHdMgEmwASYABNgAkyACTCBJE/gl2GEMbWosahGGGHQoV6R6XTsbCX50cgAmAATYAJMgAkwASbABJhAIiIQpbMFqaH0ewTOVhS66eciGDqws5WIBg3fChNgAkyACTABJsAEmAATYAK/JhBrztbBXZd1ERUjNEYa/lz6XYMA/wAULukCF87Z+nVP8h5MgAkwASbABJgAE2ACTIAJxCsCRmdLobCETCYTa2xR3hZZWiJjy7DWlml2Ft1AVLopwkyuSEu/G/YW62vRf7yocbwaINwYJsAEmAATYAJMgAkwASbABP6MQKTOVuiixsYFjE0U1h+oLQk7W3/WQXwUE2ACTIAJMAEmwASYABNgAgmTQDx2trTwDzAsasxhhAlzdHGrmQATYAJMgAkwASbABJhAEiYQq85WVJwpfPDHOltak3W2OGcrCY9PvnUmwASYABNgAkyACTABJpBgCZDY2h66zpYMUqkUElprS+Rq6R9jYpNw6XdTjBq8OnQY627LUadleRTNpAjD+MPuDZj/OQ+Gty8Ie0up4T1/HB+9Ah8a90f7Ar/fJSEPzmLrc1uUKF0AuZyN5/z980Drh+dXbuPMi9T4t01y3Dx8Fy9VGdGwbkaY/cHp+BAmwASYABNgAkyACTABJpBYCcRa6XfK2WJny0hAhTtrd2Lhxg8oN6UlmhZLg1C5FfIYs4ZsxXmUx5pJZeFgIxcHfT6wBGu8qqF1vazIYP/7wzHoghum3E6G2vUqoER6WcQn8LyGmUs0aD28BFJTlZSINq0Xbh04hR23smLi6DQ4vvos7obkRu/uuWHx+83iI5gAE2ACTIAJMAEmwASYQKIlwM5WnHStCnfW7cfhw1fwvlpj9KhXFC5OenETdGU9Ft6Q4v6H7JjvWgT2BrHl+fopzDPlgO0ftld3YzcmXrVHjbrlUCxdJGLL9yS69lJjwvpqSBHZdbTeuH3oNHbdyYKxw9Pg5LpzuBfigh5dXFhs/WHf8GFMgAkwASbABJgAE2ACiZNA7DlbOy/roioYH2np90S5zpYKN1ftxQOvD7jglQNNmpdAlYLJAHzCrraHYVZbgtXPcmJVv+JwtH2OlY334GSACpZWlsg5sCuGlLGGMuAj9g1dA7dnOjhkyoD6w9uhRkbTQRqMZ/uPYc3c63guzYzKFX3xKn0hNCn/D4qml+D20jVYfegDPIOAUuOGolf2W5jQ5RAuvVPDMY0NKo4egva5bmNhowO4IZfCzNEZ/wzphI75vuP2gXBiKzgX+nbNjaA7F7Bs4TFcfS6BU4N6GNyhEDLZe+L4iJ3YefMrvqutUXfOf2iS14ZDDhPn5wnfFRNgAkyACTABJsAEmIAJgUidrb9R+t143YgW6UpaixqrcHP5TtyzywJrn8fwdiqMmvXyIt3XYxjulgI98jxC/yvpsaRfCSS3VeLzEz+ozCVQhdzHpiFBaL63GhxO7MawS2kwokFaqOQWcM6UGk6hsYg6fDx3FCt3voVzmcr4J1sgHpCTJi2GQWPLQLNtHx6lz42COZLDUvcC7sM8UXpJKSR/cAYTFqjQZkRJuGTLhNRW/vj01B9qhRre7+7j8BpLtF5TBN4HjmGHibP1QFcIzYp+woVbvnDKXxBZrJW443YeIWUqorjsIlZfTYHqJTLAQSGBU460SGEtE7qbNybABJgAE2ACTIAJMAEmkJgJmIqtyBY1Dq+R6LlRL0Wln0xztCQH2dkyGUcq3Fzmhpv2eVE7xyfMPiVHmw7FIF29AaeKNkJXm8tod9AZiwaQ2JIj4NQa9Jn3BWpVIL5/dULXo71Q4t5GtBvugbqLBqLrTwUzfHFt1yXc/+iMut0LI7lMC4/D2zDnYRq0/C8bXrtuwMZbQZA5WsJcEoh3N9RoenQ0ujpfRI8hKgxfWx3pDK396L4Ig5Z/h0QVBJ1ldvTb1hQ2Zw5j6y1jGOF5PJblQqW0z7By4lm8kiWHg0ILr+dvkbbHQIwt8gwjJl5Aum7DMKbunwZBJuZfQb43JsAEmAATYAJMgAkwgcRKIE6dLVOlFpGz5e8fgCKJNYxwmRtuWGZH/RYuuDptJzSFHXHhlgLt2pVDHu8DaLo7BZYNKg3J5Q0YcjEVBjVyATTeODX9CFLOHoz6tt/x/vEH3Djgjj0vM6HDpNaomNpAVP0O+9fdwAfz/OjSNotQxuqbezDtpiPqNUuNB90vIrhxIRRxSQYLHSCVyZEsQwo4+ZxA92FqDF1dA5mgxsv96zD1YXYMrJcVQd/e4Ny2B8g/tS2cL4YXW1lRyvYNrjzQIVeDIkgHfcSoZYoUSGOjwucP3nh8cDc2H1aj+qwuaJjLCvqyH7wxASbABJgAE2ACTIAJMIHESyAiZ4tKv0sNpd9hUvrd1M2KzNkK73SFPhfOVhRbpOtslUqM62zpna0biqyo0b447I9uxugFl+BXpQ8md8uOlI92osmeVFg+pAxezhmK+Wn7Y337VIDHafRpcB0V3QehobMBptcLHHM7hT0W1bCwfQb9i7oQ3N22CweeJEM91xrIY+6PS5NXYeXnvBgwtRi+jlmK3VlrY0K3PLAz7ZMPh/HfcBkmr6sKZ20Ijo0eiV1FxmJJQ2v4394L15Ff0HxLGzieNxVb5/BIWhC1Mz/CIvevqNarPapnjqC0vNofz9YtwhxZE0xtmQV2FhxImHg/VvjOmAATYAJMgAkwASbABIiAEFvrj8JSYQmp7C+us8VhhKYDToVrCzbjqiIHanYshSyqB5jX7xaydaiOqiWdYX5tK2ruSo31I8rC5t1udO98B0EKGSSZUiOL1zcUXjgYle9sRocpL2AutYBztrxoO7MmSiUzD72IyvcJds85gE37PaGzSIPiBb3wNkcZdG5cEfkU97Cq1yFceBsAtQWgTl8ckxZWh4vlFyxrtQjHfKxQZcJwNNVsRreeTyBJaQnzlMmQ1VyKijPawensfmy4ng1Tx6fD0RWncFtZAAM7pcfVDTuwcfNjfJWYQ+2fCs2XtEI12VnMmHILL79ooXLKgp4zG6FSJlvIWGvxJxATYAJMgAkwASbABJhAIicQe2GE7GyFHUpaNdSQQ24wgbRKHaTmRgWixvcQOewNC1cFePgiSKsDLBSwM9PCzMoSEl0Qvn4JgUQihbmVDextI3CTVEHw8gyBGuawc5BAZ6GApcGq1PkFwDtQBS0ZYeZWcDYINV2AH7wCtLBOYQ8FtPD96gclJJAqLGBrLoGZggSdGsFKOcQ/tWoodXKYi2ryavh5+CNYA+i0ZnBIbQ1zKOHrGYQQlQ5Q2MDZgQMIE/lnCt8eE2ACTIAJMAEmwASYgIFA3Dtb1BAdEBpGqNNBq9VCq9HAPyBx5mxtWXUCG5cdg7WNAvqS94BUKhEMBAuJRDg/+jw2CWRGG8jwHFqtfh/DwsN0nFajP4/pRuekmFCScKTVJLQfnUPkaUlFiKiQdzodNNQOk9d1Gq24tlSmP17fPySi6P8UZ0r9BHF+arSOVBvFnxquR6fVGs9Br+lPItqxctcQ2DlY8S8hE2ACTIAJMAEmwASYABNI1AR+uagxzbQjKtVu0EiRvhfufcmBnZd0NG3Xy4efH7U6mtzTpF3/o9FqEEAFMkrlgkveLImqE3x9AvDdO0AIk6S4pU7vBKk0AicuKcLge2YCTIAJMAEmwASYABNItASMzpZCoYBMJhdGhZgHSwAp9I/htRHBiEo3RainuEBGoh1DfGNMgAkwASbABJgAE2ACTIAJREAg1sII2dni8ccEmAATYAJMgAkwASbABJhAUiLAzlZS6m2+VybABJgAE2ACTIAJMAEmwARijUDsOVtul/Qr3errK/z0qC8UQUUawhbIKFoyN1zyZY41IHwhJsAEmAATYAJMgAkwASbABJhATBAgsbVt/ZGf19mirKzQhY3DaSO6cBS6KSI9JTmw87IuqnIQVCVPX9XOILa0GviLAhmJcVHjmOg6PgcTYAJMgAkwASbABJgAE2AC8ZnAr5wtKtkdmUYyelSR3Z/p+5IDUTpbEuionDk7W/F5rHDbmAATYAJMgAkwASbABJgAE/gNApE7W7QMk0FohXexhLMlEcsmRe5whX3/J2crvFIL72z9KP3OztZv9CfvygSYABNgAkyACTABJsAEmEA8IRDe2ZJIpfp1aUNDCH84W8Y1c41OV3i9FNVzvbMVxRa6qHG4MMKipThnK56MFW4GE2ACTIAJMAEmwASYABNgAr9BQDhb6yLI2TKILRJdMbEZwggjzvSS6CQQixpLjDlblLelz9kqmggXNY4JoHwOJsAEmAATYAJMgAkwASbABOI3AX0Y4VFYKhSQyuR6V4vcLbGYsVTfeCG4TKsIGhY1FmGEkegnSERhQeP77GzF73HArWMCTIAJMAEmwASYABNgAkwghgnEnbNlqtR0pMzCOVsaDfwD2NmK4f7m0zEBJsAEmAATYAJMgAkwASYQSwQic7bIsCJnSwQRGt0rUbvdUBSD3gnvbEXxnJ2tWOpQvgwTYAJMgAkwASbABJgAE2AC8YNA7Dpbxns2hh6aPI9wUWORs8UFMuLHUOFWMAEmwASYABNgAkyACTABJvA7BELFlqUlpDIZpBIpJMZqhMaKhBFppAj0kkjrikRPsbP1O73C+zIBJsAEmAATYAJMgAkwASaQ4AnEkbMVfpGu8Isa66DVqPU5WyXZ2Urwo4xvgAkwASbABJgAE2ACTIAJJEECYZ0tYzVCWlvLZFHjULfKoJHouXFR4/DvhRYnNNmXdt+/45JOnwFmWAjZZFUuiQ6gRY2Npd91Wi00oQUyciN3vsxJsGv4lpkAE2ACTIAJMAEmwASYABNIyARIbG01rLMlk8lE2XcKI5SGhhCKShl6jaTTF4Cn50JTmeqlXz3nRY0T8jDhtjMBJsAEmAATYAJMgAkwASbwuwRiLYyQna3f7RrenwkwASbABJgAE2ACTIAJMIGETICdrYTce9x2JsAEmAATYAJMgA5qT38AACAASURBVAkwASbABOItgVh0ti4aVuiiB2NCl3HhrogKZGjgT6XfS7sgd74s8RYgN4wJMAEmwASYABNgAkyACTABJhARAeFsrT0CS0sFpDK5PleL8rYoL4vKwIuDfmgifaKWaYGM8O9F/Fyy3+2ScU1k4+mMuWDifKJABv2npR8tNFoNAnidLR61TIAJMAEmwASYABNgAkyACSRQAkZnS6GwhLFAhtS4zpaohEGVCfWFMUwf6XbDv2ZSL0PQCPP+/h3sbCXQMcLNZgJMgAkwASbABJgAE2ACTOAPCPzkbJHQImdLmFd/4GwZIwTDRQpG6mwZFVlkzlaRUlz6/Q/6lQ9hAkyACTABJsAEmAATYAJMII4JROZskaMlpFYEzhY1OSK3KzKnS7yud7Yi33QmYYRarRZarTFni8RW4s7ZIqGp1uqgpRBKA0WK55RJJZBLDYX343ig8OWZABNgAkyACTABJsAEmAAT+D0CapVan7OlsIRUJoPUsM6WxLDOFj3GxPZjUeNIJJnI1aL/dCQ6tNAmkUWNlWotLr3wxPYb73DppSe+fA+GlbkMudPao2beVGhVPANsLPTJdLwxASbABJgAE2ACf5GASUKE+IbY8Jz/Av9F5nxqJpDICZiWfg8jtiCBUXD9ZGMRk9+0ttjZimAgffENweyjT+B28z1CVBrIZMa4TX3BEI0WyJnKBpMa5EOJLI4suBL5LyPfHhNgAkyACfw9AuJLXUOMDX2xK7SUDtCotVArtdCqtVApNbC2N4e5pRneeAUgRK2FmUwKc5lEPNKPpbkcMilE+A99Dyoqi7Ea+3sdx2dmAgmcADtbcdSB3gFKDNt1D/vufISZ/IfICt8c+kNATte6jsVRPLPjb7VWowyBWieB3MIcst86Mq531kGjCkFwiAQKG4sE1vbosNNCrVJBpZHBUiGPzgGGfdQI9AuESkuTBB3MrRxgafYbh/9fu+qg9PdFkEZ/EomFDewUsTuqyPEODAyEWq0W1XysrKzEI20ajQZBQUHiPQsLCygUCvFtEW9MgAkkXQIiUkaj/wn0DYHXh0AEBagQ7KdESJAawQEqKIPUQmxpVFr9o1qHYnUyIYOLE4a738X9j756kSWXwkwiEY/2lmZIZa9AKlsFUjkokNpB/28bhZkI/ZfLJPzlaNIddnznTOAnArHmbO3bcVGUfjdu4UsXkpNDE0j65okmVaGl30snvpwtutflZ19i1tGnCFFrfvmhTGRyp7bD3l5lxId+9DY1bq6ejRMeTqjRvxPyRTEpVwd9h0puC4VZ5KIveteMqb2+48mB1Zi60hrD3bsge0yd9m+dRx2E70o57CzNovftpvYjzu3Ygm1382HWpGqwiE671IH4/n4/BrabiUtffKGBFnWmX8GUeslg9huaQqMMhkojgZnlb4hYnRL+359hXacWWPhQBZ3cCslbLMAJ1zKwiO5wjM49/mKfly9fol+/frh//z4yZMiAkSNHonLlyuKoc+fOYcKECeK9li1bYujQoUiZMmUMXJVPwQSYQIIgoIPIe9aLKy1CAlTw/hKIj8988P6xD3y+BorXaR/QfvSg0acuGD9CaRoik0tQrVMeZCuaEq1WXMH5599+zFtMlr6hnGohwqRS4XJZmMuQydEKJTInR8ksjsiV2hZW5nKYySj3Wr+eDm9MgAkkTQLhnS2qRBhR6XeiYyxwEfq5ZIgmjEw/meopQxhhZFXkycrXhq6zJT4wwxTIyJyoeufxZ1+4ut/DpeeeUJhF3x2Y2DAv2pTIGE0WatxePx+nPJxQrXd75IlCbF0ZmwduhU5jQh1nxLJZEc17iee7XZ4AF7cCuDC+NhytotGf2k+4sGs73O7nxdSxlaMhtjTwcOuFeuNkGHRiJhqlUAgg17ZtRKqmLZFeGo1riiO0uL9tEQ49kaCyay8UjqYrpn6xBE3qLUXh5Xcwuoy+L3QXtmJblhZokTp2+oa+gPn8+bOYGKVNmxZnz57Fjh07MG7cOPHlzLJly5AzZ040adJEvJYlSxa0adOG3a3Y6R6+ChOIEwIiBFClQUiAGoG+Snh9CsDHZ95498hb/FtMZsRaNlTsi/4XdTOF2JJJULVjbiG2Wq+8ggvPPaI8KDSvy7BeKH2ZSkLO0docxTInwz9Zk6NwhmRI7WApHDELuWGSFSfE+KJMgAnEBYHQ0u8Kw6LGxtLvoQUyqFX//0pbEna2fnTvzhvvMW7/Q3gFKKNdbZC6oGxOZ6z/t3g0x0lYseWi8UOIVAZNoBIhSiU0Cjs42SqgC/LC6UmVcSD3ZgyolhFpnK0g0wbB29Mfaup6mTWSOdJrGoQEfYcSFlAHB0FrpoCZ3AJ2VjRj10IZEAw15LC0NocmyBd+AcFQaQELW0fYWsohCfGDHyxgFuyHAKUWOjNbODkooDdGtAjy9oSfGpBKZbCyc4SFLgiBSilsbCwggQbKAD/4BChBUfIW1rawsbaATKdCYCA5gyoEh4RAqZLC2sFehF0SL3WAJ3wCScQDZrZOcFDQ1VTw/+aDQDqT1AK2jnawMP0DrFUh0P87/IO1dBQsbWxgY2UGbbA/lBIpNMEqhIQEG/hZQqYJhNepqah4MBe296uK9GmTw0oOBHl7wF+tXz/BKpkTwmgwE7E1bWwlSIL84ecXJHjLFDawtbGCualjpL6BiVX3ofDqvqieOVmEYZUqv2/wCdb/ssoUdnC0NQe0aiiVgQhSS6ELUUFnJsUL92U4/EyCUr27orSjHSzlSvh990OQUgPIreBgby1yE35sKpwcWATnGt3BmDIRzVR00Ab7wcOXLi6FmYUVbO2t8DvBkdEc0GF2e/z4MbZt24YOHTqI0ME9e/agXLlyKFq0KNasWSPCC0l4Uaghb0yACSQuAuRIqZUa+HmH4N0DT7y+74Fvb/0R5KvUiyuDwPrdu/4TsRXZNehcotKwRgtrhRz50trjn2zOyJ/OHtlT2iCFrUIIL3LIeGMCTCBxE4gDZ8sINGwgod7ZQmgYYWJ2thaeeoaJBx7BQib7rdCC5LYWuD6iSjRH5A+xVWtAe1ht7oo1vs7wO/EWN64fw+2Cg3BqeT+Y72yIzovv4EuIFczy9sWBTW1g93gjurZbjKc6M9ja1ceko8Pxj/8L7JpaFwcs2iHwwl58zV8FmVNVwNJR1WCpfYc947fiqVURdOxVHE9XDcWU9Ufx0CsIRTutx9SBFeB4qBM6vqqE0jdWYNu9z/ji1B579w5DfhsZAj0uYU6bDtjwRgbblJnQdd5uVPRYiLE7s2LZ4jqQfbyJrfMmYviOB7DS2aBQ034YNqY1CptfxcThV2Bp/gTXHl7DpQs6NFiyAWMb5IVtsCcuL2yGwdu/wl+pQeZOm7G1d35IvHeib7HROGdpDsd0FTDKbR5q2Jkg/XQVa6b3x/gDHpAHpUPVfkMxtl81hOzohbVeNvA9+wW3rhzCjfwDcXhRfxT3XY1aXRfh0acgWMpd0H/PFrRyfoH13dpiySMNzKyt0WjcCQytbo1QIylUbBXEnLElcHvrVIwbthEPLdSwKtYFE0YMQi0Xc4MQBXQ3ZqHSvsxY2qM2cqb4OegwxOc9dgyvgEmnFZDIrZCyVB+sm9MSGfwfY/+2EVj0OBuSP3oPdbECSH95Cba/BtQFWmDKmOGo73QOY0bMw/6rr6BOWRvTFrqiUf7UkBvFnuYshhU8hVrXXVHWwjzcF8M6aHze4NLqkWi+6CpspQpkKNoYg+cNReUURiEdzeEajd3I1aKcLT8/P9y4cQMkuAYOHAgfHx+sXbsW1tbWIqyQhBeJrrJly0bjrLwLE2ACCYGA0cUKDlDjwxNvvLnvie+eQfj22g8ajVZf0ev/1C0xKbZMmdLcRkTs6HRIYWuBbCnsUCC9HUpkdkShDI5IZmXGoishDEJuIxP4QwI/nC1j6XfDosY/OVt0gT8PJJTs235RHxgd3dLvWg0C/ANQlBY1zp+41tmaefQJJh98BDtFNOO4DNiszGR4NKFGNLs6rNhKtq8/Oo14hgqLVmFgWRk21O+G9x0nom/9XHg5vSi2FzyN8dVsgBdLUa1nMOZu74h06kB8PjIFjR+2wp0hybGiX33sSbccB8eVhteVXdi86xZyjZuAyh7HMMXtIRwrNEGpMwuwR5MPdTvURVb5Uyyttxkppw1Fdb+paDzwMZpucEe//BLs/rcgTje6jlk1gX29i8G99jWsq2NtuDcvPDq+CbMO5sDymdmwd+QUrAxuhM2za8EOb7HDdSluJKuCkQNTYW2nnthu0wkrZrdBzjujUG5jeiwe1QlBiwpjfZYtcK2VDjZmn7C+RS9g9n7UONscA2SzsbtTllAx8zNQDYJ9/BH4aBvmnvmKXI1GotYbV3QYdAcl56zEsEoW2Ny4O161Go3ujfPC8c4MFHYriAvjq8JS8haLa3SGavoO/JtJC3+PE5hW+wZaPJiCUkYBE0EYoUbpD/+gd9g/Yhu+uVRE657l4WxoWMDBfuj+si7GtamEzA5hZxM6rRIH+ubD+Ew7cXVgXgABuLa8MwZ+HowTQ2zh7toHK/27YNOKhuJ8T/euxDEKIxzcCbnebEfnZa9QtEpTtCqaHIHHhqDX85oY37EucjsbGvtlC1p0/44JWzoju0U4v0rphcerh6HVgdLYv68D0sAPtzYuxpIjDhi0pityxLC9FRISgi1btmDy5Mlo0KABRowYAVtbWxFG+OTJE8yYMQO3bt0SAqx58+YwNzfnMMJoflrwbkwg3hLQATRR+fbWDy9vfcPrex7w9wmBKlhfrYdcrJja/pbYCiO8DI4XFdKwNJehUPpkaFc6I4plchR5v7y2Zkz1Jp+HCcQfAuRsbVl7BAqFpYi8CV1n6++WfjeqLiMISQQ5W2r4k9hKhAUylp19IZwtY9nY6A6H9I5WODekYjR3Dyu2rLd2xYagamjQuDFc7ICHi6pik+N0DGheCK+nFsHOfIcwqlYKWJ4Zgax9DsBergP9KdOZJUPWKq5YOiwLzs/ogq+tTqF7bgAfL2CT+x68zz8WHVTuOPJGg3L/NsSzMf0xZe0ZfE1mBZlIQE6DNovXoJXHOIzw6YK5LQvB0RL4srU5ugVMwrYWzzCsxB20vz8MBYx3pvXGo5MbMftQTswc4Ygre93hVX4SWhhS974cn4SND61Qvk4VnFl9Ghmr10eTshmAgMPo1esZWk+ugw8TO2PGxS8I0skg0UlhZmWJptPOoq96CiqMPIp6Y7agQ0FrOKZIBkXo32odVEGfcW3bQkwbux3PrHXwyVAHEybNQP33Q7DyW3HUadwSeR2AR0trYpPtOPRsWhyp70xBoV35cHxkTThZX4Rr9p44aCuFAAg5nDKWw+B1s1EzmeEGjWLrQT5MG1UGwff3YvasmdhwJQCyIHNUHDgZw3vXQEZjux4tQ+XlVpg9pDEKpA4bFqfTvMbK5utRxG00CovTq+D56igWtn2Cusfr4dvqWTibex4mVTCnmn144LYMR59KUGl4dxS4uxJ9xy/C/gdaUNQhtBooyw7G7rEtkCPUQbuJSQXWocDZmahjH/bLAZ3/R9zcOgznS65HX9J5APweHYDbzs0wa7YJbXJEc6j+wW5nzpzBihUrMGbMGHh6emLXrl3o0qULsmXLhjlz5ogPsk6dOsHGxuYPzs6HMAEmENcEqFiWKkSD79+C8OzqF9w7815UD5RR9d5o5F/9SftjQ2yFF15qsbaoDv9kc0KH0pmRP709kttYQCH/vciXP7lfPoYJMIHYIRA2jFBukk8qlEA4V95UI/2sl344X9T2sO+zs2XSn4fuf8LYvQ/x3jtIVCqKzkZ71SuUBvOaF4rO7pSxFFogg8IIrbd1w1qfCqjfrAXyJQPuzauGbSmno3+zgng1pTDcCx7DmFpOML8wFvl2l8G9mVXDXCf40yPsXdgdX5qdRm9SRbqPOLX9IK488oJ9emsEmVfFgLbJsGfgcrzPVw0dOhSD0aeiE/nu/g/dPnXCnHYlkNJago8bm6K3cio2V7iI9sN8MHZdb+SyNFxS541HJ/Ria85oZ5zfuhUvC41F9+KWIn/rpfsk7HiTArWblMGRJceRunIDtKiUGVLfA+jR7xXaTaqHD+MG4U2nZRhQzKhwTG9Hi6OD82H4+cLot2sd2qQ2Wk4+uLF5MdbvskAXt4HI43MWE1dchu0/vdH623As+1AItZu1Q0En4P7CWtjmOA49mhRD6tuTUXB3QZweXRMOiisYk88NZe/NRKQBnwaxtfNJcUz81wdTFuyBrOocjK1kiRuLx+O0NB/qd26IbEZnKPgMXGtsReqJA9Dpn+wGrjoEePvD3M4Xm1rPgMOyGWggxJAKn+5uxcyhQejsXgmvV87AmZxzMLUqiTQN7u9YhmPPZaji2hX5bi7E0BPmqNy8C6pliGxY+WB31wo4Umo3prXNBDtDLQ5NgDcC1Uq82D4EuzIuwthqNsIp9Ljhhq27jyFdp4Wo4hAApdwajlYaePsEQ2ZpCzuzYHgE6GBjZSWqX0Z3oxBCys0yM9MLvu/fv2P79u0iJ8vOzg7Pnj1D3759xTdGFy9exKVLl9CwYUNRKIM3JsAEEhABHURZds/3/njzwAOPL32Gr2cw5BTbHL0/l398s7EttkwbqhaFwXQonTU5auZLiTLZkiNzchuR18UbE2ACCZsAO1tx0H/vvQMxas8DHL7/CRby6FWSM5fLsLh1IVRxiW45azVurZuLk9+So/agDrDZ2gWrfSqiQfOWyJ8MuDunMrammimcrc9zy2J5srnoUSUrsspPoE/99cgwZx5apqWaBzJYOaWFnd8T7JnXBZ+bn0Pfgnpovg/OY+e8fjifowc6tOuIsil0uL9pEGZetEONlu1QMh2gldkiVWonqPZ3RtcPnTGvQ0m92NrQGD2VM7CjvQJuPepjW85FmNM4BSQyMzgkt8anC+swfX8OrJpbACenzMKcJxnhOqYu0mifYs+8iwgs0BBDOqkxffAZZKzRCC0rk9jaj259XqDNhB5wOt4cbS9Xwsq+NeEgqlPYIGVGJ8h9P+GDtwoyKPHswBTszzwHs2vZ629I9xkXVq3FhgvW+Hd0HTjc3IBRB1+jXNflaPFpIJa8L4w6LdqjkBNwb351bHWagF5NiiP1k7kos9IBi7pVQuZsChwbUBcb0s7CvJbp9AUrrJyQNoVejIhN+wnnd27FriclMLT5V6xd7Q6UHYtm+V5h+6gVeJurJQYNrYfMJhOLN1vb4N/NKdFzdCcUSU7CyROH1z1G7RHN8WZ2OfR63w+7BxQHAr1wdfdMbE8/GW71grB33WyczzUP06vpxRaFEe697oHs/3VBRel9zBm0Hd7l6qBTjTywgRaWjmnhbGeBMN8B3F2CSl0OofrUOWieSQadKgSfzrrja42+KHZhClosBUau6ogcuq+45X4Qp7+WwaRJTljtuhZ3s3XBqmbv0XvwcSRv0Bdj8p5EnSVB6Nm+JWrmNnCPxu+gUqkUZd3lcrkIHbx37x4uXLiA/v374/nz50J41ahRAy4uLsLlIhHWqlUr2NtH/xrRaAbvwgSYwF8kQAsK+3wKxOMrn/D6nid8vwUJAUJVBWNji0uxZbw/WkfRxlyG3Gns0bhIOlTK5YzUdpb/dz5abPDjazABJhAxgdh1tqLoBfrmWvwnkki10GoMOVsURpjIcrYIw+5bHzB+30N89Q8Wa3BEthlT3KrmToUV7Yr8xjjW4JH7Olz2dkD5jo1gdWAUdvqWQJVadZDTHniytgMOJB+K9jVc4PRsHer1Woy3zp3hvvE/ZL4zG6W6b4ZKo4XU2hFlh+/GrJLfcHDVSHjU3oR2uQzN8H8MtzlbcEpREZMGV4CDePk7zk4fjenrTuK9uQ7BKZtiyUpXFH0+AaM/NsaIhgWQ3FKCr3t6Y5xqCBY0Tg+p5ComFusGN40ONskzotMsN1QN3IzFx9Jh9MhKUPg8xK45/TFi5yfINQ4o180Vrn1rIp3yJhbPvYN0ZauiTql0kPqfwpiJ71C7ewMUz2iDU671MPrERwRqJZBK62PuxWFItaE9Gs9/AomZLTJUHYudkyqGqZwX/Po8Vk7qggUXzFCiUF7o8jVG7Vq1UP3bLGz5khsVazWEiwPwdEMnHLDvi9ZV8yOF5TOsadgDS1/aoavbFnTM/gQzSnfGVqUaOqklnMsMwfY59RA67dd+xY2jB3H4aW6M6JMdF9dOw+ip7vicuQxKpLRD6UYNUK1WBaQPl/OkuzgW9UcexDsfNSTa7BiwbwvapBd+ErZ1qImpd7WA3BaZqo+D+4TygOdTnDy4HjeyjMDgMgbb8ONZLJ7iiqmvy2L6lClo4bATrq5zse9OIKRqf5QetB3jWxWEobr8j/Hmuxeda0zE7RANJAoblBxxAAtq2QCq77i5ogPaLnlFtSiRs2J7jJnfDXl8bmPD2mN4mb4RxlT9gulzr8C+Yit0zXoVfd1C0KxODZTJEv0QP8rLorW0hg0bJopkZM2aVYQQFiigDz7du3evyNmikMJatWph8ODBvM7Wb3xa8K5MIC4J0N//AB8lHl34iIcXPsHfK1gvsqIZ+RFTbY8PYovuRRQD0elgYyFHkUzJ0KdiduRJayee88YEmEDCIyCcrTVHoLA05GxJpIaqqSKIMMbyy0UYIYVZR1gfw5AwqpPoxZYukS9qTMNEpdZi5tGnWH/pNQKo7DZ0YRY3pg9b+gNEq9VnS2GDFe2KIoMjl7FOeL9i3GImwASYABOIiAD9jQsJ0sDjzXfcPP4Or257iKp8klgWWca2xRexZdoetVYLW4UZ2pbKiLYlMiKFvT6fizcmwAQSDgFjGKGloUCGcVFjsqwpa4uioMJrJLo7kZGlo2WEIq0vGPZ9UY0wii2pOVuEQqnWYu3F19hy9S0++waLtY4obpsiJii80NZCjuJZHDG8lgsLrYTzO8UtZQJMgAkwgV8Q0Kh18HjvhyeXPuPxpU8IClBB/ht5nH8DcHwTW+FFV4H0Dvi3dCZUypUSTjZU1Yg3JsAEEgKBuHO2TJVaEnS2TAfHi2/+2HfnE66/8cJXvxBYmkmRM5UdKrukQPXcqRLCOOI2MgEmwASYABOIFgFlsBqv73rg7qn3+PzSV3wzG0U0fbTOGRM7xVexZbw3Ci2kSoWNCqVFs6LpkTWFDZeKj4mO53Mwgb9M4LecLYpso/ZIInG2wjtdps/3bb9ATyNdaEu/qLExZ0uX6HO2/nK/8umZABNgAkyACcQ7AoF+lJv1CVf2vIBWqw+PiS9bfBdbxIkWRpZJJMiTxh79q+ZAqaxOsDLnsML4Moa4HUwgIgI/nC0FZDK5SBuiUEL9Khb6x581UkSvRbFgMXTQl36PYkuKYYQ8JJkAE2ACTIAJJAUCWo0OPl8Dcffke9w5+Q5ymRRRrCwfJ0gSgtgiMDSZogJWqewU6FEhGxoWSsthhXEyYviiTCB6BGIxjJCdreh1Ce/FBJgAE2ACTCDxEKDFiT8+98GtI2/w4Yn3j/iYeHaLCUVsGbFptDrYWcrRqFB6/FsmIzIltxE537wxASYQvwjED2eLqmxQFcIkVPo9fg0Dbg0TYAJMgAkwgZgnEOSnxPPrX3H39HtREENuFn9D3hKa2KLeIsFlJpegep7U6FY+K/KmsRMVHXljAkwg/hCI0tmikMLIVmw3Rg1Gdivh3pfs3XYhbOl3Q0KXOD6SAhmB/gEoWjpPolxnK/4MAW4JE2ACTIAJMIGYJ+DvHYJbR9/g0cXPCAlUxfq6Wb97RwlRbAnBpdOJqdo/2ZKjb5XsKJwhGcwoTJM3JsAE4gUBvdg6HLrOFuVp0TqCklChZVL63VAgw5jP+lPpd1P9FL40POdsxYv+5kYwASbABJgAE/jrBAJ9lbh74h1un3gHtUoTY4t2/s2GJ1SxJb6zpoWQtToUyZgMfStnQ5nsycUSMrwxASYQ9wRiLWcramdLAi1VIwy3qDE7W3E/QLgFTIAJMAEmwAR+h0DA9xDcP/1BFMJQBpPQ+p2j427fhCy2hOCiwhlqLfKmtUefytlQ2SUlLONx2Gbc9TRfmQnELoHInS1a0lj/ARm6cHEYZ0sCKiAYZlHjMM5WuPfZ2YrdjuWrMQEmwASYABOIbQIBPiGi4uC9Mx+gDFYlCEfLyCihiy1TwZU7tR16V86G6nlSQcGCK7Z/Dfh6TCAMgVh1tqJiH1np92JlOGeLxywTYAJMgAkwgfhOIMhfhdvH3uL+mQ8ICUpYQksIFR0gk0lQtWNuZCuaEq1XXsGF5x7xHftP7SOHS63RIU8aOwyomgOVXVJwDleC60VucGIiQGJr8+ofOVtSiRQSqUSst0Xra1HuVkxsEl7UOCYw8jmYABNgAkyACcQ/ArRY8b2T70XVQSqGEVOTh9i808QitkwdrmKZHDGoun7xY7mUi2bE5njiazEBI4FYK/1OOVuRYSc9R6uiR1T6nZ0tHqxMgAkwASbABOIvAQodvHX8HW4feyPcIWkCLT2emMRWqODSaFE6qxMGVcuJ4pkdDd+kx9+xxC1jAomRQFTOlsjZisTZ+s3K72BnKzGOHr4nJsAEmAATSNIEQgLVuLrvJe6cei8qNMRQNEycME1sYssouELUWlRzSYERtXMjZyrbOGHLF2UCSZlAvHC2xAcCO1tJeRzyvTMBJsAEmEACI6DV6vDo/Cdc3v0ClK8lSeBRaolRbBnnV5QX0qJ4evSrkgOp7RUJbKRxc5lAwiYQazlboaXfxTdfJqUKDc+1Wq0+jJBEl1YHjVaNAP8AFONFjRP2COPWMwEmwASYQKIk8OXld5zb9hRf3vjp647HTI53nLFKrGKLgNIaXFbmcvSulA3tSmeCnUIeZ5z5wkwgqREILf2usIRMLhc6iMKtaXFjY36rKO9uopGIUUR6KbQUfER6KqqcLXa2ktqw4/tlAkyACTCBhEyA8rQuuD3HA2DK/wAAIABJREFU85tfoNXQOjAJXGklomqEkY0rlUaHNPYKDK2ZCw0KpoVclvD7LCH/DnHbkw4BdrbiQV/rQvyh+fYMWt9P0IUEQCIzg8TaEVLHzJAlSx8PWshNYAJMgAkwASagJ6BWanDz6FvcOvIGyhBNgi2IEb4/E7OzZbzXELUGuVPbY0rDfCiexZGHNBNgArFAgJ2tWIAc1SXUH+9BeXsXlI8OQP3hHnQBwYAZIEueEfLMZWBZrDXk2SpAYm4Vxy3lyzMBJsAEmAATAJ5d+4ILO5/Dzys40Qgt6tekILboPpUaLSrnSompjfMhrYMlD2kmwAT+MoFYdbaiupekWCBD+fQEAg+Nh/r5WX2cplwGkWFMT7Qa6NQ6SB2cYVmhPywr9IHE3PovDwc+PRNgAkyACTCByAl8e+OH05sf4/MLX0gpDC0RRaIlFbFF6XWUGz+wek50KZsFluYyHvJMgAn8RQIstv4i3F85Wv5b/4Pq+RVILChRNZK/WFqNeM+66QJY/tP9t1r7+vVrhISEIEuWLDAzM/utY+NyZyqW8ubNG7x79w7//PMPpIlsIUaNRoP3798jMDAQLi4u/xfqmzdvIk2aNEiVKtVP5yGOJ0+exNu3b2FlZYVChQohZ86c/9f1onPwt2/f8OzZM2TNmhUpU6aMziHR2ofG8sWLF/Hq1SvY2tqiRIkSyJAhQ5hjacx7eHiI+6R9eGMCTCDmCPj7hOCK+ws8uUZ5WtpEkadlSiepiC26Z6okmcnJGlMa50PprMkTdMn+mBvhfCYm8HcIsNj6O1yjPKsu2A8BB0cj+MwCvcb6Vb1cnQ5Su9Sw73cWMsdM0W7x5s2b8eXLF3Tq1Al2dnaRHnf79m04OTkhXbp08eKPJ4kREhF37tzBv//+C5ksfn/rRuKCxGHBggUhl/+6wlNwcDDc3d2FmBwyZEi0+zOiHQcOHIgaNWqgatWqYd729PTEgQMHBEdfX19YWlqidOnSqFu3bpRj4f9qjOHgly9f4vz58yhVqhSyZ88eE6cUVUpJoM6fPx9eXl5CgOfKlQutW7cOFZpKpRKTJ08WQm/cuHHIli1bjFybT8IEmICewN2T73Dt4GsE+akS5eQ8KYkt6k+qhVY1dwpMbJAPKewseJgzASbwlwjEmtjas/W87kcJQ2Pp9x+P9C081Y7VhpZ+1xhKv+dGngJZ/9Ltx81pVS/PI2B7T6je34Ukuo6TVgurGiNhVXNstBvt5uYGEgI0IY1KbNHEtFixYqhVq1a0z807/iBAgmbLli2YPn16tMQqOTT79+/Hhw8f0KdPn/8L5ciRI1GlShVUqFAh9DwqlQoHDx4UP0OHDhXOJm0k7iwsLJAiRYr/65pxcTCJLXKsAgICkClTJjGuSXiVK1cuVGg+fPgQM2bMgEKhwODBg0PvOy7ay9dkAomNgMd7f5ze9Bgfn/pAZpbAF9SKpHOSmtiicEKZRIIhNXKiW/nENc9KbL9/fD8Jm0Co2FIoTEq/S/V+i8FwCa+RxBcioUtl/ayb9CXgw73Opd9/DJSgC0sRuHswdKpAQBJd10YCswxFYN//YrRHnFFsdejQAR8/fgQ5RjThfv78uZiIVqpUSbhHs2bNQvLkycVzElxBQUHCeSEHhtyu2rVri9fu3r0rHAYK46KwNWdnZ+TNm1e05/Hjx+I9Coujf1++fFk4KnRO2oeOIZFBAoOcD5ow03vkWtFxhw8fBoWAWVtbo1q1alCr1fj69SsKFy4szn/9+nVcunRJhEMWKVJEiEM639OnT8V9PXnyBH5+fuLY9OnTiwF448YN4ezQ+yRGyAmhe9q3bx/I+SE3j1wh03AzOgeFqpE7QqF3JUuWRO7cuUWbScRQ++m9zJkzi3PSPS5btgzXrl1DzZo1Ub9+fcHm0KFDwu2iiT+9lixZstB+Cy+2SCTQNaltFP5GDhRxMN3o2iTQyKl0cHAQ5yS3KiKxRfusWLFCtIdYRbRRe4kPnZccKON+9Dq19cqVK4In9T2F6lF/GK9PvGicUDs+ffokXjf2fdmyZYUQonFGzlJUIj/aAzmCHcnlIoFL16M++v79u2gHjTN7e3tUr14dOXLk+H8uwccyASZgIKBWaXF17yvcPPJaRGMkhjLvEXVuUhNbxECrg3C1NnUqgZypOPSaf+mZwN8gwM7W36D6i3MGHh6PgD1jIFH8Th6VDhKFA5ymfIt2i41iq2vXrqB/U/4OCQyaRNMkefz48WJSPG/ePDFxJ/HQqFEjEQJG4oVEAQkVmthTOJirq6sQICTMKFyO3iPnhCbiS5YsEeKLJr50POUJ+fj4wNHREf/99594jUROxowZxev0PjlBdN7jx49j586dQkjRRLl9+/ZCRJFgGz16tJj4b9++HRQmRn/kaQJPbh2JgAkTJojX6bh79+6hYsWK6NKli2j/1atXRegZvU8CoVu3bmKf9evXC6FAoqhz586ijcbN29tbtJP2o5wqmrCTWKU2Hjt2LAy/UaNGiWOnTJmC+/fvo3jx4iDWJLLoeBIdxJDEZps2bUJDDI1iiwRw7969xX2SC0Vii95r0aKFEEDGjdycc+fOgcI9qe9I+NJ9khAiPuGdLRK7y5cvx5gxYwQX0436jITdnj17xHnIUSZh165dOyFG+/btK44h8USinEQtvUZCe9WqVYI9vU99SvscOXIkVEjTeZo1aya47dq1S3CjvK2/sZ04cQKnTp1Cv379xHikdpBYT5s2rXgk0c1i62+Q53MmRQLkZp3d+gRf3/hCZhbdLwgTHqmkKLaol2jB48aF02FKo3xcLCPhDVtucQIgwM5WHHRS4KFxCNg79vfFloUdnKZ6RrvFRrFF4oMEBH3zT5NTmvzTJD1//vxo0qQJZs6cKRwkcprI2Rg2bJiY8JOgIueL8mPIQaFwQxIUJHQePXokJuz0b3JHyMkhAXD69GncunVL7EfiifLGBg0aJCbg1J6xY8cKx4OEHk3uyX2h9zt27CgKHohv2rRaHD16VFybxNCaNWuEkCMRRhtN+ul8JAznzJkjJtj9+/cXjhqJDMpjWrx4Mfz9/UUeFZ1vw4YNov0kIMjRWbBgQaS5YOQM0USeBN/nz5/Rs2dPIQ5JEJI4KlCggGg/uVDNmzfHgwcPsGPHDnFv1C4SLnRdEoN0LhK569atCw3fC+9sGQUQXe/MmTOiKAjxMOZ/katGuV1FixYVxTBISJKgIEdt6tSpP4ktcsqIEbUnfJEIyndauXIlUqdOjbZt2wqexIwEM42FSZMmCZ50PXIWSUzTa9SvJHAWLVok3DraaEwtXLhQjAESbsSVxlblypXF2GjZsqVwAGNyM441crCM16J+P3v2rBBY9D6J4jp16vxUPCMm28HnYgJJhUBIgAqX977Cg7MfRAW7xFR9MHwfJlWxRRwcrMwxvUl+VMsdc0WNksrvCN8nE/gVgVh1tqJqTGSl34uXyYPciSxnK+jcIgTsHgxolL8ujmECTZ4mPxwGX/9Vn4a+byq26N80IW7cuLGYgNOkmVwuciJowk7Ci4QPTapJfJFYIBFAE2sSTjTRp2NatWolQgUpf4bOSe6Qubm5CMsj4UEihhwYEgXUp+R20CSeBACFetEEn/KGSISRGCpfvrzIvaEfYyEMmjDTxJ7cFJqwk6tEBSAopJE2Ei8kcMiJI0eDxAk5aiRs5s6dKxwVEmh0PRsbGyEWyZGjc5Hw2rhxo6iSRwLOGI5nhEbCZvfu3cL5I14knnr06CGek1NF90LuztKlS8UjPSdRSGGXJEhpf3K3SGTQdemeSHQRG6ODZhRbdE4SkCTsyG2i18mJI9FL90BuI23kklHhB2ov9Qedk4Rq06ZNxevhnS06x+zZs4VgM4Z5Gu+P3DQSdCQYKTySNnLW6IecsrVr14oxQe/TvZBwNRbxoPdozFCYIe1L/bJ69epQQUvjioQWtZvCQok3hYvG1EbOHwkpEqXU5yTOqY9pvFIfUOggiWLqQ8rloi8MiBlvTIAJ/BkBnRZ4c99DrKnl9TFAX+o9EW9JWWxRz9bImwqTG+VHMqvfibpJxAOCb40JxBABElubVh2CwtJSzOGkEikkUgmkEpG1FWOh2ZK9Wy/oxDdilJEZwSN9Yyb+0+nEhFirNRbIILGlT/BPLJvq6Un4u/WC+tMjSOTR/FDTaWFZaSCs602LNgZTsUWuDIXv0QSdJsskbkhw0POJEyeKPCGatNOkm5wP+jHdSMiQkKKJOAkzEmIkEkj4kEtCZcVpAkxOEwkcCjMz3SisjMQFiQgSYBTKR+F9JCzIOaEJvbEsuamzRZUUyZWiPCwSNrTRsTTJpsp627ZtEyF3NLkmIUFtpGuT2CKhQSInoo0EFf2Qc0btpo3cHRJiNJknEUMCks5HeV0ktChfi+6fRBMJT3ok8Up5YeQaEkcK+SNxNmLEiEjD2IxiiwQrcSfXi9ww4kpuFd2/qdii9pB4IjeSRKzpFlHOFolYCuuk85ObZ3SiyA0i5iSEyL0y8qTr0zHkFNK4aNiwoRDYFLJI/UI/RoeKxA7xJ9FNGz2ntplulF9HrxMbymkjMU59S+GgNFboHsj9pNeiK4aICTl6e/fuxYABA0KXMiDe9BqJbxqTxn4qU6aMEJvheUX7l4d3ZAJMQFQdvLL3BR6c+6hf/1FMDBLvlpTFFvVqchsLjKuXB7Xzp068ncx3xgTigMCPMEJLyOQmYkufBCsqg/6kjaidUeimiPSUhKoR/rg/49HGV6iahlYvtrT6ioRajVpUI0yMzpYu0BsBe4ch+OJKgNaQ+tUfMKo4Yu0E+14nIE+dJ9rDhAoIUChYr169sHXrVlA+Ek2SSSRQ1Taa+NK3//Qe5VSRYKGCAyQkSBAYXSsKz6JJMeVYUcgYCSvaKN9r2rRpwu2gCTmJKApDpOvSBJ+cDqp816BBA+FUkeNCIY0kxkjM0cSfxA5N9knkUf4WvVevXj2RA0U5VyRaSBz8j73zAIyqaLvw2b6bCqGFpnSkg9I7KmAXC4oVewUrUlSkKYgggsInCqKIigVBKRasoIhSpYP0mt57suX/z2xusglJ2IQkJJt3/PhS9t65M2cmyTx73nmHsMbwQy666biwTu7J4X4ztpvQxvrpcjDUj2BHJ4aQwHA8tpHgxXoZckYA4EKd4WZ08TTYYvgi9SAI0NkiwLHN/Mj62X/WRcDgXiHWydcYske4I4zRHeQeK/aH7hYdJCaU0DaVU1s6YQxRJOAwjI+ww/1NTAJCx4bP1JwttpNOGmGJ8MA6OU6ETOpOGCQoexYCGl0nXstx4EfWz3sIOoRDwjZDPQnhGkQzbFDbM0ZQYrZEQh7nDsGauvFzuqCcE9Sf39McL/aToYoMK6X7RcinA0h45Fiy3XQkCbNM619YAo/8k5xuJ+GYMMzxJhjTISVUcV+ZVugCcq4RGLk/UIooIAqUXIGjO6Kwbul/SIhOg9HomxkIPdWp6rDFRRrDCGcObY9gm7nkE0fuFAVEgTwK5HW2jMrRcjtb/L1KZ8vzck9GOpuX3K5VLj95fp3P2XIBLk+KI2Txcs3ZcqhFNWGrS0/fc7YoUdbRjUj+4jE4Tu4EzOc61Bjwu2Yi/AaPL9b05bv9XKgzBJBhfIQHAgEX8VzUE2wIAnRwCCZcPBMmCGhcqGsLWgIJwWbDhg3qfu0AXe2QWTaK+7W0wjA1Ag3DvjSgo+PAxTtBjYtzLvjpRLBtrId7jAhIXJgTYLi4JtwwzJD1MFyQQEY44GKdcMXv0y3hoprhanRi2C/uPyMIccFPYONz2De6Rww3o+vCerhIJzR4FoIEnRLuSWPGRtbNPrNutr9du3ZKPz6XH6kfQYaAxhA2wiyBiPqx/bSLeQ8X/xpsUVcteyLDH9lm9o9QRG35PNbreRA1n80xoo4s7D+1IQARograG8Vx5D10AQlD7CtDQLXMgtSGP2cMv9NSxxM227Rpo0I2OS5sF+GG+6IIvSwMMWR/WDjHGBJKDQjx/D61IswRiAlehCL2iQDKeulSciypi7eHHnMMGZ7KfWIq5NjlUkDPtmnOJNtD95EJSjhfOQekiAKiQMkVOLQlQoUQErb4J19v8G3gquqwxZlSzWbC1Fva45q2oSWfOHKnKCAKnAVbny36AVYrnS099DqDG7ayHS1+lutiZTMSa9CdzUv5+cnz63zO1tmjUNierS692vjcOVuq9y4XMv79Cqlrp8JxaofbDeThvYpyXYDTAZfdBX1ANVi63AP/aydDZ6sm01cUqPAKcP8ZIZDhlJ6ZHit8w6WBooAokEeB9HTg9L5oHN8VheN7YpAUnQ5wgaDP/06sbwgnsOUex15Na+KTh7qW2j4S35gd0gtRoOQKlNuerbxhhN7Dli+GEXr2PuvQOmRsWYqsI+vhiDoMV1omYAQM1UJhqNcelk5D1T+dNW8K75IPudwpCpSNAnSVmJWRGR8ZLljYfrmyebrUKgqIAqWlgDMxEekHDsBUqyZMjRohI1OngOvI1nBEHElESmIGHFku9d6gL525JbDFc7dc8Dcb8dEDXdGtce6xKKU1t6QeUaAqKlCusMUNYAwVzPvR7Zw5GUcIJsdwhwgxbEiFESpny7cSZOSfaM7UWDhOboE96ghcaQkqaYY+uD4M9drBGOrOGCdFFKjoCnDvGvdVMbyPyUu8TX5R0fsl7RMFqpoCqf/8jYjX34CxVk0E9OkLv07tYWneHMl2K07viUT4oTicPpiAhIhUZGU6VHjhubYeVwYNBbbco2TU63BDh3p4Y2gH9bkUUUAUOD8FVIKMD36A1caM0kb1JhW3X/CjlhwjPyOpvVyKjPJzk/a1Fnno8fq3S/90sVKCFH8puxMb8Wt+dEOWgi3ux3A64eCeraQUdOnt+7B1fkMod4sCooAoIAqIAqWjgDMtDTHvv4/It+ZAZ9DDVLu2crf8u3ZBYN/eMLfrgAyXGWH7oxFxOAFh/HcoHg6HU+1FqMxFYCt39BrV8MfcOzuhbX2JqqnMc1raXjEUyAtbBuh0ejdscQuRR/p3T0ZyJ86gAaXxUsH8lOd1yUZYMQZcWiEKiAKigCggChSmQPrOnQh/9TWkbtsGndEIl92u3h01BAbC1Ohi+HfpiuDrroG1Q0dkOYC4Myk4tS8G//0TjoijierNVL2x9M6NKc+REthyq823vgMsRjzSpzGeHNAMRh9PjFKec0yeVTUVKLdshHS2in3OVlIKuvb2vUONq+ZUk16LAqKAKCAKVGQFXJmZSPj6a0TMmAlncrL7aBKtOJ0KvAhg1jatEXjFFQi8/HJYLmlBusKZw4k4viMSx3bHICEyDZnpdncijUoUhiawlTvcTE3du1kNvH5LB9SrZq3I01baJgpUeAUK3bOVnYWwjM/Zyj2t6+xzttx7trr2ao3WHZpWeCGlgaKAKCAKiAKiQGVWwBEbi6i58xD70UfQmQs5Z4nnYGZkwODnB1vHjvDv2wf+3brB1qEtnHoTzvyXoJyu4zujkRiThvSULOjU3oSKr4zAVu4YMZzpohA/TL25Pfo0l2M0Kv7slRZWZAUKdraYAp6tzv/70ZtztvKfduzuve4b7tnKtqcL+si9WmobmDrUmHu2HGrPFp2tNgJbFXkOSdtEAVFAFBAFfECB9H37ETZhAtK2bCkctjydLocDhpAQlTzDv3t3BPTsDlvHDsjSmRFxMB7hh+Nx5mAcTv8Xj8x0Bwymig1dAlu5k5jb6AMtBjwxoDmeGNBUBSZJEQVEgZIpoGBr4few+tlg0Gt7ttzh1m5XS0uGkXvcloKnIrhJHRmV/3VJ/V6yAZK7RAFRQBQQBUSB8lAgef16nHz0McDpVH/8vSoOh7pMHxQE88UXw9y0KWoMuw3WyzrDDiD+TBpO7o7CiT0xOHMwHpkZdhiYvbAChhcKbJ094v1b1sai+zqDYYVSRAFRoGQKlFvqd3G2SjZAcpcoIAqIAqKAKFDWCjhTUt1ZCGfNgt7fv/iP454uhxNwOmDr0EHt6wro3Rv+vXsBAUGIj8zAiZ0ROLwtEtGnU5CVbldZtvSGirOIF9jKO+x2pwvMSvje3ZehTf2g4s8JuUMUEAWUAuJsyUQQBUQBUUAUEAWquAJZJ0/hxIMPIvPIEcBoPC81mGiD7pipcWP4d+uKoIFXwtamDXR16iI2LA0Rh+NwfE80Io8mIikuQ6W/qwjQJbCVd9gZSuhvNuCx/s3w9BXNzmtOyM2iQFVWoBydrT+YKb7Q6EMmyNAONeb+Lafs2arK81L6LgqIAqKAKFBeCjidSF63DsfvfwB6a+llnlPZC00mFV5obdUKAX16I2hAP+iq10BcZDoij8Th5L5YnNgTi/ioNJit3Mtw4Zwuga2zJ5zD6ULflrXw0X1dYJIU8OX1EynP8TEFCFufqD1bVhj0RhWW6z7UmB3VPhaU9KJ4u7ZyEmQo/bRDjbPFZOYMJsZQCTIUaLkTZKRK6ncfm27SHVFAFBAFRIGKpgDTvEe9MxfR774LvZ9f6TbP5YLL4YDeYoGhVi3lcAUNHIigG66DS29AckIWIo/E4+DmcBzbGY30ZDuM5guzp0tg6+yhz3I40aJOIObffSlahkooYen+cEhtVUWBPGGEBgN00MPAozFIW9qhxh5MRLdfcVg+XjrX17pvloqzVVUmlfRTFBAFRAFRoPIoYI+MxMlHH0farp3qHK0yKYSu7MQbpjp1VPbCwCsuh3/PHtAHBSM5yYETO6NwZFsEwo4mIiM5S735yrO6yisVnsBWAc6Wy4VaARaMu/oSDO3csEymhlQqCvi6AuJs+foIS/9EAVFAFBAFRIEiFEjfvx/H774HzsTEvAcZl4Vq2U4X39FleKFf167w69IFfh3bw9ioMRLiHAg7EI0Tu6MRfiQRiTHpYCaN8tjTJbB19oBTE7NRh7u7X4wJ17cpixkhdYoCPq9AOTtbmp6eB3a5fbKz92zZs8/ZaivnbPn8NJQOigKigCggClwIBbivKmHVKoSNfwXIyvI+5fv5NpareKcTOqsVxpAQmJs1hV+Xzgjs3x/mS1ohIc6O6COxiDqZhMNboxBzOgl6g75MoUtgqwDY4rdcwMDWtTF7WCcEWMrI+Tzf+ST3iwIVWAG3s/Vd9jlb2p4thhHqFQPl3arqzaHGBfOU2rNVOGoBcqhxBZ4l0jRRQBQQBUQBn1TAmZyi0r3HffJJ2btaBSmoOV1GI/RBgTA3aKgyGAYPGQJzy5bIygSiTyTg1N5Y7N1wBvGRqepwZHXuUynn0hDYKniKc3122cUhmHZzO1wSGuiTPwfSKVGgLBXQwghtRRxqXBAjnW1Nqfc+cspZr7v3bBWOW+JsleUwS92igCggCogCosDZCjgSEnFm7FgkrV2rMgdesELSyd7XpbfZYG3eHIFXDUbw1VfB2PAi2B1AxJEEnNgTjf1/hSE1MYNHepWq0yWwVfDoMyNh45r+ePm6VhjUOvSCTRF5sChQWRUoV2erqASGVdnZCksJw7qT67AnZg9i02NhMVrQOKgxuoV2Q9e6XSvr3JJ2iwKigCggClRwBexhYTg9egxSNm4su+QYxdWAByQ7nTAEV4O1dSsEDBiAwL69YW7WDFkOHcIOxOL4rmic2h+H6NPJ7nO6SiGRhsBW4bBVI9CCZ69sjuE9GhV3NOV6UaDKK1Buhxp/85mHs1UAdWmp391nbDnd52wlp6Brr7Zo07GpTw6U0+XEysMrsfzgchxNOIr4jHhkODKg1+kRZA5CLVst9KrfCw+3f1h9LkUUEAVEAVFAFCg1BVwupO/bh7AXX0Tanr3QGQylVnWpVORwqD1khpAQWFu2hF/PHgjo3QvWNm2RluZC9PF4HN8ZjZMHYhF9MlkdIWMwcg9EyYrAVsG6cV0WZDXhod5NMPLyZjAYSjl+s2TDJXeJApVGAeVsLcjes2UwqHU+3yDif/wdpz5qxZstWwUdycXdX4WnfnfXXtUONXa4HFi8ezEW712MyLRI6FzZB5xlC04Q4zV+Rj90qt0J0/pMQ22/2pVmYklDRQFRQBQQBSq2AnSPUv78E+GvTETWmdMXZs+WNxIRuoxG5XSZ6obC3LQJaj36CMzNWyA93YX4sGSc2heNI//GIOxQvAot1KkzbLypPPcaga3CYcvPbMSwrg0xalBLSZJRvGklV4sCKDz1O39Jab+rCor/U4TkPnDrrI+asLmv6wp0tjworkBnSx1q7JvO1m8nfsNr/7yGk0knYTKY8lKtx8TkOSMsNzW/CVN6TSnWlF2/fj3i4+Nx5ZVXwi/7oMrY2Fi8++67uPrqq3HppZcWq77CLmYbv//+e3Ua9uDBg92HtFWysnPnTmzduhX33HMPjEWcM7N8+XLUqlUL3bt3h+kc+xuoy/79+7FhwwbcfvvtWLFihbrnjjvuKDN16Apv3rwZa9euxejRo2GxWErtWQcPHsQHH3yAcePGITg4uNTq9baisLAwvP7669i7dy+aNm2K5557Di1atFC3Hzp0CG+//TZ27NiBu+66C8OHDy/VvnvbRrlOFKhMCjATYfzy5YiY8hpcmRnll4mwJCJl7+lSt+r1sDRtCkvz5qj5xGOwNG6MLJ0ZyTFp+G9TGI5uj0ZcWArsdkc2dHn3N0lgq+CBoS4mow7XtauLl65tjVqBpfd3pSRTQe4RBSqbAmc5W8h2trIPNS62s+XBT54ZMzycrfwk5v7a7WwxE6wLdHVUGKGCrTY+l/o9MjUSr296HWuOroFZb/ZqztiMNsy9fG6x9nB98cUXiIqKUgvPwEB3BqHMzEy1MK1bty6qV69+1rPT09OxcOFCXHfddWjUyLvYbELF+++/D4PBgAcffLBSwtbvv/+OH3/8EZMnTy4Sot58801cdNFFuOGGG865mCf4/PPPP1i2bBmmTZuGM2fOKCDl/WVVOBYE6vDwcLRq1Uo9r7RKUlISjhw5gtatW58TNEvrmVo91PIPMLZsAAAgAElEQVTEiRP4999/Ua1aNezatUv1c9SoUerg08WLF6s3Fjp27Ih169bhiiuuUOAvRRQQBQpXwJWZibilSxE+dWp2CuJKohYTadjt0BlNsDRtAlv79gi+/jpY27aBPbAaEsNScGpfDI7+G4WoU8lIS8iEwaw/598mga3c8acWDm7rUP/UIg0DLqmNaTe1Q6Oa/pVkokgzRYGKoUCus2WDQc8wwuxoNmVOeDpbioiyG629SaQ5VwXzU67jBehWfPaHqyQJMrr5oLO17tQ6vPb3aziReEK5Wt6WW5rfgok9J3p7uVrkE7buvvvuHNjy5uZnn30WzzzzDC6++GJvLlfXfPjhh+rjfffdd84/aF5XWo4X0gX86aef8MorrxQJEnPnzkW9evVw7bXXegVbdJnohtGRqYyOXzkOQZGPIlBlZWUpeKTzSHfrk08+wSOPPKJg6+uvv0afPn3QrVs3vPfee2oM77zzTlit1orSBWmHKFDhFHBlZSFu8cdu2DJ798ZfhepEdtp4Zi80NWwIW7t2COzfD4FXXgGHyYy408kIPxSP43ticHp/PFKTM2EyF74vrarAFpdudodTQZR7n7xLLe+UeQgXdC4g0GZEwxA/1Am0IdBqRJDNhNb1AnFTp/qoHSi/VyvUz4E0psIrkMfZUrDldrZy9mupfVt5AwXZqaK4qcDgQhVGmHOXzv1TTaLL/sjYcT5G+8HPTZDRxucSZCzesxgzt8x0/1IrxkEhjYIaYdVNq7yeVAXBFt0Afn/QoEFqQTpmzBicOnUKnTp1UuFhDMVauXIlQkJCcNttt+H6669X4WgM4SJkvPDCC+raxMREzJ8/X4XGdenSRcEcnRSCncPhwIwZMxS8ZGRkqGcQTvK7LHTRGArG8LRmzZqhb9++qF27tnIlIiIiMH78eOzZswddu3bFpEmTQGdl06ZNCiB/+eUXBTt0Ntq3b680obvx1VdfISEhARMnTlT10K2Kjo5WbgcdmWHDhqk+nD59WvWRfWP9hcFWamoqZs+ejVWrVql+UrP+/fsr18RsNuN///ufei0tLU0BFcMLtaKF9H3zzTd48cUXVVvq1KmjoCAyMhJvvPEG/vrrL+XGPP/88yo0jjBHcGCYHseD8KB9zdDAbdu2qRDQp59+WkEHQWPChAkqVDEgIEA5cywMiSRsUA+GjTKM9JprrsGIESNUuwmADAlkux999FHcfPPNOZDJ/nbo0AG9e/dW3+M4UnvqvGbNGjzxxBPq+59//rnqf2hoKAYOHKjaQ9jm+C9YsECNR+PGjTFy5Ej07NnT63nrzYWcB+wD+87x5vMYFst5xvbzjQK6j3RbpYgCokDBCjiSkhA1523ELlpUOWFL61Z2iKE6ILlWLVhbt0a1W29GQL/+cLiAlJh0hB9JwN4/T+PozmgYeDiykU5XXl0qC2xl7y5Qa4j8RTlSTpfblcqGKK6rcu5xAX5mPS5rFILQICtqB1pQK9CKEH8z/M1G+FkMMDBM06RXSTH4PZNJD6vRAJvJiACrHkbvojLlx04UEAWyFchJ/W6zwWDQDjXWuwlAp33UaCubjdRrGifle82Dn9wc5X5dnC2PKTd3+1y8ueVNBJgDijURGUq46a5NXt9TEGwxvGzOnDlqIf7rr7+iZs2aaM7zTAID1WL/wIEDCgK4UOVCn/Bz7Ngx5cpw/xEdhSeffFIBGxe8DFGMi4tTC29CBPfLENgIGoQSLry//PJLtU+JIKIBF8MZGVpHWOACmUA0b948VR+ha+nSpao+QsL27dtV+GOvXr0U0AQFBan2Ewrr16+v7uHnhK+WLVsqwCNkEAp+++03VRfdOgIdwyfZHxaGxP3999946aWXVLgfYcbT2WI9DI88efKkgk62gW288cYbFVQuWbJE7d+ibsnJyQqK6AgSqFg8YYvAqcHH5Zdfru4lJPTr10/1hzoTCFnatWunAJj7yKjb6tWrQWC7//77UaNGDdUmwlvbtm0V7LAegiXBgm2hXoRRghfBlP9SUlJUHwlRDA9lfQQS6tegQQMFTJrz9t133ylYI9CxbYQ+whThlIDG+cGxpxaENxbqT734zD/++EPBGaGcWlM/wj3B63wK9We7Ob+o4VNPPaXmLwvDC9966y0cP35cAR91K839aufTbrlXFKioCjji4xD5xgzEffHlhT1jq7QE0vZ1GY0w1qkD/x49EHLnHSp9vFNvQEpshjqn679NEYg4moCsTId6w5PJNFguNGwpd0lzmVR73DClgRI/5/tHRr0BTLqo0+nBxIDa+c78HR5gNaJJzQA0qx2AWoFm1AqwINjPDH+rCUxyQZAyGvQItplgNhlgMRpgNgImHWCAS9UHOPgHLNvqsrvfbnfa4cpIgUtvgj5QsiOX1pSVeqqGAuXsbJ3taFVFZ2v+jvkKtnieVnGcreqW6lg/bL3XM7Mg2KJj9M477yhAoTPARTMdKkIDCxe0Y8eOxWOPPZaTfOCzzz5TC3yGcRFY6AZt3LgRl1xyiXI/+H06MlyME5To9PAjHRuWjz/+WDkoBCRt7xj31xCACA2EPb7OxTLrJ0Q8/PDDCh64YI6JiUGPHj3UIpouC50oJv0gSHGRfdNNN6l9Zj///LNyd/gHis4VwYBAxc/pgGmJL9hvtpd9JeSw///9959ynjxhi2D67bffKseO/SE8TZ06VQEdXSLqQKfJ399fvcbr2dfLLrtMgUt+2Pr0008V6DCpA2Hr3nvvVf1loeNIN459IhAS3th3tpOuFfUhbBF+CIeENDpthDi2Q6uHz6RLx3roBrLvrHffvn2q/48//riCYN5D+OFr+QvHhjoQHG02m3LG6AYSnBguynoJ0HT96FqxEND+/PNPVf+sWbPUONEJJYhzXvA5HMPzKewbwZF7twj+/Mdx5fc45ziPCI98E4F6cN/huZKYnE975F5RoLIrYI+KRsSUKUj47ruKc8ZWaYiqHY5ssajwQr/OnVXKeP+uXaCrHoL4qAyc2BGhwgvVnq7ErJwoG6Y1H/hAazTrXAd3LfwHGw5Fl0aL1FLHvf/J7TK5zxbVQvfc8UJWo14ln/C3GGE26OFHGDIZYGJ2RZ0ORr0eNQPMuKiGTYXyBViMqOZnVhBlMZtgMrpBymY2wc+iVxBlVhAF6JyZQFYq4MgCMpIAhx2uzBSVGMWZlQZnchScSRFwZSTDlRYPZ0oMXFlpcKVEA5lpcKbGQhdcH7YBz8Lc6qpS0UQqEQWqigI5e7Zs1iKcrXyMRHHOcrAK5yj+YlHOVlGiut/BcdveWoKM5KQUdPfBPVvLDy3HG5veQFJGktcJDAhlXUK74IPBH3g9N4uCLb7zTweGrgMX9HRMGLZHwCEAMbSMC1aCCUGE7hPdFjpBdDkIaaxDS/ZA14b3EgD4GmFAe+2HH35QjhkBj8kNWFgnnRE6VVzQ2+12BSD8vE2bNgoICXz8A0M3jO0jBNCxIfjQNSHw8VlXXXWVcq/YXrpCnEtcZNO5oRPCcMUHHnhA1cWwRzpGdO7ophESGMJHRyQ/bDEJg5ZsgcDFQvAgRLB/dHEIm02aNFGvMTyPzyR8sRQEW3SRCHjUhACiuUlMnvHRRx8p0GLfWOjqUUOCJO9hm7kH6dVXX1VAx9e4P4lJOzSooJNIZ4ntpstITekoEqaZBIQf6cpx3HkdHamhQ4filltuyQm500IT6R7RJWOb+TpDOglbBLGZM2cqh4/jzbJlyxblwLFuOnzUSBsL6sE6tIyYXk/gIi5kGCbfBOBzCPB0XOl0UQfOEWYlvPXWW8s0GUlp9EPqEAUupAL28HCceXk8kn//3bdgSxM1f3hhu3awdWiPwD59oW/WFIkRaYg9mYgjO6JwfFcsUhMzYbIYMOjB4sGWMn4YuqfWL+6EEvw9qu2DYnOCbEbUr25ToXt0lRQkmYywmnUwcw+HXgd/swH1qtsQbDPDYtQpmPKzmGE2m2DgHg+DHiYjYDFpTpQbpOByAEmRQGYSkJ4IZ3oiHIkRcCZHK5CiI+VMi4crPQmwZ6jPCVvOjHgFUq7MZMCeBRdBzElXy+52spi4jN/jxywH9LUbwX/Im7B0uPlCTlt5tihQ6RTI8jxny2PPlnsN6H4zpTSKhBF6qLg3Zi8m/TUJ26O2w2LwLoUqf22P7jwa97a51+vxIGwxxIwZArVCF4BhhExFzsUwCxeuXPjTTaI7wLAxOh9cINPRoCPBxTYdEwIB4YQhd8xmSLdJu59OFvf+vPbaa+oe7vliYR10o7g4J5CwsF0MU6O7xdA2gg+THXCxzr1BBBk+h69phe4MIYWwRdjgfifCFp0twh73ObFOz8IkCnRgqAH/+BEk2U66bAyVIzTw39GjR8+CLTpqDNOjg0cgIezRyWHIHkGGDiAh7KGHHipwTPLDFttCN4n1TZ8+XelDh46FThZds4YNGyp3yLMQhhkuR/0Io1OmTEHnzp1VmCfdJ44lYVgrhCo6W4RiOm0ERLqPfCZhjjprhTDKPXPcy8Zna4WQRXiiBnSPOBcIn4sWLVLPJ7QePnxYzRvqytBCAiP1JRyyndyPpxWGMfL7HFvqzzbRHWT4IkGZ4M7PCytsP2FfC0VkmwmaTNXP7xOU6fLR2WJ9hGc6gVpIp9c/NHKhKFCFFMg6fQZnxo5FysaNvglb2lhmu0hMAqKz2WBp0ACB11yDarffBn1gIFISMpEYkYqDWyKwb2MY+t/VEpd0r4s7F/yDPw9FufdAKZByQ5T6SJRy/w82kwFNavmjRZ1ANKxuQ3V/hu9Z4W8xqPA9o16nnKoAtQfKkB2+x2Q/dK0IWmrbhvpoZKhg9sZ4tfxKjYMz7jiQmQpnwkk3QCXHwJFwGq6sVDhTYuGyZynXykkwcmQC9ky4MlPhykp3gxNhzOlww5MCUPceeQVWOV9nv4ueM/+zF3/uTSUKuvS1msF/yAxY2g2pQj8l0lVR4PwVKLcwQnG2cgcry5mFBTsXYP7O+XA4HSorSVGFv9SZHOPzaz8v1j4v7ltiaB4XqnQ8GFZFaOJilLBBB4BhcnR+uFgnqDAMj/cwbTwX8QQDOhkMX+NiWHPAtPA0hnQx7I8hb0yCwAUuF+rcj0WAIXCwHoIc78392+dSTgsX63S1uNDnfiPCFeGJ53YRDth2umG8nwt1wsGAAQNykloQuFg/3Y2XX35ZhRXyjyHbxPsZXkaQ4f4tOmTaviy2l8+k28L+ERyY/IHAo7lErIf1MyyOr/P5bA/bN2TIEAWZBFO+xn4yQQP7rZ1Bxe/RfeM4MJEDQYWwQIeKYXZ0pAgzdLIIbiwEVboybCvHi9BLSGEoHp0atpdhhIRXvk4A4jXcI0UN6BQSZNlPgiHrIyTTBSN40K3iXjhqw7bRGeIePEKfBsJsB/vJ/VjUiLBMvagtQy4J63wGYZihfARBjht1Yz8JxUyQsnv3bjUW1IsQzb1WhHCGMRLgCMB0Aglq7H9R2S85RxgmSleP4Z98Jt1XzlvOX4aM0unia2wL5zLHSxJknP8fCanBdxVQsDVmDFL+/tu3YcsTuggXej10/v6wNm6EajffjKBrroW+WjAy0p0qg6FfkAlBtWx44KPN2H4iDi3rBKJFaJAK8asbbFUwFWAxqf1R/PvN0D2ryQArw/lUKB/3VXlCk9MNNsSWbPAhwDBEzxl7FA4CU0oUnHGnVWifI/aYgidHQhhc9gz1T+2hcmRmu092N1ARmghTeUp2EJH64BlQ5PHOec6nxXg33WmHvnpD+F07BdYu3r/p67s/PdIzUcB7BcTZ8l6rUr0yPCUcEzZMwC8nfoHVZC1075bD5YBJb8KcAXPQv2H/YrWBC3ACARegXPQSAgg8/D7hiU4N99QQCghSXNCz8Pvc20XI4T0EKl7DhT4dC17Hr5mhkHUxTIzfZ4gbr+drdBsIOXwu3QYtfNCzA1zQ04HgRy6KuaeJrhGdKyZbYKgb2869RlxcEwRZJ9vBZ9Gx4l4m9oULfe6ZYtu1ttKNoaPCr7UzxVgv+0P41Orha2wD62aYnaedy+979pPQQahhn3kdoZMasJ+sj8/0XOCzfXyduhNQ2E7ez3bQCWIfeB+hh7DDZ7EPLNSSThTvY528j8+kO0m9tf1p3EtF4OA1fD4L+81n0jHk9Ww328x7+Dmfw/5SRz6b9eUv1JNtoj58LtvM+aK5RXydXxMMCV0MMyQIUlvOH/aDuvB+jh+/5nPYX85L9o96cL8a59S59lexvZxXHE+t3Vpqd2bHZJ8IZZxrbGNRh1MX6wdJLhYFfFSBKgdbnuNIeNHpYPj/N6ms7dsjaPBgBPTpDWOdULgIYzogPCENmU49rBYTrCZ3CJ87kQSgIwDZU1Q4HjJT3OF5maluB0olk8jeB5USpcL3XKkxcKUlwZkUrvZHKdfJkeWGqeywPQIUXScFV1oIX3aYkZvUcv5P+yLf98pwohK2qjWA3zWTYO12fxk+SKoWBXxPgfJztj5d7ypqo1dBqd+Tk7lni6nf3UkEfK0cTTiKd7a/gx+O/QC7064OOOailk4W961lObLQKLgRRnUehSsuugJGPQMMfLMwLIyuCPdqeTpgvtlb3+oVgZKOIMMD6ZxKEQVEgcqhQJWGLW2ICF0GAwzBwfC79FLUGTMaJs8zJqMOwB59VO1rIiQ5kqPc+5sY3peeoJwmV1oCoPZGJcOlkk8QojJzIUpzoJzOvN/TCCo/ROX5uoLMpRzYmgxrt/sqSKOkGaJA5VAgx9kqzwQZBR3S5c7M41JpTwkaDK9LSUqBLx5q7Dk14jPi8efpP7H68Gpsi9yGqNQo2Ew2tKjWQjlZt7S4BXX96/okaDHkjnt/6H7Q2eA+LYbHldZGwcrxI1j5Wsnx4mHNDCOkg0anipDFsL7STIJR+ZSRFosClUsBga3s8XI44DIYUPvpp1HjvvuQZLQjw5GGGtZaQOwJJH52P5xRh+FyZAB0pNRmLYbwObP3bml7oTz2Q6kQPs8wvXx7oCrXVFFhkLrA2vAb9DJsfZ+sbK2X9ooCF1QBDbZsfjYYCjnUWGugxkj82vNzz68LOgBZvb5CnK1CB5p7uJIzk5HuSFcOF2PAzQYz/I3+8DP5XdAJUpYPZ4ibFoLHcDWGzMkem7JUvPTqppvFUEGG9HHMCMtaWv/Se4rUJAqIAmWpQNYZ7tmqAgkyihIxO2Nh8G23oc7IkTDUqY2FuxZiX8w+jOg0Ao2DGiFj8ydIWTkGzuTIfACV/8ti7IEqy4Eti7oJWwE14TfwRdj6501EVRaPkzpFAV9S4II6W54UV5Cz5aup331pAklfRAFRQBQQBSqnAvaISIRPnIjEn36qGgky8g+TAi0gcNBA1HnuOZiaNMbyg8vx7r/vIiwlDIMbD8YLnV9AqDEAqevfQeraaYCdzlYVLCqM8CJ3goyu91RBAaTLokDJFcjvbPFAch73wEgudd6uR+p3b5wtT37KkwZn+afrXZ7v+Xga7O6zKFzMzZNzzhbDCFOTU9CtT1u06eCbe7ZKPmxypyggCogCooAocH4KOGJjETF1KuJXfAOdyXR+lVW2u7MPPvbv0ROhzz0LS8cOWH5oBd7bMR+nkk6pBRCjTK5vcj2e7fwsajiB1J/fQNovMwGD7+6fLnQYVer3pvC/YTosHWRvbmWb7tLeC6uAG7bWwGq1qWgg/m7RYEsFCyrochcNnjy/LoyftOu11+VQ4ws7zvJ0UUAUEAVEAVEgjwKOuDhEzpiJuC++qHKw5UxNhX/37qgzdgxsnS7Fzyd/wdvb5uBI/BH32odv/7pcsBqtGN56OB5q9xAsWalIXfUi0v9aCOjVccJVpziyYKjTCv63zIH5koFVp9/SU1GgFBQot9Tv4myVwmhJFaKAKCAKiAKiQCkp4EhORvTcuYh5fwF44G9VKa7MTFjbtkWdF0bBv3cfbI3aiumbpmN39G4YdHkhitmBQ6whGNNlDK5ucg0QdxJJi+9G1rGNeUJ/fF07Zl00NbwUAcPeh7HhZb7eXemfKFCqCpSfs/XpH4wTzC354gj5DhJ02WGETiecTgfcqd/bok3HpqXaaalMFBAFRAFRQBSo6gq40tIQPX8+ot5+BzqLpUrI4bLbYWneHLWfegqBgwdjb/x+TP/ndWwK36SyhOUG83guV1xoHNQYL3V/Cd3rdof90Hokr3gO9tM7qg5wOR0wNemNgNv/B0NomyoxV6STokBpKXCWswU99Ab3ni23j67sdHc5jzhCHZ0trdEFpTIsMEEGYatPW7SVPVulNd5SjyggCogCooAo4P6bnpWF+C++QPjUaYDD4fPgQEfL3Lgx6ox6HoGDBmNH7G7M2PQGtkdtz92oXsTcaFG9BV7u/jI61WyPzL3fI+nLx+BKDAPyuWG+N73ciUTMLS6H/9B3YKjVwve6KD0SBcpQAcLWkgVrYMves1VmCTJU6ncN2xRteVhbOh5Z4VTdJHQxnXSOs6USZIizVYZzQKoWBUQBUUAUqIIK0OVJWLkSEZOnwJmW5tOwRdCyNG2KOi+OQ0DfftgdvxczN8/E5vDNXoEWpwffhW5VvRUm95mMloGNkfHvMiR9/qj77C2PbGI+N5W4XjMYYWl7PfxvmgV9tQY+10XpkChQlgrkpn7PTpDBBDx6vdvZykmOoZ3F535zI3vz6Fm8lJ+fPL9WzlZBhxlryFXgocbZ2QjF2SrLKSB1iwKigCggClRJBZxOpPy1EWGvvIKskycBg48mfXA4YKxTBzVHjED1oUNxIvU0Zm6ZgZ+O/VRo6GBh84GLo971euOVnq8g1FwNaRsXIeWrJ7MzFProOVsuJ3QmKyyX3Qm/66dC71+zSv64SKdFgZIqUNieLTdo5QKXxkSekYSe3yuKo9R14myVdIjkPlFAFBAFRAFRoGwUyDhwAGEvvojUHTt986wtlwuGkBCE3DccNYc/gGgk4q0ts7Di4Ar3O8t5NpN7p7FJb8JNzW/CM5c9i8DMTKT8Pgvpv78NV5aPuoOELbM/LF2Hw/+6KdBZg70TSq4SBUQBpUD5OVufrM+bIMNzAOiYeSbIcOUNIxRnS2arKCAKiAKigChQ+gpkHjuGM2PHInXLVt+DLacTOpsV1W+9FXWefg4RphTM3voWVh1epYQsCWhpIxBoDsTdre/GEx2egDPmKJJXv4TMbZ8Deh88g8vpgM6/BvwGjoVtwLPu8CYpooAo4LUC2p6tws7ZypMgI3+tngkFC3qi566svGGEPL7YzV7ua3RwurhnywWX06X2bTmcdqRIGKHXAykXigKigCggCogCxVWAZ22FT5iIhO+/h86XwghdLpXOPvjGGxH64otINjvw4a5F+GjXR8h0ZZ4XaGkaV7dUx2MdH8Odl9wJ+6l/kfzl47Af/Rsw+tgB0U4H9NUbwv+612DpfFdxp5hcLwpUeQXyhhEaoddxzxbDB7Pd9exkhBoTkZG0N4Ty81KRXy/P72x5k/o9RbIRVvkZKgKIAqKAKCAKlJkCzpQURL01G7FLlvhUkgeCY0D//qg/YwYyLHp8/d8yzNsxDwnpCdDr9KWiJxc99fzrYXSX0bjy4isVcCV9dBscUYd8y+FyOWFs1AOBTPtet12paCeViAJVSYEcZ8tmU/tE9WWZ+t3TyRJnqypNM+mrKCAKiAKiQEVUgOnfE1Z8i/DJk1QqeF/IqqczmeDfpw9Cx44FLqqH1YdW4Z3tbyM8JfysQ4vPd0y4aGpdszWe7zwKnetchqwDPyN52Ug4og6qd60rf1H7PGBq1g+Bd7wPfQ3JDl35x1R6UN4KlK+zpfWugIO2GD7IMMKCUr+37disvHWR54kCooAoIAqIAlVCgdRNm3DioYfhysio/LCl08Gve3fUHT8eusYX4bvDq/H2trcRlhpW6qDFycE3jo06I7rU7YKxXcahaUBDpG/6CKnfvQJnUiSgr+QZHrPTvlu73IOA29+r/POjSvxESycrmgLK2Xp/Dax0tgzZzpY++1BjLSNhQYxU0MHEOacWZ2+f9PhaDjWuaCMv7REFRAFRQBQQBZgp6/RpnBr5FNJ2VvKMhDodbB07osE7bwM1quHHoz9ixuYZiEqLKrXQwcImDPeed6/XHdP6vI4aMCH1t7eQ+uMU9+WV+QwuZiK0BsPvyjGwXTlafl5EAVGgBAqU26HGas+WOFslGCK5RRQQBUQBUUAUKDsFnMnJiJo9B9ELF0JvtZbdg8qyZr0efh06oMH8d+EKCsCG0xswbdNUnEw8Weag5elwDWw0EJN6ToEfzzBb+yrSfpwGGJmhsJJm8HPaoa/RBAG3z4e55ZVlOYJStyjgswpcEGcrv5r8FaQdauxU2QirVur31K1bEb/sa6T+8w+yIiKgt9lgbdMGgYMGovptt4Hx51JEAVFAFBAFRIEyUcDpROLq1Tj5xAjoA/zL5BFlWqlOB+sll6DupImwtG+PfyO247V/XsPe2L1lEjpYWF94hE2INQR3tb4Lw9s9CGtiJJLWjEfG5o+zUy9XQuBy2mFq0gtBj66W87XKdBJL5b6sQFGp37VDjQvqf/4owoL4KU9U4defrHOxQndijNyP7ohnHVxnpX53qNTv3fu0ha/u2XLEJyB63jzEL1sGZoSC/uzNtNbWrRE6cSJs7SUDkC//IErfRAFRQBS4kAowhPDEvcPhTE0t8G/RhWzbuZ5tatAAoRMmwL9Pb+yJ3o1X/34VO6N3litoaW3kiqZhYEM83uEJ3ND0ethPbkHK6peR9d+vOYfdnKs/Feb17MOMbf2egt+12SGRFaZx0hBRoPIokONsWa0wGLTU7/rsCGO9Mr7PZiT272xu0jhKOzwrD1flpH7XUr7n+1jVEmQ4k5IRPmkSEr791v2HrYiYbkNQEC5atAjWtm2KNbP4Lps6LDq76LgJ7xyx49r1BV3n+VpR1xWrkfzzk93G/M/k98/V3nM9qyTtzK+bXq8vtI3nen5xXy9KC/Vjd4FnzjIAACAASURBVJ6x/yXRg891OnkOnrt4M4+K229vry+sHZ5jdiHb520/5DpRoKIp4EhIQOSsWYhd/HGlCiU0hISg7ivjETBwII4kHcPo9aOxP3Z/uYQOFjaGjM5pXr05nu38HPrV74vMfT8iZfWLcJzaXrlSwjOEMORiBN75IUzN+1e0KSvtEQUqjQKFOluKsohZeQ7acnOUm7U0pvLqo64wZ0sjsrMPNfZtZytuyRJEvjnL63cRbR06oNHnS4u10fbbb7/F1KlTER4eDpPJhBdeeAH33XcfLBZLoRP0o48+UgvrBx54IM818fHxWLJkCZo1a4auXbvi3XffRdOmTXHHHXec12TnsxYuXKja+Morr+TUtWvXLsyfPx8jRoxAq1atSvyMDRs2YPXq1ZgyZQqMKm6+6HL69Gl17apVq9T1LVu2xIwZM8Dvb968Wel38cUXn6uaEr/Otm7ZsgX33nsvmjRpoupJT0/Hc889hyFDhuCKK65QmWxKUv777z+sWbMGvXv3RpcuXbyqghBz4MABPPTQQznz6P3330efPn28ur80Lzp69ChGjhyJf//9V83DyZMno2/fvkqfuXPnYt68eQoEn3zySTzxxBOw2Wyl+XipSxTwaQWY9j3+yy9xZtyL0Pv5VY6+Go2o//o0BF17LcJTIzB+w3j8deavCwpamnCZjky0rdkWL3V7CZ3qXIrMTYuRsmocnIkRlSdDIVO+t+iPoEdWQWespHv5KsdMllb6uAKFOVtuxirY2XKzVuHOVv5IQfW1OFu5Mynj8GGET5iIlA0boCsCfPLMPb0e9V6dguCbb/Z6Si5btgzR0dEKELL+//yUiRMnYsCAAbjuuutKDFuNGjXC9ddf73UbSnJhXFwcvv76awV17du3L0kVOfcQtggYXJh7A1tc0BNSu3Xrhh49epzXs0vr5g8++ECBLSHJmz4U9tySwNZnn32mIJtAXL9+fQXiK1asUHOoKGgvrb5r9fC5YWFhyMjIUBD6888/KyCeRHc4IQFnzpxR84Xg9frrrytAv/POO0u7GVKfKODTCjAF/OlRLyArLAw8FLjCFpcL+uBg1B7xJKrdfjtiXcmYvmk6vjv6nfsd4gpQuPDhm1U96vXAc52fR+vqLZG+YT5Sf3wNzsSwiu9wMYTQEgjbgOfhN/ilYr3RWwHklyaIAhVKgXJ1trSe55Ka5orpVFIMtX9LJchwweG0Z+/Zaudze7YSV61CxGtTkRUT4/0fNJ0Ogf37o8G7//N6AhG2oqKicM899yAgIEC9+1+nTh21UDabzWB4HJ0A/kFwOBxqIa85W7xHC+OjK6Y5W4Qt3s/FL+/VQuzsdrv6Hl0X/uPnrJOF1/B72rN4rVY3n+lZF69PTU1FREQEGjRokHMvr9dCyLR6eS/rzl/4unbNP//8g++//z4HtlgHn6+1Kz+8aLBF56dXr145VfM+tkFzlbRn8HvUR2uH57PVWQp6fY62rKygetgeaqO1hXVqY5OWlqa0DwoKUnCjXcPn8B5+1NpVkOPl2d/Dhw/jhx9+yHG2tDHSxi2/FomJiRgzZgzGjRuHiy66qMB5p407X9TG3usJeh4X7t+/H1988YUCqubNm+cZp7ffflvNnVtuueW8wy7Po4lyqyhQ6RTIPH4c4VOnIXntWu/fCCzvXvL3o9WKmiNHotqw25FmAaZsnII1R9dUGNDSJOHvZqPBiKsaXYUnO41EQ0sNpP72JtJ+nwNXSkzFdrhcThiqN4T/rXNhbnNteY+yPE8U8CkFCFsfv78aNivP2dL2bNHW0ueGEGb3WGMkfun5uefXudGFbucrh6/ypH4vQEL3XhIuqAvIRuhjhxrHzH8PEdOnQ2c2F+vdImPt2mi+fp3XE1CDLYak+fn5KdjiopkLUboTjz/+uHIr/v77b3zzzTfKJVi6dKlyw3bu3ImNGzeiY8eOoLPC8fn4449V+Fbnzp2V29GpUyf0799fXTdhwgQw9I8gxnp+/PFH9TzWxVCvmTNnIjQ0FHRXHnvsMZw4cULVtWjRIuVQWK1WDB8+XMEhF/i//PILgoODVTjds88+i2PHjmHlypXq9T/++EM5GHSrrrrqqjwLasIHwxHZP8LJbbfdBkIDQwMJJ9999x2efvpp9RodumnTpuUJyyNsUQv2m84WoYcw9dVXX6m+MGwyMDBQ9YeuT2xsrKrj9ttvV/VQB17LZ7344ovKYfnyyy/xxhtvKMj76aefVBgcX6ODN2vWLDAsr3Hjxqo/mZmZqq/Dhg1DtWrV8NZbbymt6d5cfvnl6rk1atRQz6HD8/nnn4MQxefzfs89XRwzOkDPP/+8grLLLrsM7dq1U/Vw7NauXatcIIYJDh06VLWJY6QVjivDGl9++eUCQ/Kox+jRo3PG6u6771bPKmmYozcTmxryH+cAQZog6Pm8mJgYfPjhh2r8rrxS0hR7o6lcIwpoCjAFfMzixYj+37sA35Q6zz2iZaKsw4E6L72E6kOHIsOix6h1o7Du5LoKm1mdbyRbDBYMbzMcD3d4FH7pyUj+fhIyNi2BKzNZLbYqXnEBOgNMLQYgcOi70NdoVPGaKC0SBSqRArlhhNmHGuv00GuHGhOpSul3rdqzpe30yiU1N5vx64L2bCUnp6CHD2Yj5HkmkTNmQB8YWKypwnfzWv673et7CFsMveIiODIyUoWCET7ochEUCD2ELS5aGTrHBTxhi4v/xYsXKxh67733FBQQUAhdGmx9+umnat9PvXr11PcZnsj9RJ6FC3y6Jq+++qpyiQhpzzzzjNp3o+0ZIhCwXdxfc9NNN2Hs2LFqnxT3ahFk+HzCIaGKEFazZk0FN4SMkydP4sEHH0StWrVyHktXg8BE4KMb9NRTTykXj1BBgPv9998VeKWkpCgXr27dukoTrXBvFttLACRocW/S9OnTsXXrVrVniRC0YMECBTpsExf+BA7uqfrrr79w8OBBvPbaazn1Udvly5er5/Nawg9BlgBJiOL4EGa0QtBjSBwdG+rCdrIP1atXx5w5c1Qd1I/w9ueffyoAZuE17DO108qOHTvUPdSI+lMzAivDSQl0hGP2h24noY99IoBq4YGERI7B/ffff1bIYFJSEl566SU1H/hsum/cY8fx4f6usigMIfzkk09UPzlmHCe2VfslxVBZ6sH5yj2HISEhZdEMqVMU8GkFUjb9g/BJk5Fx4D/ovNjnWq5iELTGj0fIHcOQaXBhwoYJ+O7Id3AiN4FPubbHy4dpwDW6y2gMbXkbcGY3kpc/h6wj2punFSP0Mac7TE5lssLS7T74D5kh+7W8HGe5TBQoTAG3s7UGtuxshFpkGBlL27N1NiN5Olu5vOR2sgr5Wpyt3CGIeX+B29niH7Ji0Kyxbl00/43pY70rBCiCCSGBi3VCwDXXXIM9e/aohXdhsMVJQJeJ5dChQ5g9e7aCIIIA9w4Rmghrl156qXJiCA9c0BNuWAhQhA4m5OBrvIbtYAginR26EXTaWAhjhDXC1uDBg1XiDd6nJTf49ddflXN28803q3vpNhHUmKyCsHHttdeiRYsWOYIQQtjHtm3bqu/RtSNgcIFOF43OkBb6SOh85JFHlA5aIajx+u7du6t9W1qhW8VFPIHwzTffVHCqhSrS6SKs0E0jmHCfGTVk39jO/LC1e/du5ZARhvOHK1JjAtiNN96o9O7Zs6dyaVgIl3S6qN///vc/FQ5IwCWAEZSvvvpq9T1tDPhs9p8wpI0lnT06jXQWOR/oTjF8kE7hqFGj1DhqY8P7uXdu/Pjx8PfPe/YOwzw5VgRN7fp169YpoOX1dAPLshBa6WCx3xx/On/UhvOGQF+e+8nKsp9StyhQ3gpkHj+BqJkzkfDDD96HuZd1I7NDB6vdfhtqPfYYMqv5Y/6/72LJniXIdGaW9dNLpX670466/nXxzGXP4Nqm1wNH/kTSt6NhP7G1VOov1Uqod1Ao/G+cDstlsve1VLWVyqqkAuXnbC1ZRwur0NSFhaV+79HXB/dsff89Il59DVmRkd7/MdPpEDR4MOrPfsvricrFPJ0JgpPn4pOwRVhiGCFdIzoyDBfTnC06BA8//LB6zt69e5VjQdgiNHjCFqGCDgfD2OhEaQtsAto777yDu+66SyUt4OcNGzZEcnKyckDoOhQEW3SKGHpIF41wyMJwxG3btinY4n4jDYI2bdoEJr/whC06H3SJGBLH57LQyWK4HGGLThJBiwlDCivani3eT9DJD1uEIEIGIcczIx91ICTyHzViIWwxsyBBje4Y4Yz9Ydgewy3pHLGtl1xySc5zNNhi5kHqTRjT+kKd+WyOBTPvETwHDhyYA1vUQttnxjEkkGzfvl3BGeFv3759KoySbWc/CVoM0ywMTI4fP65CC+lgtW7dOqeNhGeCJ4GPY6U5SHwex4TtY+F8IHgTBvm5tl+NcFcSy5z3a3vjCFfUlfOILheBna4a92lJEQVEgZIr4LLbEf/VMoRPmQJw320x3hAs+VOLuJNHmOh0qDZkCGqNHAHUrYOFOxfgw90fItWRWuH2aRWlgcPlQKuQVhjZaQT6NBwA13+/IfnbUbCf2VUm0pW4Up0OpuYDEDj8U+j9apS4GrlRFBAF3Apoe7asas+WQWVMVWGEkvq97KaI2oQ8aTKSf/vN+03ITHE74w0EXX211w0jbDF8kMku6L5ohd+j+8B9PtzHQ8DhXhe6TwwjXL9+vQp748KWgMKJQfhi+ByTEdDZYjgXwYduFu8fNGiQ2gvERTX3JBEauAhmWBtTcXP/DF0XOiGsi64RF93cq0XHiY7ErbfeqvZbcfHO1N3cn8X2cN8TwYIJEQgTvJewRWeL0OLpbDEEkoDJPtON0Vw0wg6vpyvF9nI/FPvHxbrnnh9CCCGHzhj7x2vYNrpWrJeOFNtLvbRQNfaD9TBFPF0paqv1jWGJ/JoAQoCkhnyNe5sYInnq1CkFiGwDtWDmRN5DUGWoJj/ncxgqSbhhu6kfQ+gIgxpsUTdq4ZnUgw4a9SBQUSPCCZ0nQjVBi2PLMeIcIPywD/mTZNAtIrDxeXw2oZKuHnXgHOH4E7SpBwGe4NimTRvVTz6X++UI8gR7gifHlKGLxQ3xI+AxKQbbwL18DOukVtSRYZcM1yQIsz0EPIaOUs+SQJ3XP2ByoSjgowqk7dqFsDFjkX7gAHRl7FKfS0LCX0CfPqjz4oswNm+Cedvn4ZO9S5Bqr1ygxX5qGQo7h3bG851HoV3Ndsja/hVS1rwMR/SRCw+2qpEu6KyBCBgyE5bueY+AOddYyeuigChQsALllvr9a3G28oxAwrJliJj+Bhzx8Uzjds756d+zJy5a9ME5r/O8gOFwXFRr+7Q8X+NCnvub+Dohh+4GHQyGjXFxTYeC7gH38HBRzc8JO9zXw7A2ghyBhAD122+/qeQMdLTortANoWvDMC+6DUz+QKeGdXHBTHigw8X9PtyXxPBAPp/wx/A0uiUMYSOc8FqC15EjR5QrRJeHcEC3iwtsQp7mJLF/dI94P8MPCVuELj6LbSJIsE3sDwsBhk4Rk0ZohbDEUEQCBQGICSO4x4t1sG3Uku0iPBEi6KYxnJJ7o3gt927RgSOk8ZnsE51BhhkysUW/fv2UHuwToZeASy2ZuIR7qQgKDBdkuCKBhKBGcGWGRoYJEhrZL36kFkxQQueIfaIWnqGPdII4B9gO6kuXjIkxCK4cQ0IlwyrZLz6L/ebeu/yF1xHQ+Bz2kS4S5wHBiSGKHCtCDseK4MW9YJxHdO0IZ3S8CF4MKSWUEYoITcUpHFe6lNzrRi045gRA9onhixwjhkZyzLjPjeGQDCckmEkRBUSB4inAM7diPliEiGnToL+A59W5HA74d+6MetNfh/6ihvj5+FrM2DQD4anhlcrRyq9+alYqrmt6HV7oMhr1A+oj7YfJSFv3Dlxp8RUCuMxNeiFo5G/FmzRytSggChSqwAVwtrRtXe7EGNo2L3eCDGSnfnfC4fTtQ41d6Rlq3xYPkeQ7d6rkD9dghkaDAabQUFy0YAHMTd2H3EopfwUImgQuDbbKvwXyRFFAFBAFyk+B9D17cOall5G+a9eFcbd0Olhbt0bo+PGwdGyPP0//gTlb5+C/uP/KT4QyfFJyVjLuanUXnuw4AnUt1ZG8ehzSN34IZDBD4YVKmOGCzhKAgNvfg6VTbuKoMpRBqhYFqoQCZ+/Zch+dxJ91dyihlgyDH7Vk7u5TA3MPLy6Yn/K8rpytIkphqd99cc+WJoMzLQ2xCz9A3JdfwhEX54Yup9MtPve1mM2wdeyo0txamrn3AUkpXwXoXDEUjm4Ow+PK+kDn8u2dPE0UEAVEgYIVcGZkIPbDjxD99tvuv00FnGlYZto5nbC1b4+aTz8Nv969sTliE2ZvfQu7o3fnLDzK7NnlVLE6H1FvwH1t7sPwtg8gRG9C0lcjkLH9K8CeUU6tyP8YHUxNeyPo0ZXQmfImRbpADZLHigI+oYBytt5bjbP2bKk3Vkoz9bsKIywkQ4aLB+sSMrRztvjRAV9N/Z5/5qTv34+Eb75F2ubNKmkGU7xbWrVC4JVXIPiGG3xiolXWTjAMj+FqDNljmCVTxUsRBUQBUaAqKJC6fTsiXpuKtG3b3OdClkMh2FlatECdF0bBf8AAbIncgpn/zMCemD057/6WQzPK5RGM6KluqY5nLn0GNzQfAlNSJBKXPoKsg78ATke5tCHPQ4xmBFw/DZY+T0JXIc//Kn9J5ImiQGkooKV+517y3EON9dkmNg821qLbctO6u5+rU/soC+WnfK/rxNkqjeGSOkQBUUAUEAVEgfJRwJmUhKj33kfc4sVwZWaWeXiby+mEqUED1Js8GX69e2FP9G68+ver2BG1A0a9sXw6Xc5PsbvsCLWFYlrfaehStxtcp3cheelDsJ/Z4V5klWMx1G6BwDsXwXixO5uvFFFAFCgdBS6cs+VJavmdLWe2s5Xim4cal87QSS2igCggCogCokDZKpDy11+IeGMm0nfvhs547mROJW0Nw+osjRsrRyvgiiuwN3Yf5m57BxvObFB7uH05s2iWMwvNqzfHhB4TcGmdznDsWY3kb1+AI/JQmQNuzniZbLBd/gL8BvOokLIb55LOD7lPFKjMCuQ4WzYrDHoj6GXpDYU4W67sKEC33XW2s5Xf6fL4WrdsyTrt9gKP23Kqd3BcZyfI6NsO7To2q8waS9tFAVFAFBAFRIFKqQD3Fke/Ox+xHyyCKyuzTPZu0dEy16+PGo89iuq33objaScxd+vbWHv8J/AwYJ5J4+sl05GJTrU7YUzXMehYuyMyNy9B8orn4UotjwyFLhgv7o6g+z+HPri+r0st/RMFyl2Bwpyt3AQZWjIMLQmGu4lFHE+ck2DQM/BQwgjLfWjlgaKAKCAKiAKiwPkrkHH4MCJefRXJ69aX/t4thwP66tVR8777UOPhRxDmiMbsTbOw5ugadRRGVQAtbYR46HGver0wtutYNAlqjIyNC5Cyahxc6Ull6HC5AL0JQQ99DXMr78/xPP9ZJTWIAlVHgXILIxRnq+pMKumpKCAKiAKigG8pEP/VMkTNng17RCRQWuGETid0/n6ofvvtqPPMs0gw2jFr0xtYemApzDqzT4cOFjY76OQNazkMT3d+GtVMQUj7ZTpSf3wNLntm2UwonR7mNtch6MFlZVO/1CoKiAIQZ0smgSggCogCooAoIAoUqYAjIQFRb85C/LKv4bJnnX84ocsFnZ8N1W64AXWeex6JAXp8tOMDfLr3UyTbk2GowvuGmAxkZKeRuOOSO2BLT0LSyrHI2PYF4CBwleIZXC4XjKGtETTyF+j9a8pPgCggCpSRAuXnbH38eyGp31XGd6hDjQtK/S57tspo6KVaUUAUEAVEAVHAewVSN21C5Mw3kfrvv9Cdz7lbTif0NhuCrrsOtZ8ciYzQ6vh87xIs2LUQcelxMOlN3jfKB6/kIaX+Jn883/l53Nj0Jhgj9yP5mxeQdeCX0g0nNFrgN/hl2Po9BZ3J5oNKSpdEgYqhAGFrsTpnK3/q9+xDjdnMAo7HUnu2Ck39nr2nyzNBhqR+rxgDLq0QBUQBUUAUEAVKogDPwIr7bCmi58+HIyoKMJQga53TCRiNCBo0CKFjxiIrtDq+3LsUb22bjXR7us+meC+u3lxg1fSriVGdR+HqJtdBF74PiZ/dD/vxzYC+BLrnb4DLAVOLKxEwdB4MtSQJWXHHR64XBYqjwAVwtrKbl0NiKglh9qHGgFOlfXe6DzVm6ndxtooznnKtKCAKiAKigChQZgpwz1bE1KlIWrsWzCKYfSqnd8/j3329Hv49e6Lh7NnICDBj+f5lmLxxMvR6fZUOHSxIQEb8NA5ujPHdX0HXul3hDN+DxPeugyPuVPF0LwC0dIF1EXTH+zC1vsa7sZOrRAFRoMQK5DhbNhsMeoNH6nd6V+5MhDm/S7Xz9ZTTpaytvD/vRXwt2QhLPERyoyggCogCooAoUHEUSN34NyKmT0fanj3ucEJtUXCOJupMJvj36oX6kyfDUSsE3x5agdlbZyMmLUYcrUK0Y0jhpbUvxdiu49C6WlNk7FiOlNUvwRlzFCjJQc/cK2cNhN+gl2Dr/0zpuGQVZ2pKS0SBCqlA+TpbORJomeO1b+jczhboarnAM7ecTjuSk7OdrU7NK6R40ihRQBQQBUQBUaAqKhD/zQpEvzMPWadOubt/LuAyGBDQvRtqPfsczG3bYO2xHzFry5s4kXgCJkPV3qN1rvlDh6tP/T4Y230cGplrIO2v95H683S4kqOLB0suB3TWYFh7PAL/618r3r3naqS8LgqIAoUqoJyt+atgtdpgMBih1+mg1+ugU2cI8qPnrZ6MdDYvqXDAQnhKDjWWSSgKiAKigCggCviKAk4n4pYsQfSChbBHRhaenTA7JMbSsiVCX3oJ1m5d8eep9Zj410ScSTlT5ZNheDMd6G7pXDpc1eQqjO46DrV0FqStfwcpayYCsAPeHPqsxsEFS+e74Hf96zAE1/Xm0XKNKCAKlIIC5Zb6fRmzERZCYqQ6cbZKYTSlClFAFBAFRAFRoJwUcCYnI2rmTMSv+AbO9PSC3S2XC6b69VD7uecReN212BH5L0b+OhJRqVHiaBVjnAhcVqMV91xyDx7p+ChsaclIWjYCGTu/AZyOczuLTjuM9Tsh4NY5MDbpVbop5IvRD7lUFKiKCoizVRVHXfosCogCooAoIAqUggJpO3Yg8q3ZYFp4OM5e9JsaNECtp0Yi+IYbsDdmL+Zun4vfT/0OvU6vbQsvhVZUjSqYobC2X2080fEJ3NB8CEwxJ5G4/ClkHfgZcNDhKuQMLqcD+uC68Lt6Eqxd7gWMErZZNWaM9LKiKHCBnK2zu6/yyOfs2crORih7tirKPJF2iAKigCggCogCBSqQunkzoubMQeq27bnApRyt+qjx0EOofucdOJxwGPO2z8PPJ35W52pm598SRYupgBNONApqhJGdnsKVjQYBR/9G8qpxsB/+IzuUMx9wcZ+WXw349X8G1v7PQmeW87SKKblcLgqctwJ5nS2DerPJvWcrOxvhufa8etkCnQojZGVkKvcpXe53YbK/VilkwcONPVK/58CWb58BYc9yIiU+A+nJWXDYndDpdTBbDfALMsMWaPZSYrlMFBAFRAFRQBS4MAqk7dyJiOlvIG3bNvA8LmPNmqj55JMIGTYMpzPCMWvLLPx07CcQFgS0Sj5GDCfk8ThNqzXF811HoV/9frDvWYOUb0cj6/Re6MwerpXDDl1ADdh6Pw5r/2eg9wsp+YPlTlFAFCixArmHGjNBBmGLCTKy3X2dR+p3xUQ8D4uP0hXIS/n5yfNrN2wVUaqqs5UYnYajO6JxeFskIo4lIjUpE0aTASGhfmjYOgStetZDzQYBMJiYsUSKKCAKiAKigChQMRVI3bIFkVOnIfPMGYQMH46ajz+G8NQIzNk6G8sOLoPFYBHQKoWhI3A5nA60rtEaE3pNQrsabZGx6WOkrBgHV1qE+41spxM6/5qw9nwYtn5PQR9YuxSeLFWIAqJASRQoR2drncvtaGnOVt6PLmd2GGEVcrbCjyZi08ojOLYrRiUIMRj1bkvR5T7cmS5XYA0rul3fWEGXAFdJprjcIwqIAqKAKFBeCiT/8iuywsJQ/e67cCr5ND7cvQif7/9chc1IKT0FGIpp0BnQt0FfPNf1BTQJuAjpf76L1LWvwhkfBl1QLdj6joSNoYOWgNJ7sNQkCogCxVbgbGcrO4xQuVd0tjQXy4ON+JQiuKkgntJ99fHvrqLuYfggKYPQxV8ifNcmxYf3bMVHpOGXj/fi5N5YmMwGt6AFFAWhOmDgfW3QskdosQY4IiICmZmZqFu3LoxGo7o3IyMD+/fvR4MGDVCjRo1i1VfUxadOnVKgWL9+/RLVybCI06dPw2QyITS0eP1kf/z8/FSfaMsWVhISEvDff/+hY8eO6jnlURwOB/bt24eQkBDUq1ev2I+kLrt37wbHUlnOOh3sdjtsNhs6d+6sPlK3xMREtGrVqtj1x8bGIiwsDA0bNkRQUFCx7y/PG7KysrBnzx6Eh4erfl9yySWoU6eOakJcXJx6jTo0a9ZM/StqLpRnu+VZokBVVCAxMxHzd8zHlwe+RLojXRytMpgEXCv5Gf0wpPkQPN5xBEIcLqT8/Doyd66ApfMdbtCyBpfBk6VKUUAUKI4ChTlbuaDlDiX09KNKwFrIF0Z4NnadnfrdgeTkZPTo2w7tfOxQY3umE5tWH8G2H08oad0b5Aov5NCgECtuHddZ7ePytnz22Wdqkf7ggw/mLKS5KF2wYAEGDhyITp06nVUV4eDAgQO46KKLEBDg3bthDAH93//+p+JQH3300XP2p6D2p6en491330XNmjVxzz33eNtFpKam4oUXXlBtHTVqFGrVqlXovQStJUuWYPTo0QgMDDzruvj4eERHR6u+m83e61xUDtkVwQAAIABJREFUY9PS0rBw4UK0adMGl19+udf90i4kWL399tv466+/FFQRngm0/Ddx4kQFHfPnz0f16tXx8MMPF7v+Xbt2Yd26dbjmmmvQpEmTYt9fXjdwjp05cwavv/46jh49qvrdp08f3HvvvWreca6vWbNGzQdC58iRI9GiRYvyap48RxQQBfIpwDO0Jv01CRvObFCvyD6tspkiDpcDwZZg3NPqXtzd5l74xxyHI+4kTE16Qmc5++9c2bRCahUFRIGiFCg49TvfQOdd2ketBm8ONS4IzQBxtjxGIfxIIn77dB8ijyXB6OVeLJcT6D6kKTpfc7HXM3rZsmWIiorC3XffXSBcFFQR3YOnnnoKzz77bLEWq4sWLVKQdd9995UIttgWDRpuv/12r/u4detWbNiwATt37sRDDz2Ebt26lfj5mzZtwqpVqxS8VUSX57vvvlPwfP/99+foc+zYMfz7778YMmSI15pVxgvp8LHvSUlJal5GRkZi9uzZuOqqq2CxWPDJJ5/g8ccfR+vWrTFz5kzlJBLay8vBrIyaSptFgbJUgG+Q7IrZhTlb52BrxFZkObMklLCMBM90ZKKmrQZGXPoUbmo5FFYYyuhJUq0oIAqURIFydrYKDySsSs7Wnj9O448vD8Ke4VCZB70toU2Cccvoy7y9HAXBFsMIjxw5okLu6AjQMaGDSEfpsssuw5YtWzBnzhxcccUVyjlo1KiRuoaOgb+/Py699FIVfkjHheFthw8fRu3atdV9XOAOHz5ctW/79u04ceIE6JSx3osvPhsS+cf4jz/+AB0lhgHSUWM7CFt0uv7++28wzI2hYl26dCnQbeIim+F5WqjejTfeqOpin9huOkt0u3g/+3Dy5Em1IOdinfUzvLJx48ZKjy+++EK1h+DSq1cvFc7IflCvatWqqb7TQWI7+Qw6ZQxb6969u7qWsMlQRdZBOGD4ZocOHXDo0CHVRrpvDHWjZnTOmjZtqlwY9pUOE/WihryHH/MXjifbTaDl86kbAYwuHduvOZXUbOPGjUp7fr99+/YKunk9YYUOETUgtPBaup1sq9angwcPqnBTjhvvpwa8h4X3MHyPUE7QZQgi+0XILU9AZdjql19+iZ49e6r27927V8EW+0BgpsacR+yXFFFAFLhwCuyL2Yd5O+Zh45mNSMtKg0EvIFCao6Gl0W8Y2BA3Nb8Jt7a4FSFWyTpYmhpLXaLA+Srghq3VsFqtMBiMudkI8zhb5x9IqPtqMVO/Fz9BRs9+vhdGuHn1UWz4+lCRe7UKGliLnxEPzerr9ZgXBFtcHPOdfy7YCR6EFS7KufgeMWIEPvjgAwVpDFO76aabVLjhG2+8oRa0hCNC2B133IHNmzcrJ4pwQSAjyPTu3Rt33XWXgpilS5eqBT4X7dwjxRA31qmFTBJGfv31V8ybN0+FhBEuuMemb9++uPbaa7F+/Xr8/PPPapFP0Bk2bJiCP8/C+j///HMVnsfwuh9//FG5eASEFStWKHhiadu2LZ577jm1V+3999/HtGnTVL9ZP+tmH9n2qVOnKoAgmDE8ja9xQU+44g8IIYz9Z/geYYmgwjoZgvfEE0+o9n/88cf46aeflNvStWtXBZ+TJk1SmhGi2F4+l1oStugi0p1iuxjCyL1G1Kp58+aFwhadLUIk6+E/jh/bytA5wirb8Msvv6g2sF9sA7Wg3gyR5NgRHBlOSUihM3jnnXeq57EdBBXq+eSTTyroZNgp3TMCFkGb/eHcefXVVxVUEoapb0FA7fVkLeaFBFrqTN053+hKMoyU84ihonQ6+RpBWoooIApcWAWOJBzBol2L8OvJXxGfEa8SO0g5fwUIWia9CW1qtMGwVsMw8OKBsBqs51+x1CAKiAKlqgBh66P5q2C1aqnfyyhBhqR+zx23f1YewV/LD8FsdSet8LaYLAY8Mqeft5cX6GwxFGvu3LlqcU0g4jv/dAQ8CxfhXLgzaQILgYcuFp0cOjNjx47F119/rVyExx57TAHX5MmTleNxww034M0331RgdP3116v7J0yYgJYtW+Lmm29W0MKSkpKCp59+WoV69evXT9VB2CPQtGvXDuPHjwddKrpmhAG6MoQk7X7WQVeHDgf7QneFbSD4MHHEmDFjFLAwtFArO3bswOLFi9WinG267bbbFGhphe7S999/j+eff17BJSGTfWRf6O7wWQQhLuYJVlOmTFHX8VmvvPKK0onhlNx7piUkocNGiCO4EuIILIQDulh0AxkGx2v4+csvv6zcw8KK5mw98MADCpz4rEceeURdTjeH0Nu/f3/1fO6h0/adEXg/+ugj/PPPP5g+fbr6PkPwqDv7Rxds6NChaj4EBwfn0Yx1s81//vmnaifrGTdunEpSsXLlSrWfzHNMvJ6cJbyQjirnA8eScMc5QueRY8K+cMz5OtvEuVnShC0lbJ7cJgqIAoUoEJ4SjpVHVmLloZU4GHcQJoNJ9nGdx2zhXi2m0u/XoB/uanUXOod2Fj3PQ0+5VRQoSwXKLfW7OFu5w7jj15P486uD4D6s4hwaHVLXD3dM6O71fCjI2SJsvfPOOwpy6E7QHSAkcZHKUDAurF988UW1iOf36dzQjWEoHBe62l4YOgeEKbpILFzs0rUi6NAd4kJee23t2rXKQaGbRgeGhc8mFNAdIbiwbiY5IAgwmQSBhyBIB4j7buiwMCxMgxG6OW+99ZaCFjpIvI9uFuGF7hb7RXeH4Ea3iH0jMNL1oTPz1Vdfqb4xBJB9p/tFGKE7Rgiky8T6CVgEEBaG/NFhYx2DBw9WdRJkCG+8Z/Xq1QoACFZa8YQtPodtpGvH0EG6QqyP9dJ5YjggQ/6ooaaT52BrsMWEJxwTfq2FGxI06AqyEGQ9IZMu2LfffqvcMLpifP3DDz9UuvA5dLoIaXTxbr31VuXAaYXu3TfffIPffvtNjRP1pn4cm/fee08BHt0j3l8UKHo9aYu4kG4boY8wRQDmM7XCkFGCICGXfeK4X3311QXqWBptkTpEAVGg+AoQEH45/gsW7lqIfbH7VOZhSQlfPB35N5H/BZgDMOjiQbi/7f1oElxxkxsVr3dytSjgmwqIs3UBxvXE3lis+2w/4sJT1dla3hRmJGw/oAH6DvM+wxoX43SEuMDm/iwW7vmhG0FXhwt7Fjpdv//+u3JyGBJG54JhYQw5Y8gcHS46OtzLwwX2LbfcohbfXPDyH8Fh1qxZagHOMDs6JFz49+jRQ9VPl4UhbQQLbUHORTtBS1u4MwyRzhT3CRF8GF44Y8YMFWJYUGFmPtbLkDftGi7GGeZGp0lzNNguOkl02wgOdLbYTy7K+UyCJSGCbaGzRTCks0edCFUMUdT6wXbwDx1dt0GDBqk+sg5ez4QidNoIjc8880xOuKQGW3RgqBMhh1DAQpjjXi+GGLLQKWJ4I2GKMJe/eMIWwY4uIx01z8K6CdTUQCuELAIT95cxWyT3bbEddBsJkgzBI7iwfvaVkKIVPoeg9n/tnWuvHMWdxv8zc47PxdjGxGDA2OHiSwjEBMIibEdcJHbfRNpISJt8jHyZZfNmAwEJJYEIBVarsAnErBQICsgCKQEvDtiEGIyNje0zx+c6M6unqmump+faM2dufX5tHbXn0l1Vv6ruqaefqn9pKKE2OZ4SvRqeGPIsTnLb5CqGTWJVgloRDpW+8iSxKa4SympbaYJXiLsEv0SpWLcTdppzKKGvhwEbFVWym2uU70AAAt0ReP/C+/bcB8+5wBnnr513jgyiqzM7idW5wpwduOGAPXbbY/ajQz9iflZnbHwDAiMnMERn67hfMKrFqsatAmQcffRw5kK/Ly2s2R9/fco+fOsLKyhARhcxMmbmpuxff/Jdu+n27tdCklMhUaQ5U+p0yslQoAZ1nDX0Tq6MBJQ6vZqTI+dJnWCJHnXC5SapIy53RyJIw7X0fQmTEydO2KuvvuqGxsmhCeJL59DwNnWMNQ9MneTgasltCGsfBWdKwwcVdEF50RA+deQl2CS2QhhvCTUdK8crLgIktJRecJ70mRwdiUG5RBJ0ElUacqb3JTwVhl3D+jR0ToJATt7FixedwNF8NrGRCFXZNS9IXFR2lVF5UJk0fFBi6PHHH3d5lKslJ05D1yTExESBNMRS7MVTeRJnuYoScBJhOvcTTzzhnDm5amKl+VsSPBI/ySUB5GZJtMh1VF4lVJU3pSUxrfOKp+bkianEr1wn5eGll16qDtWU6FI55aiJnVwhCT5xUp2qjCqLhLQYSgAG10xCWmJcZRMftSsJKImqMGxU9SD3Tk6l5k1JdOm8ivIoMStmclaV72431ZOEn0Sj2EvUKm25cHoYIH5ip7KpjWk46jDnkHVbDr4HAQh4AheWLrghhb89/Vs7dfmUrZRW3PwjtkYCcrK09uhN8zfZsT3H7Id3/dAeuuUhhg3SWCAwIQScs/VTzdkaQoAMDZmTQ1O31/obFbPqosaViuvYukWNFxczuc6W2sZnJ7+2N54/aZfOFm1qus2ixgJWMbv/n79px/5tf6pmpc683Ap10NU5VeQ2OTLqVGuomjrE6jDLcZHrFOYvaZiWOtXqbOsYOTByjSTW1IHVOfRaLorSUOdc76tjr6F1cjIUaEHpqC4lZJLBLVQQiRwJA817Uoc5iBTt5VzJgZMgknCSa6J0w6bhZNqUXtwh0TA9iQy5PhrOqE66gnZIvKjTr7LpPBJdCnwhJ0yujIZMSgBpLpqGSCqohMor4ajzqBxyfBS8Q/OlJFQkaMRBQxIlEOVSae6VXCOJSUUH1JBGCQ3x1udy1iT0JHollCRaVDcSNBIKSkPCrJkjo3PrO3KV9LleK39BeCjYhvKk/Eqs6jviIyGlMknkiIPqW/yUH7mCEtEhyqTyEaI4qt5UFwqEIsEcxJuGXkq4yuWUENaxyTW+dE4JcolWfVdDNpW25v2JWViQudsGLZ7ipvxJlKo+NHRSAk+cn3/+eTccUuVXfTJXq1uyfA8CoyOwtL5k751/z14986od//txO7903gXPwOXydSKRpXudHsjeu+tee3L/k/bo3kftlq1EWR1dqyVlCKQn0OBsWd7yBZkt8vXluOTqtVG0urGzqJK6Kbx2RyU+f/FZnK149QjeB3/83E78zxm7fG7JKrmKeyIf5nBVyhUrlSqmCIR33rfLHvnxIZvdxlO/9E2cIyAAAQhAYJwJLKwu2O/O/M5+87ff2F8v/tWW15eds79ZRVcQWQqTv2tulx255Yg9efBJe3D3g+NcjeQNAhBoQWD0zlak0MplybhK9am1c7aKi3Ykg6Hf43Vx+v0LdvLtc3b+zFUrfr1iq8vrVijkbW77Frt+97wTWvc8ssdmtyK0uIohAAEIQCC7BLQml4YWvn3ubfv06qcm50uCazOJrvXKuk3lppzIuu/G++z7e75vP7jzBzY31Xz+cnZbAyWDQHYItFzU2DlaLZwtOVfNRgS2crr0vne2whbmbtVeN87ZWrdicdGyOGcr2XyuLaza5x9dtkufF215cd0Fzdi+a9Z237Hdbvpm93O0stMsKQkEIAABCGxGAotri/bOuXfszbNv2nsX3rOPvv7IOV1ZDxWvB8wSWrvnd9v9N91vR2494oSWFitmgwAEJpuAd7ZeidbZCosaS2gpSJ4fQthcIzXqJR/7orme8osat9k0D0MnkMOlcLDlcikSW9lb1Hiymwy5hwAEIAABCAyWgBY/PnnppL119i370xd/Mrlea+U1m8pPuSfBfp7DZG/q9yjC4Hp53W697lb7zq7v2NE9R+3hmx+2O3bc0RAkabJLS+4hsHkJ1IYRJhY1rrpaG3M/w9navG2MkkMAAhCAAAR6IqCHrwqi8drfX7M/f/FnO3P1jBteGNbomrQhhk5gWclylZxpTpZE1uEbD9vRW4+6PzlbbBCAQLYIDM3ZeuHZNyo13abpn7XnUm6JPhcYPjhbJReBxw8jxNnKVpOjNBCAAAQgAIF0BCSuTnx5wt798l3neH1y5RO3Rtfl5csuJNc4RzEModvdOllTc7ZjZoft2brH7v7G3S6Eu0TW9i1MGUjXIvg2BCaHQL2zpXmoBcvnw/BBRSXMV7163S/c0EJXvHq91Ol17oVnj8fEVm21LX8qv1hsTWzFhxFmb52tyWke5BQCEIAABCAwPgTUV/is+Jl9fPlj++DiBy564ZkrZ+zc4jlbWFtQQGXnGEl8jXKLC6wt+S1ujax92/fZnTvutLuuv8sO7jxoh244hMgaZSWRNgSGRKDe2fLLW3ix5YNj+BDwfgtzruKv44MMo6jw1ZzHX+de/PkbFae2oiga2sdfK9S5d7hq62wFZ+vwAweGhINkIAABCEAAAhCYBAIKpqHFkU99fcpOXzltp6+ettOXT7uhhl8tfeWeDUt4uY6NaSJ61K/ZoPle/gm079e4cO2VspuDpWAXWwpb7OatNztx9a1vfMsOXn/QDlx/wL23Y3bHyMXgJNQveYRAVghIbD3z0/+yuVk/Z0uBMZzYiqIRat+gkaJohEm91Pb1Cz8/LuuqKrZcPIzY62ah30M0QsRWVpob5YAABCAAAQgMhsCVlStOdH185WP75PInbn+2eNYJLwkzPcx1D3QVhMvK1UyEZ8r+KXOTLRJTXld5geXWATOtjek7TArcoXDte6/ba3u27bF92/bZ3u17bf/1+52jJXeLDQIQ2JwEvNh6paXY8u5WQiPFQr+30091egqxtTkbGKWGAAQgAAEIjIKA1ur6x8I/7MLyBSe4Li5dtEvLl9xe0Q4VUj6EXI/vJajkhklEuX0krPR/OVbz0/Nu+J/+dmzZYdtmttmNczfabdtuc2JLe32HDQIQgIAIDE1s+XW2Qrz4xn3jOlsK/V7cFOts0RQhAAEIQAACEBgsgeJa0a6uXrWrK1dtYXXBVtZXbLm07P7i/5fY0pwv/U3npi2fz7uFhrXW17bpbXbdluts6/TWuj8WHR5s3XF2CEwygVqAjFkrFMI6W3qQo1KFfVIb6bPWuqkW/aI2VNCFftekrVxONn5yrxP6dbZKJT93S0+ZJLaOPUqAjEluYOQdAhCAAAQgMO4ENLRQ611pzpXr4kTDA8NQweBwZWF9r3GvC/IHgawRcM7Wf2jOlhdbzi3Pa96WAgTq/7kGbeSUURTnop1+kmALn+c0jNC/4YJuJPY5F+rdjYaOAmSERY2PPHrYmLOVtWZHeSAAAQhAAAIQgAAEIJB9Aq2iEXpXy88VTWqj8NDHRWtvo5/qPndzttps+rLElgJlaEihd7a0zhZiK/vNkBJCAAIQgAAEIAABCEAgewS8s9UkQEYU+r1lcJ6UKBLOluyyuFJLOlsSXetObOFspSTN1yEAAQhAAAIQgAAEIACBsSBQ72yFOVtytJo5W14jNXe2GvUTztZYVDGZgAAEIAABCEAAAhCAAARGQWCozla7AjKMcBTVT5oQgAAEIAABCEAAAhCAwKAIILYGRZbzQgACEIAABCAAAQhAAAKbmgBia1NXP4WHAAQgAAEIQAACEIAABAZFYGhi61fP/KGiaBt+Ilfjvj70uwJkRIsaP6ZohAcHVX7OCwEIQAACEIAABCAAAQhAYCAEgtianZ2zqUKhus6WEsvl8i7NpDZq9l47HeX0FaHfB1J/nBQCEIAABCAAAQhAAAIQGFMCOFtjWjFkCwIQgAAEIAABCEAAAhCYbAI4W5Ndf+QeAhCAAAQgAAEIQAACEBhTAkN1tloz0ByusplVrFypWKVctlK5bMVi0Y4xZ2tMmw7ZggAEIAABCEAAAhCAAATaEZDYevqpl21udt4Khbzl8nnL53LRfC3tWx2tD/wCx823+s97m7O1sGhHndg6QC1CAAIQgAAEIAABCEAAAhCYKAIjcraSSi3pbFWsFEUjxNmaqPZEZiEAAQhAAAIQgAAEIACBiEC9s1WwXD7XxtmKa6RGvVTvdOFs0cggAAEIQAACEIAABCAAgU1MYETOViNxxYdnztYmbokUHQIQgAAEIAABCEAAAhkj0HrOlpwpzdlqOWkrFYmcW9TYclax2KLGsddNFzVeKNrRx1nUOBVpvgwBCEAAAhCAAAQgAAEIjAUB52w99YrNzsUWNdZixrnYosYJjaSMVxcxbqOf3GLG4XOJrXYlbupsLRTtGGJrLBoKmYAABCAAAQhAAAIQgAAE0hEYA2dLys2subO1GDlbRCNMV618GwIQgAAEIAABCEAAAhAYNYHWzlZtCGFy9J8fXmhW51zlFFAwOFleP+Fsjbp2SR8CEIAABCAAAQhAAAIQGBmBoTpbtVJ2GfqdYYQjaxgkDAEIQAACEIAABCAAAQj0R2Bood+Zs9VfRXE0BCAAAQhAAAIQgAAEIDBZBEbsbAWHq8Wixjhbk9WayC0EIAABCEAAAhCAAAQgUCXQ3NnKuzlXZmEfvt7NosY1/RRf5Dj3y6cV+t2/5Sd0uYiH1dflsl9nSxO9ypWylUtlK0ah3+/73kGqDAIQgAAEIAABCEAAAhCAwEQRcGLr31+22bl5mypIXOUtLzGUCwEyFB6jXiOpgM30UlI/1b1mGOFEtQsyCwEIQAACEIAABCAAAQj0SWBowwhxtvqsKQ6HAAQgAAEIQAACEIAABCaKQHC25ubmrTBOzpbW3QrDCA8/wDDCiWpVZBYCEIAABCAAAQhAAAIQsOBszc/OW15iK++HEebcpK3aWlv9osr98unX47O0wsjE6r5SKbs0tNf8rXK5ZMXioh177LAdZs5Wv/w5HgIQgAAEIAABCEAAAhAYMoHV1TV75qlXbHZ2zgqFguXzEliauxXEljLULOhF8r32r3O/evoPWvI4mv3VuK+4ABmR2IoCZCwuXrMHHjpkDx77dpShIdMhOQhAAAIQgAAEIAABCEAAAj0SuHzpqr343Os2MzvjxZaEVj4vT8tprLD3UQMjjdRMf3XQXimcLblacrdKtry0bLcfuNmOPHLYrtu2tccitj9seXnZisUiYm4gdDkpBCAAAQhAAAIQgAAExpdAPp+3nTt3DiSDirL+4V9O25vH37ctW2askJez5SMS+tDvcrmaKav0aiuFsxWFfq+UbXV11aZn8vbYvzxoe/ftHhgEiTs2CEAAAhCAAAQgAAEIQGDzEZDjNKjt5RffsIvnr9j01Iybs6V/OQ0lHIyz1boYUn7atPfztspWKpXs2vI1O3T3PjvyyHdtbn5mUBw4LwQgAAEIQAACEIAABCAAgQ0jcOrDM3b89+/adGHGpqamYq5WLTCGn7vV/1a/qHHTqVsSWW5ZY9P8rSC41tZWbWn5mv3TkXvsew9/2411ZIMABCAAAQhAAAIQgAAEIDCuBM598ZX996//18qVvM1Mz1iuULBCLm+Wz/lFjWNDCPsPj2EWzdlqj8O7WxJa0bytyOFaWVmxtdUVu/eB/c7h2jI9Pa5cyRcEIAABCEAAAhCAAAQgsIkJ/O3/PrU3fv+OldbNz9WKAmP4+VobH/ZdqJ2zFZi3CqaRHEood6tULlulVLLltVUrl9Zs585tdvCe2+32/Xvshht2bOJqpOgQgAAEIAABCEAAAhCAwDgQWF5asbOffWkn/3LaPv/svJUqOWcQFQrTbvigohDqTxEx5GxJGIV9UiM58RQLTBh/3cwF82LrZ6+3Df3uUnSuVtjL3fLBMrzoKrlFwUrlNTOtyVUd3lj24eSjrfbf2JvjUAPkAQIQgAAEIAABCEAAAhCYYAJegCRnWSm6YFV5VHKWL0zZVGHapmKh3t1CxtXAGC48hhNedSHfBxP6vV4mxd0tFyRQQwndn+Zyrdt6qeSEV3m95N9z6kxfbOaXxc/d6fOkZkxzbKdzt/o8HlA//p2NTDtr5YqL6EExG0V9DaMtUK7622M/zPs51j9Q6v2e1c+xndIe5LmTaYf7XPjJGmTagzx3s3LFf4YHmfYgz70ZyhUv40b+7o7iXpssS2gblGs877WhvrLWR8tquTr1PaWZ5FqZE1lysabcvuDW09L7uVzB6ar6kO/d/P51f5/vztly9yeFyPB7rXMcohPK3XJzuaJohRUNL9RrfbuizPt93dYqf83eT7b3NMemW+DZZzHtMb1+n7T6Y92ub7rRbYS0WmuQblnDsD+G3C/6u1+E36Be79dpj8tifXEN93cNd+q7dXsv7fZ71Fd/9ZXFazjL98H4c7Tofl2JnKm8HCvpkULBhXR3Isvt9aoW6l2jCK2i9/2+pR7ooW3EFjVOPmVpfB0CZegTuVtBaLlIhRpC6ASXj1zoBZYkV7MniZ3T8t+IPwFq9TSol3Mlz53VtOJXVqcy9/s5aTW22bRMYQjDVvfLLLeNjfqN6HS98RuyMdcX9VXfN+nU7rLav6Bc/V9PMOyfYevfxuqdSkMEXXRBCaiKd7AkslwwjHpHS9e2Pq9tSR0SlFa66z73i5+9Lv3WcvBM/CGKO3UUmdD9XxZXFKXQu1kqR7SP5nnFz91qUGG7BzU9CMiezSnSmpyHx/Fm3u2Dvl6/R1rd3R/a3Udg2B9D7k2Tc2/K6sNjruH+rmGMrf6v4WEy5J7bf32NgmFDms6g8i0nrJnlQrtHAswHxHASqzpPq5Mm6qlc1QAZQcbVPfxTDuS91Yu8aEBhVXhVg2d4tRViajQ9tnau5udu+XkX+er53HUCNWW+GsRtyuMHWa46wZ8yX2nLFSR78m7om/jGt4Xqw4UNPnfDg6bosqNcsftASuZDa4fRZFY3fjm6Z2Xi+sp4uTS+I8XvT8/3+UG2hYbfEP9bSLnis9V7uG/UHk1v7G/Ipqmvxv5bz9dPpz7BUK8vyuXuLf0w7+fYVGmnvO5TnTsa7tfpN98NF/SdRrePHC1zgwndfKeaGGvHpY++TCpnq9p/CfO3XNZDpMJo0GA0gtC9H91ne3G0grLsSUF26dQl1StpTc6TjPj12Ktj1e1xpMUT3VZtZVhtg3vT5NybcLa4X4z6fjFMByiraXEYtOHQAAACyklEQVTPnfx7rpt6FUkst/dKy49+U8AML7W6drT60iX1od9jCjTkLDhb8ddVsyL6WYlyGyIW+tzHzxUpx2bnqiqeFmlHKrTqsLXLV6dzdfqctGJXV5dtIcl0WAzDvMC6dpZsdxv0mrRqT5VTX3/RJNOhMMxwWu66Ck+yerw2O93/wi8QaSV+v9LeR6LuZ9bqy41QGFI7zHRakSuT+l6ash3GR5SQVvq+zbD6Mn5oWJ/3nBTHb5q0/FDBOu3gAmUEPRI5XMHZSnON9MDQOVu1sQ7p/1cLhtHp2L6S6XRyPocABCAAAQhAAAIQgAAENjWB+NynFiBic7mGgcqHfg9b3COL3Ku6sO3NPLS6Y/2pnFBPc66e0orhIa3oyUiLJa078d3ozzeyPjrljbQ61/0oGcbHmHTKR7+fk9bGtAV3E4/ur4O8vqgv6iv+DDbZv8hqO2xV5n7vf8njB3ntklb/1y4Mh8rQDSGMj97o93pLeX317WwNQxGSBgQgAAEIQAACEIAABCAAgUkjUA2Q4TLeRKnVBSNMPHlq+Vl0rg37PE2++k07GThlkGkP8txNnppsWH00aSt1wQgpV/WJTc/MB9wOh1ZfTdyLnpl0uraTQfsG2Q4p18a08XjQvozVVzUYIeVK31ZGcH0Nrb4SztZA74fxoH2DboeUqzHwchrmA/7NrwsKnSZfnX53O30+4HINrS/TZ58694v/fE0reEWTyGL7EKOjOpksEeSiWnNpjw213OS4kFY8bVfAbvOV8twN5Y63GsrlJxZ2ybS6Wtuw6iv00rpsR6nbeFTu6iri8fbfJZOerhHKVW13yXtP23tS1usrcV2luTbTtsPw5M31Pgd9fQ25XN3ez/otd91k6wH/foXfyG6uj77KFc0R6PVemiZtlWmQbbyuT0G5Gu65adtSFuuLvmf3/b+W1/YQ+tRD73uGJxjpfhv/HzeBYQGf9y4uAAAAAElFTkSuQmCC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14A4954-FA4B-0F86-44C4-2B6DD3CFC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12" y="2362202"/>
            <a:ext cx="6726313" cy="3706638"/>
          </a:xfrm>
          <a:prstGeom prst="rect">
            <a:avLst/>
          </a:prstGeom>
        </p:spPr>
      </p:pic>
      <p:pic>
        <p:nvPicPr>
          <p:cNvPr id="5122" name="Picture 2" descr="El ministerio de justicia y del derecho te invita a consultar su nuevo conjunto de datos abiertos, resultado del ejercicio de cocreación y consulta publica en el portal datos.gov.co&#10;&#10;Contestaciones de demandas ante el consejo de estado por parte del Ministerio de Justicia y del derecho.&#10;&#10;Haz clic aquí&#10;&#10;Subdirección de Gestion de Información en Justicia">
            <a:extLst>
              <a:ext uri="{FF2B5EF4-FFF2-40B4-BE49-F238E27FC236}">
                <a16:creationId xmlns:a16="http://schemas.microsoft.com/office/drawing/2014/main" id="{A4C6292E-2FB3-B605-2B8C-2C64CC13A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202" y="975019"/>
            <a:ext cx="3447762" cy="509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014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206974" y="6639984"/>
            <a:ext cx="1778051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CO" sz="1100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11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2" name="CuadroTexto 7"/>
          <p:cNvSpPr txBox="1">
            <a:spLocks noChangeArrowheads="1"/>
          </p:cNvSpPr>
          <p:nvPr/>
        </p:nvSpPr>
        <p:spPr bwMode="auto">
          <a:xfrm flipH="1">
            <a:off x="5118101" y="5753100"/>
            <a:ext cx="7040033" cy="6667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s-CO" altLang="es-CO" sz="3733" i="1" dirty="0">
                <a:solidFill>
                  <a:schemeClr val="tx1"/>
                </a:solidFill>
                <a:latin typeface="+mj-lt"/>
              </a:rPr>
              <a:t>¡</a:t>
            </a:r>
            <a:r>
              <a:rPr lang="es-CO" altLang="es-CO" sz="3733" i="1" dirty="0" err="1">
                <a:solidFill>
                  <a:schemeClr val="tx1"/>
                </a:solidFill>
                <a:latin typeface="+mj-lt"/>
              </a:rPr>
              <a:t>MinJusticia</a:t>
            </a:r>
            <a:r>
              <a:rPr lang="es-CO" altLang="es-CO" sz="3733" i="1" dirty="0">
                <a:solidFill>
                  <a:schemeClr val="tx1"/>
                </a:solidFill>
                <a:latin typeface="+mj-lt"/>
              </a:rPr>
              <a:t> te escucha!</a:t>
            </a:r>
          </a:p>
        </p:txBody>
      </p:sp>
      <p:pic>
        <p:nvPicPr>
          <p:cNvPr id="23556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2"/>
          <a:stretch>
            <a:fillRect/>
          </a:stretch>
        </p:blipFill>
        <p:spPr bwMode="auto">
          <a:xfrm>
            <a:off x="245534" y="2525184"/>
            <a:ext cx="40259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5"/>
          <p:cNvSpPr>
            <a:spLocks noChangeArrowheads="1"/>
          </p:cNvSpPr>
          <p:nvPr/>
        </p:nvSpPr>
        <p:spPr bwMode="auto">
          <a:xfrm>
            <a:off x="148168" y="857252"/>
            <a:ext cx="8777817" cy="42056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CO" altLang="es-CO" sz="2133" b="1" dirty="0">
                <a:latin typeface="+mj-lt"/>
              </a:rPr>
              <a:t>3.5. Respuestas a ciudadanos y seguimiento a compromisos</a:t>
            </a:r>
          </a:p>
        </p:txBody>
      </p:sp>
      <p:sp>
        <p:nvSpPr>
          <p:cNvPr id="6" name="CuadroTexto 1">
            <a:hlinkClick r:id="rId3"/>
          </p:cNvPr>
          <p:cNvSpPr txBox="1">
            <a:spLocks noChangeArrowheads="1"/>
          </p:cNvSpPr>
          <p:nvPr/>
        </p:nvSpPr>
        <p:spPr bwMode="auto">
          <a:xfrm>
            <a:off x="4902201" y="2284969"/>
            <a:ext cx="6667500" cy="22880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s-CO" altLang="es-CO" sz="1867" i="1" dirty="0">
                <a:latin typeface="+mn-lt"/>
              </a:rPr>
              <a:t>No se recibieron comentarios de parte de la ciudadanía para este ejercicio, el compromiso era publicar el conjunto de datos ganador, el cual se encuentra cumplido.</a:t>
            </a:r>
          </a:p>
          <a:p>
            <a:pPr algn="ctr">
              <a:defRPr/>
            </a:pPr>
            <a:r>
              <a:rPr lang="es-CO" altLang="es-CO" sz="1867" b="1" i="1" dirty="0">
                <a:latin typeface="+mn-lt"/>
              </a:rPr>
              <a:t>Para consulta:</a:t>
            </a:r>
          </a:p>
          <a:p>
            <a:pPr algn="ctr">
              <a:defRPr/>
            </a:pPr>
            <a:endParaRPr lang="es-CO" altLang="es-CO" sz="2000" b="1" i="1" dirty="0">
              <a:latin typeface="+mn-lt"/>
            </a:endParaRPr>
          </a:p>
          <a:p>
            <a:pPr algn="ctr">
              <a:defRPr/>
            </a:pPr>
            <a:r>
              <a:rPr lang="es-CO" altLang="es-CO" sz="1600" i="1" dirty="0"/>
              <a:t> https://</a:t>
            </a:r>
            <a:r>
              <a:rPr lang="es-CO" altLang="es-CO" sz="1600" i="1" dirty="0" err="1"/>
              <a:t>www.datos.gov.co</a:t>
            </a:r>
            <a:r>
              <a:rPr lang="es-CO" altLang="es-CO" sz="1600" i="1" dirty="0"/>
              <a:t>/Justicia-y-Derecho/Contestaciones-de-demandas-ante-el-Consejo-de-Esta/rxxf-bx6m/</a:t>
            </a:r>
            <a:r>
              <a:rPr lang="es-CO" altLang="es-CO" sz="1600" i="1" dirty="0" err="1"/>
              <a:t>about_data</a:t>
            </a:r>
            <a:endParaRPr lang="es-CO" altLang="es-CO" sz="1600" i="1" dirty="0"/>
          </a:p>
          <a:p>
            <a:pPr algn="ctr">
              <a:defRPr/>
            </a:pPr>
            <a:endParaRPr lang="es-CO" altLang="es-CO" sz="1600" i="1" dirty="0"/>
          </a:p>
        </p:txBody>
      </p:sp>
      <p:pic>
        <p:nvPicPr>
          <p:cNvPr id="23559" name="Imagen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717" y="5177367"/>
            <a:ext cx="575733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141;p22"/>
          <p:cNvSpPr txBox="1">
            <a:spLocks/>
          </p:cNvSpPr>
          <p:nvPr/>
        </p:nvSpPr>
        <p:spPr>
          <a:xfrm>
            <a:off x="4902201" y="1490133"/>
            <a:ext cx="6659033" cy="1382184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lnSpc>
                <a:spcPct val="115000"/>
              </a:lnSpc>
              <a:buFont typeface="Work Sans SemiBold" pitchFamily="2" charset="0"/>
              <a:buNone/>
              <a:defRPr/>
            </a:pPr>
            <a:endParaRPr lang="es-ES" altLang="es-CO" sz="2400" b="1" dirty="0">
              <a:latin typeface="+mn-lt"/>
              <a:ea typeface="ＭＳ Ｐゴシック" panose="020B0600070205080204" pitchFamily="34" charset="-128"/>
              <a:cs typeface="Arial" panose="020B0604020202020204" pitchFamily="34" charset="0"/>
              <a:sym typeface="Work Sans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377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206974" y="6639984"/>
            <a:ext cx="1778051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CO" sz="1100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11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24367" y="1162052"/>
            <a:ext cx="6096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O" altLang="es-CO" sz="2400" b="1" dirty="0">
                <a:latin typeface="+mj-lt"/>
              </a:rPr>
              <a:t>4. Conclusiones</a:t>
            </a:r>
          </a:p>
        </p:txBody>
      </p:sp>
      <p:sp>
        <p:nvSpPr>
          <p:cNvPr id="5" name="CuadroTexto 1"/>
          <p:cNvSpPr txBox="1">
            <a:spLocks noChangeArrowheads="1"/>
          </p:cNvSpPr>
          <p:nvPr/>
        </p:nvSpPr>
        <p:spPr bwMode="auto">
          <a:xfrm>
            <a:off x="304801" y="1858434"/>
            <a:ext cx="11444817" cy="30469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es-ES" altLang="es-CO" sz="2400" dirty="0">
                <a:latin typeface="+mj-lt"/>
              </a:rPr>
              <a:t>A comparación del año pasado logramos una mayor participación de la ciudadanía dado que obtuvimos 90 votos en 2025, 83 votos en el 2024, 74 votos en el 2023 y 9 votos en el 2022.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es-ES" altLang="es-CO" sz="2400" dirty="0">
                <a:latin typeface="+mj-lt"/>
              </a:rPr>
              <a:t>Todas las actividades programadas fueron ejecutadas de acuerdo al cronograma de trabajo.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es-ES" altLang="es-CO" sz="2400" dirty="0">
                <a:latin typeface="+mj-lt"/>
              </a:rPr>
              <a:t>El objetivo del ejercicio se cumplió dado que las personas participantes eligieron un nuevo conjunto de datos abiertos y el </a:t>
            </a:r>
            <a:r>
              <a:rPr lang="es-ES" altLang="es-CO" sz="2400" dirty="0" err="1">
                <a:latin typeface="+mj-lt"/>
              </a:rPr>
              <a:t>Minjusticia</a:t>
            </a:r>
            <a:r>
              <a:rPr lang="es-ES" altLang="es-CO" sz="2400" dirty="0">
                <a:latin typeface="+mj-lt"/>
              </a:rPr>
              <a:t> realizo su publicación en el portal de datos.gov.co</a:t>
            </a:r>
          </a:p>
        </p:txBody>
      </p:sp>
    </p:spTree>
    <p:extLst>
      <p:ext uri="{BB962C8B-B14F-4D97-AF65-F5344CB8AC3E}">
        <p14:creationId xmlns:p14="http://schemas.microsoft.com/office/powerpoint/2010/main" val="270200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206974" y="6639984"/>
            <a:ext cx="1778051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CO" sz="1100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11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pic>
        <p:nvPicPr>
          <p:cNvPr id="25603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3" r="6026" b="9557"/>
          <a:stretch>
            <a:fillRect/>
          </a:stretch>
        </p:blipFill>
        <p:spPr bwMode="auto">
          <a:xfrm>
            <a:off x="1993899" y="1139282"/>
            <a:ext cx="8204200" cy="498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/>
          <p:cNvSpPr txBox="1">
            <a:spLocks noChangeArrowheads="1"/>
          </p:cNvSpPr>
          <p:nvPr/>
        </p:nvSpPr>
        <p:spPr bwMode="auto">
          <a:xfrm>
            <a:off x="3787913" y="4126726"/>
            <a:ext cx="5038035" cy="13236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s-CO" altLang="es-CO" sz="2667" b="1" dirty="0">
                <a:latin typeface="+mj-lt"/>
              </a:rPr>
              <a:t>Colombianos </a:t>
            </a:r>
          </a:p>
          <a:p>
            <a:pPr algn="ctr">
              <a:defRPr/>
            </a:pPr>
            <a:r>
              <a:rPr lang="es-CO" altLang="es-CO" sz="2667" b="1" dirty="0">
                <a:latin typeface="+mj-lt"/>
              </a:rPr>
              <a:t>muchas gracias por su participación</a:t>
            </a:r>
            <a:endParaRPr lang="es-CO" altLang="es-CO" sz="2667" b="1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0250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5286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>
            <a:extLst>
              <a:ext uri="{FF2B5EF4-FFF2-40B4-BE49-F238E27FC236}">
                <a16:creationId xmlns:a16="http://schemas.microsoft.com/office/drawing/2014/main" id="{50703695-DCC9-2B2B-CE25-CD632F0261C9}"/>
              </a:ext>
            </a:extLst>
          </p:cNvPr>
          <p:cNvSpPr txBox="1">
            <a:spLocks/>
          </p:cNvSpPr>
          <p:nvPr/>
        </p:nvSpPr>
        <p:spPr>
          <a:xfrm>
            <a:off x="1724108" y="2365947"/>
            <a:ext cx="8560904" cy="13415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es-MX" sz="4800" b="1" dirty="0">
                <a:solidFill>
                  <a:schemeClr val="bg1"/>
                </a:solidFill>
              </a:rPr>
              <a:t>INFORME DE RESULTADOS</a:t>
            </a:r>
            <a:br>
              <a:rPr lang="es-MX" sz="4800" b="1" dirty="0">
                <a:solidFill>
                  <a:schemeClr val="bg1"/>
                </a:solidFill>
              </a:rPr>
            </a:br>
            <a:r>
              <a:rPr lang="es-MX" sz="4800" b="1" dirty="0">
                <a:solidFill>
                  <a:schemeClr val="bg1"/>
                </a:solidFill>
              </a:rPr>
              <a:t>Nombre de la actividad: Ejercicio de Co creación y consulta publica de Datos Abiertos</a:t>
            </a:r>
            <a:br>
              <a:rPr lang="es-MX" sz="4800" b="1" dirty="0">
                <a:solidFill>
                  <a:schemeClr val="bg1"/>
                </a:solidFill>
              </a:rPr>
            </a:br>
            <a:r>
              <a:rPr lang="es-MX" sz="4800" b="1" dirty="0">
                <a:solidFill>
                  <a:schemeClr val="bg1"/>
                </a:solidFill>
              </a:rPr>
              <a:t>Ministerio de Justicia y del Derecho </a:t>
            </a:r>
            <a:br>
              <a:rPr lang="es-MX" sz="4800" b="1" dirty="0">
                <a:solidFill>
                  <a:schemeClr val="bg1"/>
                </a:solidFill>
              </a:rPr>
            </a:br>
            <a:r>
              <a:rPr lang="es-MX" sz="4800" b="1" dirty="0">
                <a:solidFill>
                  <a:schemeClr val="bg1"/>
                </a:solidFill>
              </a:rPr>
              <a:t>2025</a:t>
            </a:r>
            <a:endParaRPr lang="es-CO" sz="4800" b="1" dirty="0">
              <a:solidFill>
                <a:schemeClr val="bg1"/>
              </a:solidFill>
            </a:endParaRPr>
          </a:p>
        </p:txBody>
      </p:sp>
      <p:sp>
        <p:nvSpPr>
          <p:cNvPr id="4" name="CuadroTexto 6"/>
          <p:cNvSpPr txBox="1">
            <a:spLocks noChangeArrowheads="1"/>
          </p:cNvSpPr>
          <p:nvPr/>
        </p:nvSpPr>
        <p:spPr bwMode="auto">
          <a:xfrm flipH="1">
            <a:off x="2444591" y="4303915"/>
            <a:ext cx="7119938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es-CO" sz="3600" b="1" dirty="0">
                <a:solidFill>
                  <a:schemeClr val="bg1"/>
                </a:solidFill>
                <a:latin typeface="+mj-lt"/>
              </a:rPr>
              <a:t>¡</a:t>
            </a:r>
            <a:r>
              <a:rPr lang="es-CO" altLang="es-CO" sz="3600" b="1" dirty="0" err="1">
                <a:solidFill>
                  <a:schemeClr val="bg1"/>
                </a:solidFill>
                <a:latin typeface="+mj-lt"/>
              </a:rPr>
              <a:t>MinJusticia</a:t>
            </a:r>
            <a:r>
              <a:rPr lang="es-CO" altLang="es-CO" sz="3600" b="1" dirty="0">
                <a:solidFill>
                  <a:schemeClr val="bg1"/>
                </a:solidFill>
                <a:latin typeface="+mj-lt"/>
              </a:rPr>
              <a:t> te escucha!</a:t>
            </a:r>
          </a:p>
        </p:txBody>
      </p:sp>
    </p:spTree>
    <p:extLst>
      <p:ext uri="{BB962C8B-B14F-4D97-AF65-F5344CB8AC3E}">
        <p14:creationId xmlns:p14="http://schemas.microsoft.com/office/powerpoint/2010/main" val="1482975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206974" y="6639984"/>
            <a:ext cx="1778051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CO" sz="1100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11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5" name="CuadroTexto 6"/>
          <p:cNvSpPr txBox="1">
            <a:spLocks noChangeArrowheads="1"/>
          </p:cNvSpPr>
          <p:nvPr/>
        </p:nvSpPr>
        <p:spPr bwMode="auto">
          <a:xfrm flipH="1">
            <a:off x="5369985" y="5736167"/>
            <a:ext cx="7046383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s-CO" altLang="es-CO" sz="3200" b="1" i="1" dirty="0">
                <a:solidFill>
                  <a:schemeClr val="tx1"/>
                </a:solidFill>
                <a:latin typeface="+mj-lt"/>
              </a:rPr>
              <a:t>¡</a:t>
            </a:r>
            <a:r>
              <a:rPr lang="es-CO" altLang="es-CO" sz="3200" b="1" i="1" dirty="0" err="1">
                <a:solidFill>
                  <a:schemeClr val="tx1"/>
                </a:solidFill>
                <a:latin typeface="+mj-lt"/>
              </a:rPr>
              <a:t>MinJusticia</a:t>
            </a:r>
            <a:r>
              <a:rPr lang="es-CO" altLang="es-CO" sz="3200" b="1" i="1" dirty="0">
                <a:solidFill>
                  <a:schemeClr val="tx1"/>
                </a:solidFill>
                <a:latin typeface="+mj-lt"/>
              </a:rPr>
              <a:t> te escucha!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092831"/>
              </p:ext>
            </p:extLst>
          </p:nvPr>
        </p:nvGraphicFramePr>
        <p:xfrm>
          <a:off x="357718" y="1915584"/>
          <a:ext cx="11063969" cy="2207686"/>
        </p:xfrm>
        <a:graphic>
          <a:graphicData uri="http://schemas.openxmlformats.org/drawingml/2006/table">
            <a:tbl>
              <a:tblPr/>
              <a:tblGrid>
                <a:gridCol w="11063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0733"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O" altLang="es-C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sym typeface="Arial" panose="020B0604020202020204" pitchFamily="34" charset="0"/>
                        </a:rPr>
                        <a:t>1. Objetivo del informe……………………………………………………………………………………….</a:t>
                      </a:r>
                      <a:endParaRPr kumimoji="0" lang="es-CO" altLang="es-CO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sym typeface="Arial" panose="020B0604020202020204" pitchFamily="34" charset="0"/>
                      </a:endParaRPr>
                    </a:p>
                  </a:txBody>
                  <a:tcPr marL="121924" marR="121924" marT="60887" marB="6088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651"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O" altLang="es-C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sym typeface="Arial" panose="020B0604020202020204" pitchFamily="34" charset="0"/>
                        </a:rPr>
                        <a:t>2. Fases de la acción de diálogo…………………………………………………………………………</a:t>
                      </a:r>
                      <a:r>
                        <a:rPr kumimoji="0" lang="mr-IN" altLang="es-C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sym typeface="Arial" panose="020B0604020202020204" pitchFamily="34" charset="0"/>
                        </a:rPr>
                        <a:t>…</a:t>
                      </a:r>
                      <a:endParaRPr kumimoji="0" lang="es-CO" altLang="es-CO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sym typeface="Arial" panose="020B0604020202020204" pitchFamily="34" charset="0"/>
                      </a:endParaRPr>
                    </a:p>
                  </a:txBody>
                  <a:tcPr marL="121924" marR="121924" marT="60887" marB="6088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651"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O" altLang="es-C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sym typeface="Arial" panose="020B0604020202020204" pitchFamily="34" charset="0"/>
                        </a:rPr>
                        <a:t>3. Resultados y evidencias por fase……………………………………………………………………</a:t>
                      </a:r>
                      <a:r>
                        <a:rPr kumimoji="0" lang="mr-IN" altLang="es-C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sym typeface="Arial" panose="020B0604020202020204" pitchFamily="34" charset="0"/>
                        </a:rPr>
                        <a:t>…</a:t>
                      </a:r>
                      <a:r>
                        <a:rPr kumimoji="0" lang="es-ES_tradnl" altLang="es-C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sym typeface="Arial" panose="020B0604020202020204" pitchFamily="34" charset="0"/>
                        </a:rPr>
                        <a:t>..</a:t>
                      </a:r>
                      <a:endParaRPr kumimoji="0" lang="es-CO" altLang="es-CO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sym typeface="Arial" panose="020B0604020202020204" pitchFamily="34" charset="0"/>
                      </a:endParaRPr>
                    </a:p>
                  </a:txBody>
                  <a:tcPr marL="121924" marR="121924" marT="60887" marB="6088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651"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O" altLang="es-C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sym typeface="Arial" panose="020B0604020202020204" pitchFamily="34" charset="0"/>
                        </a:rPr>
                        <a:t>4. Conclusiones……………………………………………………………………………………………….</a:t>
                      </a:r>
                      <a:endParaRPr kumimoji="0" lang="es-CO" altLang="es-CO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sym typeface="Arial" panose="020B0604020202020204" pitchFamily="34" charset="0"/>
                      </a:endParaRPr>
                    </a:p>
                  </a:txBody>
                  <a:tcPr marL="121924" marR="121924" marT="60887" marB="6088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357717" y="992718"/>
            <a:ext cx="60960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O" altLang="es-CO" sz="3200" b="1" dirty="0">
                <a:latin typeface="+mj-lt"/>
              </a:rPr>
              <a:t>Contenido</a:t>
            </a:r>
          </a:p>
        </p:txBody>
      </p:sp>
      <p:pic>
        <p:nvPicPr>
          <p:cNvPr id="10254" name="Imagen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3" y="4487333"/>
            <a:ext cx="6004984" cy="186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03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206974" y="6639984"/>
            <a:ext cx="1778051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CO" sz="1100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11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57717" y="992717"/>
            <a:ext cx="60960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O" altLang="es-CO" sz="3200" b="1" dirty="0">
                <a:latin typeface="Gadugi" panose="020B0502040204020203" pitchFamily="34" charset="0"/>
              </a:rPr>
              <a:t>1. Objetivo del Informe</a:t>
            </a:r>
            <a:endParaRPr lang="es-CO" altLang="es-CO" sz="3200" b="1" dirty="0">
              <a:latin typeface="+mj-lt"/>
            </a:endParaRPr>
          </a:p>
        </p:txBody>
      </p:sp>
      <p:pic>
        <p:nvPicPr>
          <p:cNvPr id="11268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84" t="3625" b="54538"/>
          <a:stretch>
            <a:fillRect/>
          </a:stretch>
        </p:blipFill>
        <p:spPr bwMode="auto">
          <a:xfrm>
            <a:off x="664634" y="2510367"/>
            <a:ext cx="28575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CuadroTexto 8"/>
          <p:cNvSpPr txBox="1">
            <a:spLocks noChangeArrowheads="1"/>
          </p:cNvSpPr>
          <p:nvPr/>
        </p:nvSpPr>
        <p:spPr bwMode="auto">
          <a:xfrm>
            <a:off x="1123952" y="4186767"/>
            <a:ext cx="16700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s-CO" altLang="es-CO" sz="3200" b="1" i="1">
                <a:solidFill>
                  <a:srgbClr val="2A54A7"/>
                </a:solidFill>
                <a:latin typeface="Freestyle Script" panose="030804020302050B0404" pitchFamily="66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¿Para qué?</a:t>
            </a:r>
          </a:p>
        </p:txBody>
      </p:sp>
      <p:sp>
        <p:nvSpPr>
          <p:cNvPr id="6" name="CuadroTexto 9"/>
          <p:cNvSpPr txBox="1">
            <a:spLocks noChangeArrowheads="1"/>
          </p:cNvSpPr>
          <p:nvPr/>
        </p:nvSpPr>
        <p:spPr bwMode="auto">
          <a:xfrm>
            <a:off x="4089399" y="1540869"/>
            <a:ext cx="7744884" cy="44836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es-CO" altLang="es-CO" sz="1867" dirty="0">
                <a:latin typeface="+mj-lt"/>
              </a:rPr>
              <a:t>Dar a conocer los resultados del ejercicio de diálogo </a:t>
            </a:r>
            <a:r>
              <a:rPr lang="es-CO" altLang="es-ES" sz="1867" b="1" dirty="0">
                <a:solidFill>
                  <a:srgbClr val="7F7F7F"/>
                </a:solidFill>
                <a:latin typeface="+mj-lt"/>
              </a:rPr>
              <a:t>“Ejercicio de Cocreación y consulta publica de Datos Abiertos 2025”</a:t>
            </a:r>
            <a:r>
              <a:rPr lang="es-CO" altLang="es-CO" sz="1867" b="1" dirty="0">
                <a:solidFill>
                  <a:srgbClr val="7F7F7F"/>
                </a:solidFill>
                <a:latin typeface="+mj-lt"/>
              </a:rPr>
              <a:t> </a:t>
            </a:r>
            <a:r>
              <a:rPr lang="es-CO" altLang="es-CO" sz="1867" dirty="0">
                <a:latin typeface="+mj-lt"/>
              </a:rPr>
              <a:t>a la ciudadanía y demás grupos de interés del Ministerio de Justicia y del Derecho.</a:t>
            </a:r>
          </a:p>
          <a:p>
            <a:pPr algn="just">
              <a:defRPr/>
            </a:pPr>
            <a:endParaRPr lang="es-CO" altLang="es-CO" sz="1867" dirty="0">
              <a:latin typeface="+mj-lt"/>
            </a:endParaRPr>
          </a:p>
          <a:p>
            <a:pPr algn="just">
              <a:defRPr/>
            </a:pPr>
            <a:r>
              <a:rPr lang="es-CO" altLang="es-CO" sz="1600" dirty="0">
                <a:latin typeface="+mj-lt"/>
              </a:rPr>
              <a:t>Dicho ejercicio se realizó de la siguiente manera: </a:t>
            </a:r>
          </a:p>
          <a:p>
            <a:pPr algn="just">
              <a:defRPr/>
            </a:pPr>
            <a:endParaRPr lang="es-CO" altLang="es-CO" sz="1600" dirty="0">
              <a:latin typeface="+mj-lt"/>
            </a:endParaRPr>
          </a:p>
          <a:p>
            <a:pPr algn="just">
              <a:defRPr/>
            </a:pPr>
            <a:r>
              <a:rPr lang="es-CO" altLang="es-CO" sz="1600" dirty="0">
                <a:latin typeface="+mj-lt"/>
              </a:rPr>
              <a:t>El Ministerio de Justicia y del Derecho abre una convocatoria para la participación en el Ejercicio de Cocreación o consulta pública para la creación y publicación de un conjunto de datos abiertos de la entidad, mediante la votación realizada por la ciudadanía y usuarios del portal de datos.gov.co que permitan el aprovechamiento de los activos de información de carácter público.</a:t>
            </a:r>
          </a:p>
          <a:p>
            <a:pPr algn="just">
              <a:defRPr/>
            </a:pPr>
            <a:r>
              <a:rPr lang="es-CO" altLang="es-CO" sz="1600" dirty="0">
                <a:latin typeface="+mj-lt"/>
              </a:rPr>
              <a:t>Esta convocatoria fue dirigida a los usuarios de los datos abiertos, entre los cuales están, ciudadanos y funcionarios públicos y privados. Cada participante eligió el conjunto de datos abiertos de su preferencia de acuerdo a la propuesta realizada por el Ministerio de Justicia y del Derecho. El conjunto mas votado fue publicado en el portal de datos.gov.co</a:t>
            </a:r>
            <a:r>
              <a:rPr lang="es-CO" altLang="es-CO" sz="1600" b="1" dirty="0">
                <a:solidFill>
                  <a:srgbClr val="7F7F7F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3121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206974" y="6639984"/>
            <a:ext cx="1778051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CO" sz="1100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11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2291" name="CuadroTexto 8"/>
          <p:cNvSpPr txBox="1">
            <a:spLocks noChangeArrowheads="1"/>
          </p:cNvSpPr>
          <p:nvPr/>
        </p:nvSpPr>
        <p:spPr bwMode="auto">
          <a:xfrm>
            <a:off x="357717" y="992717"/>
            <a:ext cx="72538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/>
            <a:r>
              <a:rPr lang="es-CO" altLang="es-CO" sz="3200" b="1">
                <a:latin typeface="Gadugi" panose="020B0502040204020203" pitchFamily="34" charset="0"/>
              </a:rPr>
              <a:t>2. Fases de la acción de diálogo</a:t>
            </a:r>
          </a:p>
        </p:txBody>
      </p:sp>
      <p:pic>
        <p:nvPicPr>
          <p:cNvPr id="12292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" t="1781" r="73050" b="54611"/>
          <a:stretch>
            <a:fillRect/>
          </a:stretch>
        </p:blipFill>
        <p:spPr bwMode="auto">
          <a:xfrm>
            <a:off x="1147233" y="2491318"/>
            <a:ext cx="2819400" cy="324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CuadroTexto 11"/>
          <p:cNvSpPr txBox="1">
            <a:spLocks noChangeArrowheads="1"/>
          </p:cNvSpPr>
          <p:nvPr/>
        </p:nvSpPr>
        <p:spPr bwMode="auto">
          <a:xfrm>
            <a:off x="1885951" y="4330701"/>
            <a:ext cx="2241549" cy="91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s-CO" altLang="es-CO" sz="2667" b="1" i="1">
                <a:solidFill>
                  <a:srgbClr val="2A54A7"/>
                </a:solidFill>
                <a:latin typeface="Freestyle Script" panose="030804020302050B0404" pitchFamily="66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¿Cómo se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s-CO" altLang="es-CO" sz="2667" b="1" i="1">
                <a:solidFill>
                  <a:srgbClr val="2A54A7"/>
                </a:solidFill>
                <a:latin typeface="Freestyle Script" panose="030804020302050B0404" pitchFamily="66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desarrolló?</a:t>
            </a:r>
          </a:p>
        </p:txBody>
      </p:sp>
      <p:pic>
        <p:nvPicPr>
          <p:cNvPr id="12294" name="Diagrama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985" y="602293"/>
            <a:ext cx="10536767" cy="577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340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206974" y="6639984"/>
            <a:ext cx="1778051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CO" sz="1100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11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2291" name="CuadroTexto 8"/>
          <p:cNvSpPr txBox="1">
            <a:spLocks noChangeArrowheads="1"/>
          </p:cNvSpPr>
          <p:nvPr/>
        </p:nvSpPr>
        <p:spPr bwMode="auto">
          <a:xfrm>
            <a:off x="331774" y="174742"/>
            <a:ext cx="72538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/>
            <a:r>
              <a:rPr lang="es-CO" altLang="es-CO" sz="3200" b="1" dirty="0">
                <a:latin typeface="Gadugi" panose="020B0502040204020203" pitchFamily="34" charset="0"/>
              </a:rPr>
              <a:t>Plan de Trabajo</a:t>
            </a:r>
          </a:p>
        </p:txBody>
      </p:sp>
      <p:sp>
        <p:nvSpPr>
          <p:cNvPr id="12293" name="CuadroTexto 11"/>
          <p:cNvSpPr txBox="1">
            <a:spLocks noChangeArrowheads="1"/>
          </p:cNvSpPr>
          <p:nvPr/>
        </p:nvSpPr>
        <p:spPr bwMode="auto">
          <a:xfrm>
            <a:off x="2292351" y="5490478"/>
            <a:ext cx="2241549" cy="91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s-CO" altLang="es-CO" sz="2667" b="1" i="1" dirty="0">
                <a:solidFill>
                  <a:srgbClr val="2A54A7"/>
                </a:solidFill>
                <a:latin typeface="Freestyle Script" panose="030804020302050B0404" pitchFamily="66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¿Cómo se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s-CO" altLang="es-CO" sz="2667" b="1" i="1" dirty="0">
                <a:solidFill>
                  <a:srgbClr val="2A54A7"/>
                </a:solidFill>
                <a:latin typeface="Freestyle Script" panose="030804020302050B0404" pitchFamily="66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desarrolló?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94D834D-26FB-90F7-F98A-BA6C6C5906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029461"/>
              </p:ext>
            </p:extLst>
          </p:nvPr>
        </p:nvGraphicFramePr>
        <p:xfrm>
          <a:off x="777975" y="863932"/>
          <a:ext cx="5132945" cy="4357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88055">
                  <a:extLst>
                    <a:ext uri="{9D8B030D-6E8A-4147-A177-3AD203B41FA5}">
                      <a16:colId xmlns:a16="http://schemas.microsoft.com/office/drawing/2014/main" val="3441065519"/>
                    </a:ext>
                  </a:extLst>
                </a:gridCol>
                <a:gridCol w="1889700">
                  <a:extLst>
                    <a:ext uri="{9D8B030D-6E8A-4147-A177-3AD203B41FA5}">
                      <a16:colId xmlns:a16="http://schemas.microsoft.com/office/drawing/2014/main" val="2652365787"/>
                    </a:ext>
                  </a:extLst>
                </a:gridCol>
                <a:gridCol w="677595">
                  <a:extLst>
                    <a:ext uri="{9D8B030D-6E8A-4147-A177-3AD203B41FA5}">
                      <a16:colId xmlns:a16="http://schemas.microsoft.com/office/drawing/2014/main" val="2468618458"/>
                    </a:ext>
                  </a:extLst>
                </a:gridCol>
                <a:gridCol w="677595">
                  <a:extLst>
                    <a:ext uri="{9D8B030D-6E8A-4147-A177-3AD203B41FA5}">
                      <a16:colId xmlns:a16="http://schemas.microsoft.com/office/drawing/2014/main" val="3544966730"/>
                    </a:ext>
                  </a:extLst>
                </a:gridCol>
              </a:tblGrid>
              <a:tr h="4999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Actividad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0" marR="6250" marT="6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Tarea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0" marR="6250" marT="6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Fecha Inicio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0" marR="6250" marT="6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Fecha Fin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0" marR="6250" marT="6250" marB="0" anchor="ctr"/>
                </a:tc>
                <a:extLst>
                  <a:ext uri="{0D108BD9-81ED-4DB2-BD59-A6C34878D82A}">
                    <a16:rowId xmlns:a16="http://schemas.microsoft.com/office/drawing/2014/main" val="2615500664"/>
                  </a:ext>
                </a:extLst>
              </a:tr>
              <a:tr h="99159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Planeación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0" marR="6250" marT="62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 err="1">
                          <a:effectLst/>
                        </a:rPr>
                        <a:t>Establecer</a:t>
                      </a:r>
                      <a:r>
                        <a:rPr lang="en-US" sz="800" u="none" strike="noStrike" dirty="0">
                          <a:effectLst/>
                        </a:rPr>
                        <a:t> un </a:t>
                      </a:r>
                      <a:r>
                        <a:rPr lang="en-US" sz="800" u="none" strike="noStrike" dirty="0" err="1">
                          <a:effectLst/>
                        </a:rPr>
                        <a:t>equipo</a:t>
                      </a:r>
                      <a:r>
                        <a:rPr lang="en-US" sz="800" u="none" strike="noStrike" dirty="0">
                          <a:effectLst/>
                        </a:rPr>
                        <a:t> - </a:t>
                      </a:r>
                      <a:r>
                        <a:rPr lang="en-US" sz="800" u="none" strike="noStrike" dirty="0" err="1">
                          <a:effectLst/>
                        </a:rPr>
                        <a:t>delegados</a:t>
                      </a:r>
                      <a:r>
                        <a:rPr lang="en-US" sz="800" u="none" strike="noStrike" dirty="0">
                          <a:effectLst/>
                        </a:rPr>
                        <a:t> de </a:t>
                      </a:r>
                      <a:r>
                        <a:rPr lang="en-US" sz="800" u="none" strike="noStrike" dirty="0" err="1">
                          <a:effectLst/>
                        </a:rPr>
                        <a:t>datos</a:t>
                      </a:r>
                      <a:r>
                        <a:rPr lang="en-US" sz="800" u="none" strike="noStrike" dirty="0">
                          <a:effectLst/>
                        </a:rPr>
                        <a:t> </a:t>
                      </a:r>
                      <a:r>
                        <a:rPr lang="en-US" sz="800" u="none" strike="noStrike" dirty="0" err="1">
                          <a:effectLst/>
                        </a:rPr>
                        <a:t>abiertos</a:t>
                      </a:r>
                      <a:r>
                        <a:rPr lang="en-US" sz="800" u="none" strike="noStrike" dirty="0">
                          <a:effectLst/>
                        </a:rPr>
                        <a:t> 2025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0" marR="6250" marT="6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800" u="none" strike="noStrike">
                          <a:effectLst/>
                        </a:rPr>
                        <a:t>15/01/25</a:t>
                      </a:r>
                      <a:endParaRPr lang="en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0" marR="6250" marT="6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800" u="none" strike="noStrike">
                          <a:effectLst/>
                        </a:rPr>
                        <a:t>28/02/25</a:t>
                      </a:r>
                      <a:endParaRPr lang="en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0" marR="6250" marT="6250" marB="0" anchor="ctr"/>
                </a:tc>
                <a:extLst>
                  <a:ext uri="{0D108BD9-81ED-4DB2-BD59-A6C34878D82A}">
                    <a16:rowId xmlns:a16="http://schemas.microsoft.com/office/drawing/2014/main" val="4063815665"/>
                  </a:ext>
                </a:extLst>
              </a:tr>
              <a:tr h="1462389">
                <a:tc vMerge="1">
                  <a:txBody>
                    <a:bodyPr/>
                    <a:lstStyle/>
                    <a:p>
                      <a:endParaRPr lang="en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Revisión de los posibles conjuntos a utilizar en el ejercicio de cocreación con el equipo de trabajo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0" marR="6250" marT="6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800" u="none" strike="noStrike">
                          <a:effectLst/>
                        </a:rPr>
                        <a:t>15/01/25</a:t>
                      </a:r>
                      <a:endParaRPr lang="en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0" marR="6250" marT="6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800" u="none" strike="noStrike">
                          <a:effectLst/>
                        </a:rPr>
                        <a:t>28/02/25</a:t>
                      </a:r>
                      <a:endParaRPr lang="en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0" marR="6250" marT="6250" marB="0" anchor="ctr"/>
                </a:tc>
                <a:extLst>
                  <a:ext uri="{0D108BD9-81ED-4DB2-BD59-A6C34878D82A}">
                    <a16:rowId xmlns:a16="http://schemas.microsoft.com/office/drawing/2014/main" val="425839786"/>
                  </a:ext>
                </a:extLst>
              </a:tr>
              <a:tr h="366222">
                <a:tc vMerge="1">
                  <a:txBody>
                    <a:bodyPr/>
                    <a:lstStyle/>
                    <a:p>
                      <a:endParaRPr lang="en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Realizar sesiones de trabajo con las dependencias que pueden llegar a publicar CDA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0" marR="6250" marT="6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800" u="none" strike="noStrike">
                          <a:effectLst/>
                        </a:rPr>
                        <a:t>4/04/25</a:t>
                      </a:r>
                      <a:endParaRPr lang="en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0" marR="6250" marT="6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800" u="none" strike="noStrike">
                          <a:effectLst/>
                        </a:rPr>
                        <a:t>30/04/25</a:t>
                      </a:r>
                      <a:endParaRPr lang="en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0" marR="6250" marT="6250" marB="0" anchor="ctr"/>
                </a:tc>
                <a:extLst>
                  <a:ext uri="{0D108BD9-81ED-4DB2-BD59-A6C34878D82A}">
                    <a16:rowId xmlns:a16="http://schemas.microsoft.com/office/drawing/2014/main" val="1664676740"/>
                  </a:ext>
                </a:extLst>
              </a:tr>
              <a:tr h="34372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Realizar la publicación de la convocatoria a ciudadanos y personas interesadas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0" marR="6250" marT="62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Solicitud de elaboración de piezas gráficas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0" marR="6250" marT="6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800" u="none" strike="noStrike">
                          <a:effectLst/>
                        </a:rPr>
                        <a:t>14/03/25</a:t>
                      </a:r>
                      <a:endParaRPr lang="en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0" marR="6250" marT="6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800" u="none" strike="noStrike">
                          <a:effectLst/>
                        </a:rPr>
                        <a:t>31/03/25</a:t>
                      </a:r>
                      <a:endParaRPr lang="en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0" marR="6250" marT="6250" marB="0" anchor="ctr"/>
                </a:tc>
                <a:extLst>
                  <a:ext uri="{0D108BD9-81ED-4DB2-BD59-A6C34878D82A}">
                    <a16:rowId xmlns:a16="http://schemas.microsoft.com/office/drawing/2014/main" val="1708328175"/>
                  </a:ext>
                </a:extLst>
              </a:tr>
              <a:tr h="343724">
                <a:tc vMerge="1">
                  <a:txBody>
                    <a:bodyPr/>
                    <a:lstStyle/>
                    <a:p>
                      <a:endParaRPr lang="en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Solicitud de aprobación de piezas gráficas en prensa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0" marR="6250" marT="6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800" u="none" strike="noStrike">
                          <a:effectLst/>
                        </a:rPr>
                        <a:t>14/03/25</a:t>
                      </a:r>
                      <a:endParaRPr lang="en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0" marR="6250" marT="6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800" u="none" strike="noStrike">
                          <a:effectLst/>
                        </a:rPr>
                        <a:t>31/03/25</a:t>
                      </a:r>
                      <a:endParaRPr lang="en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0" marR="6250" marT="6250" marB="0" anchor="ctr"/>
                </a:tc>
                <a:extLst>
                  <a:ext uri="{0D108BD9-81ED-4DB2-BD59-A6C34878D82A}">
                    <a16:rowId xmlns:a16="http://schemas.microsoft.com/office/drawing/2014/main" val="1166610257"/>
                  </a:ext>
                </a:extLst>
              </a:tr>
              <a:tr h="343724">
                <a:tc vMerge="1">
                  <a:txBody>
                    <a:bodyPr/>
                    <a:lstStyle/>
                    <a:p>
                      <a:endParaRPr lang="en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Creación de formulario para votación de los CDA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0" marR="6250" marT="6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800" u="none" strike="noStrike">
                          <a:effectLst/>
                        </a:rPr>
                        <a:t>4/04/25</a:t>
                      </a:r>
                      <a:endParaRPr lang="en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0" marR="6250" marT="62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800" u="none" strike="noStrike" dirty="0">
                          <a:effectLst/>
                        </a:rPr>
                        <a:t>30/04/25</a:t>
                      </a:r>
                      <a:endParaRPr lang="en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50" marR="6250" marT="6250" marB="0" anchor="ctr"/>
                </a:tc>
                <a:extLst>
                  <a:ext uri="{0D108BD9-81ED-4DB2-BD59-A6C34878D82A}">
                    <a16:rowId xmlns:a16="http://schemas.microsoft.com/office/drawing/2014/main" val="95635778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113E406-67D3-0CF5-D91A-CC57A0E2DA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256955"/>
              </p:ext>
            </p:extLst>
          </p:nvPr>
        </p:nvGraphicFramePr>
        <p:xfrm>
          <a:off x="6763908" y="845434"/>
          <a:ext cx="4524305" cy="4432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4179">
                  <a:extLst>
                    <a:ext uri="{9D8B030D-6E8A-4147-A177-3AD203B41FA5}">
                      <a16:colId xmlns:a16="http://schemas.microsoft.com/office/drawing/2014/main" val="396521301"/>
                    </a:ext>
                  </a:extLst>
                </a:gridCol>
                <a:gridCol w="1665628">
                  <a:extLst>
                    <a:ext uri="{9D8B030D-6E8A-4147-A177-3AD203B41FA5}">
                      <a16:colId xmlns:a16="http://schemas.microsoft.com/office/drawing/2014/main" val="1526966885"/>
                    </a:ext>
                  </a:extLst>
                </a:gridCol>
                <a:gridCol w="597249">
                  <a:extLst>
                    <a:ext uri="{9D8B030D-6E8A-4147-A177-3AD203B41FA5}">
                      <a16:colId xmlns:a16="http://schemas.microsoft.com/office/drawing/2014/main" val="1720992630"/>
                    </a:ext>
                  </a:extLst>
                </a:gridCol>
                <a:gridCol w="597249">
                  <a:extLst>
                    <a:ext uri="{9D8B030D-6E8A-4147-A177-3AD203B41FA5}">
                      <a16:colId xmlns:a16="http://schemas.microsoft.com/office/drawing/2014/main" val="2777369667"/>
                    </a:ext>
                  </a:extLst>
                </a:gridCol>
              </a:tblGrid>
              <a:tr h="584179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Desarrollo del Reto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Lanzamiento en web y redes sociales  - expectativa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700" u="none" strike="noStrike">
                          <a:effectLst/>
                        </a:rPr>
                        <a:t>22/04/25</a:t>
                      </a:r>
                      <a:endParaRPr lang="en-C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700" u="none" strike="noStrike">
                          <a:effectLst/>
                        </a:rPr>
                        <a:t>29/04/25</a:t>
                      </a:r>
                      <a:endParaRPr lang="en-C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ctr"/>
                </a:tc>
                <a:extLst>
                  <a:ext uri="{0D108BD9-81ED-4DB2-BD59-A6C34878D82A}">
                    <a16:rowId xmlns:a16="http://schemas.microsoft.com/office/drawing/2014/main" val="3775152851"/>
                  </a:ext>
                </a:extLst>
              </a:tr>
              <a:tr h="302967">
                <a:tc vMerge="1">
                  <a:txBody>
                    <a:bodyPr/>
                    <a:lstStyle/>
                    <a:p>
                      <a:endParaRPr lang="en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 dirty="0" err="1">
                          <a:effectLst/>
                        </a:rPr>
                        <a:t>a.Realizar</a:t>
                      </a:r>
                      <a:r>
                        <a:rPr lang="en-US" sz="700" u="none" strike="noStrike" dirty="0">
                          <a:effectLst/>
                        </a:rPr>
                        <a:t> </a:t>
                      </a:r>
                      <a:r>
                        <a:rPr lang="en-US" sz="700" u="none" strike="noStrike" dirty="0" err="1">
                          <a:effectLst/>
                        </a:rPr>
                        <a:t>comunicación</a:t>
                      </a:r>
                      <a:r>
                        <a:rPr lang="en-US" sz="700" u="none" strike="noStrike" dirty="0">
                          <a:effectLst/>
                        </a:rPr>
                        <a:t> </a:t>
                      </a:r>
                      <a:r>
                        <a:rPr lang="en-US" sz="700" u="none" strike="noStrike" dirty="0" err="1">
                          <a:effectLst/>
                        </a:rPr>
                        <a:t>masiva</a:t>
                      </a:r>
                      <a:r>
                        <a:rPr lang="en-US" sz="700" u="none" strike="noStrike" dirty="0">
                          <a:effectLst/>
                        </a:rPr>
                        <a:t> de </a:t>
                      </a:r>
                      <a:r>
                        <a:rPr lang="en-US" sz="700" u="none" strike="noStrike" dirty="0" err="1">
                          <a:effectLst/>
                        </a:rPr>
                        <a:t>actividad</a:t>
                      </a:r>
                      <a:r>
                        <a:rPr lang="en-US" sz="700" u="none" strike="noStrike" dirty="0">
                          <a:effectLst/>
                        </a:rPr>
                        <a:t> de </a:t>
                      </a:r>
                      <a:r>
                        <a:rPr lang="en-US" sz="700" u="none" strike="noStrike" dirty="0" err="1">
                          <a:effectLst/>
                        </a:rPr>
                        <a:t>votación</a:t>
                      </a:r>
                      <a:r>
                        <a:rPr lang="en-US" sz="700" u="none" strike="noStrike" dirty="0">
                          <a:effectLst/>
                        </a:rPr>
                        <a:t>  (mailing, banner, redes </a:t>
                      </a:r>
                      <a:r>
                        <a:rPr lang="en-US" sz="700" u="none" strike="noStrike" dirty="0" err="1">
                          <a:effectLst/>
                        </a:rPr>
                        <a:t>sociales</a:t>
                      </a:r>
                      <a:r>
                        <a:rPr lang="en-US" sz="700" u="none" strike="noStrike" dirty="0">
                          <a:effectLst/>
                        </a:rPr>
                        <a:t>)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700" u="none" strike="noStrike">
                          <a:effectLst/>
                        </a:rPr>
                        <a:t>1/05/25</a:t>
                      </a:r>
                      <a:endParaRPr lang="en-C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700" u="none" strike="noStrike">
                          <a:effectLst/>
                        </a:rPr>
                        <a:t>3/05/25</a:t>
                      </a:r>
                      <a:endParaRPr lang="en-C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ctr"/>
                </a:tc>
                <a:extLst>
                  <a:ext uri="{0D108BD9-81ED-4DB2-BD59-A6C34878D82A}">
                    <a16:rowId xmlns:a16="http://schemas.microsoft.com/office/drawing/2014/main" val="262659991"/>
                  </a:ext>
                </a:extLst>
              </a:tr>
              <a:tr h="124859">
                <a:tc vMerge="1">
                  <a:txBody>
                    <a:bodyPr/>
                    <a:lstStyle/>
                    <a:p>
                      <a:endParaRPr lang="en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1. Realizar el diligencimiento del formulario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700" u="none" strike="noStrike" dirty="0">
                          <a:effectLst/>
                        </a:rPr>
                        <a:t>2/05/25</a:t>
                      </a:r>
                      <a:endParaRPr lang="en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700" u="none" strike="noStrike">
                          <a:effectLst/>
                        </a:rPr>
                        <a:t>23/05/25</a:t>
                      </a:r>
                      <a:endParaRPr lang="en-C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ctr"/>
                </a:tc>
                <a:extLst>
                  <a:ext uri="{0D108BD9-81ED-4DB2-BD59-A6C34878D82A}">
                    <a16:rowId xmlns:a16="http://schemas.microsoft.com/office/drawing/2014/main" val="2229515980"/>
                  </a:ext>
                </a:extLst>
              </a:tr>
              <a:tr h="381922">
                <a:tc vMerge="1">
                  <a:txBody>
                    <a:bodyPr/>
                    <a:lstStyle/>
                    <a:p>
                      <a:endParaRPr lang="en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2. Consolidación de respuestas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700" u="none" strike="noStrike">
                          <a:effectLst/>
                        </a:rPr>
                        <a:t>26/05/25</a:t>
                      </a:r>
                      <a:endParaRPr lang="en-C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700" u="none" strike="noStrike">
                          <a:effectLst/>
                        </a:rPr>
                        <a:t>28/05/25</a:t>
                      </a:r>
                      <a:endParaRPr lang="en-C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ctr"/>
                </a:tc>
                <a:extLst>
                  <a:ext uri="{0D108BD9-81ED-4DB2-BD59-A6C34878D82A}">
                    <a16:rowId xmlns:a16="http://schemas.microsoft.com/office/drawing/2014/main" val="3656526628"/>
                  </a:ext>
                </a:extLst>
              </a:tr>
              <a:tr h="249718">
                <a:tc vMerge="1">
                  <a:txBody>
                    <a:bodyPr/>
                    <a:lstStyle/>
                    <a:p>
                      <a:endParaRPr lang="en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c. Perfilamiento del conjunto de datos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700" u="none" strike="noStrike">
                          <a:effectLst/>
                        </a:rPr>
                        <a:t>28/05/25</a:t>
                      </a:r>
                      <a:endParaRPr lang="en-C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700" u="none" strike="noStrike">
                          <a:effectLst/>
                        </a:rPr>
                        <a:t>30/05/25</a:t>
                      </a:r>
                      <a:endParaRPr lang="en-C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ctr"/>
                </a:tc>
                <a:extLst>
                  <a:ext uri="{0D108BD9-81ED-4DB2-BD59-A6C34878D82A}">
                    <a16:rowId xmlns:a16="http://schemas.microsoft.com/office/drawing/2014/main" val="1237709831"/>
                  </a:ext>
                </a:extLst>
              </a:tr>
              <a:tr h="302967">
                <a:tc vMerge="1">
                  <a:txBody>
                    <a:bodyPr/>
                    <a:lstStyle/>
                    <a:p>
                      <a:endParaRPr lang="en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1. Solicitar la información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700" u="none" strike="noStrike">
                          <a:effectLst/>
                        </a:rPr>
                        <a:t>28/05/25</a:t>
                      </a:r>
                      <a:endParaRPr lang="en-C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700" u="none" strike="noStrike">
                          <a:effectLst/>
                        </a:rPr>
                        <a:t>30/05/25</a:t>
                      </a:r>
                      <a:endParaRPr lang="en-C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ctr"/>
                </a:tc>
                <a:extLst>
                  <a:ext uri="{0D108BD9-81ED-4DB2-BD59-A6C34878D82A}">
                    <a16:rowId xmlns:a16="http://schemas.microsoft.com/office/drawing/2014/main" val="300302054"/>
                  </a:ext>
                </a:extLst>
              </a:tr>
              <a:tr h="302967">
                <a:tc vMerge="1">
                  <a:txBody>
                    <a:bodyPr/>
                    <a:lstStyle/>
                    <a:p>
                      <a:endParaRPr lang="en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2. Realizar la descripción de los metadatos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700" u="none" strike="noStrike">
                          <a:effectLst/>
                        </a:rPr>
                        <a:t>3/05/25</a:t>
                      </a:r>
                      <a:endParaRPr lang="en-C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700" u="none" strike="noStrike">
                          <a:effectLst/>
                        </a:rPr>
                        <a:t>6/06/25</a:t>
                      </a:r>
                      <a:endParaRPr lang="en-C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ctr"/>
                </a:tc>
                <a:extLst>
                  <a:ext uri="{0D108BD9-81ED-4DB2-BD59-A6C34878D82A}">
                    <a16:rowId xmlns:a16="http://schemas.microsoft.com/office/drawing/2014/main" val="3343335921"/>
                  </a:ext>
                </a:extLst>
              </a:tr>
              <a:tr h="831782">
                <a:tc vMerge="1">
                  <a:txBody>
                    <a:bodyPr/>
                    <a:lstStyle/>
                    <a:p>
                      <a:endParaRPr lang="en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3. Publicar el conjunto de datos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700" u="none" strike="noStrike">
                          <a:effectLst/>
                        </a:rPr>
                        <a:t>6/06/25</a:t>
                      </a:r>
                      <a:endParaRPr lang="en-C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700" u="none" strike="noStrike">
                          <a:effectLst/>
                        </a:rPr>
                        <a:t>13/06/25</a:t>
                      </a:r>
                      <a:endParaRPr lang="en-C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ctr"/>
                </a:tc>
                <a:extLst>
                  <a:ext uri="{0D108BD9-81ED-4DB2-BD59-A6C34878D82A}">
                    <a16:rowId xmlns:a16="http://schemas.microsoft.com/office/drawing/2014/main" val="1607775416"/>
                  </a:ext>
                </a:extLst>
              </a:tr>
              <a:tr h="302967">
                <a:tc vMerge="1">
                  <a:txBody>
                    <a:bodyPr/>
                    <a:lstStyle/>
                    <a:p>
                      <a:endParaRPr lang="en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4. solicitar piezas graficas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700" u="none" strike="noStrike">
                          <a:effectLst/>
                        </a:rPr>
                        <a:t>28/05/25</a:t>
                      </a:r>
                      <a:endParaRPr lang="en-C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700" u="none" strike="noStrike">
                          <a:effectLst/>
                        </a:rPr>
                        <a:t>30/05/25</a:t>
                      </a:r>
                      <a:endParaRPr lang="en-C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ctr"/>
                </a:tc>
                <a:extLst>
                  <a:ext uri="{0D108BD9-81ED-4DB2-BD59-A6C34878D82A}">
                    <a16:rowId xmlns:a16="http://schemas.microsoft.com/office/drawing/2014/main" val="197752682"/>
                  </a:ext>
                </a:extLst>
              </a:tr>
              <a:tr h="322797">
                <a:tc vMerge="1">
                  <a:txBody>
                    <a:bodyPr/>
                    <a:lstStyle/>
                    <a:p>
                      <a:endParaRPr lang="en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5. Realizar comunicación masiva de la publicación del conjunto - 1 semana mediante correo electronico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700" u="none" strike="noStrike">
                          <a:effectLst/>
                        </a:rPr>
                        <a:t>16/06/25</a:t>
                      </a:r>
                      <a:endParaRPr lang="en-C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700" u="none" strike="noStrike">
                          <a:effectLst/>
                        </a:rPr>
                        <a:t>20/06/25</a:t>
                      </a:r>
                      <a:endParaRPr lang="en-C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ctr"/>
                </a:tc>
                <a:extLst>
                  <a:ext uri="{0D108BD9-81ED-4DB2-BD59-A6C34878D82A}">
                    <a16:rowId xmlns:a16="http://schemas.microsoft.com/office/drawing/2014/main" val="1599928686"/>
                  </a:ext>
                </a:extLst>
              </a:tr>
              <a:tr h="30296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Presentación de informe de ejercicio y publicación de resultados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Elaboración de informe de resultados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700" u="none" strike="noStrike">
                          <a:effectLst/>
                        </a:rPr>
                        <a:t>1/07/25</a:t>
                      </a:r>
                      <a:endParaRPr lang="en-C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700" u="none" strike="noStrike">
                          <a:effectLst/>
                        </a:rPr>
                        <a:t>4/07/25</a:t>
                      </a:r>
                      <a:endParaRPr lang="en-C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ctr"/>
                </a:tc>
                <a:extLst>
                  <a:ext uri="{0D108BD9-81ED-4DB2-BD59-A6C34878D82A}">
                    <a16:rowId xmlns:a16="http://schemas.microsoft.com/office/drawing/2014/main" val="3670806363"/>
                  </a:ext>
                </a:extLst>
              </a:tr>
              <a:tr h="302967">
                <a:tc vMerge="1">
                  <a:txBody>
                    <a:bodyPr/>
                    <a:lstStyle/>
                    <a:p>
                      <a:endParaRPr lang="en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aseguramiento de la publicación en el portal del MJD del informe de resultados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700" u="none" strike="noStrike">
                          <a:effectLst/>
                        </a:rPr>
                        <a:t>7/07/25</a:t>
                      </a:r>
                      <a:endParaRPr lang="en-C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O" sz="700" u="none" strike="noStrike" dirty="0">
                          <a:effectLst/>
                        </a:rPr>
                        <a:t>11/07/25</a:t>
                      </a:r>
                      <a:endParaRPr lang="en-CO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8" marR="5508" marT="5508" marB="0" anchor="ctr"/>
                </a:tc>
                <a:extLst>
                  <a:ext uri="{0D108BD9-81ED-4DB2-BD59-A6C34878D82A}">
                    <a16:rowId xmlns:a16="http://schemas.microsoft.com/office/drawing/2014/main" val="1154329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335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206974" y="6639984"/>
            <a:ext cx="1778051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CO" sz="1100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11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57717" y="637118"/>
            <a:ext cx="7253816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O" altLang="es-CO" sz="3200" b="1" dirty="0">
                <a:latin typeface="+mj-lt"/>
              </a:rPr>
              <a:t>3. Resultados y evidencias</a:t>
            </a:r>
          </a:p>
        </p:txBody>
      </p:sp>
      <p:sp>
        <p:nvSpPr>
          <p:cNvPr id="3" name="Rectángulo 2"/>
          <p:cNvSpPr>
            <a:spLocks noChangeArrowheads="1"/>
          </p:cNvSpPr>
          <p:nvPr/>
        </p:nvSpPr>
        <p:spPr bwMode="auto">
          <a:xfrm>
            <a:off x="357717" y="1299288"/>
            <a:ext cx="11724216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es-CO" altLang="es-CO" sz="2400" b="1" dirty="0">
                <a:latin typeface="+mj-lt"/>
              </a:rPr>
              <a:t>3. 1. Divulgación de información</a:t>
            </a:r>
          </a:p>
        </p:txBody>
      </p:sp>
      <p:pic>
        <p:nvPicPr>
          <p:cNvPr id="13317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2" y="3515785"/>
            <a:ext cx="5048249" cy="2550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Diagrama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367" y="637118"/>
            <a:ext cx="6908800" cy="575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CuadroTexto 1"/>
          <p:cNvSpPr txBox="1">
            <a:spLocks noChangeArrowheads="1"/>
          </p:cNvSpPr>
          <p:nvPr/>
        </p:nvSpPr>
        <p:spPr bwMode="auto">
          <a:xfrm>
            <a:off x="5581651" y="3710518"/>
            <a:ext cx="1709122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s-CO" altLang="es-CO" sz="2400" dirty="0"/>
              <a:t>22 de abril </a:t>
            </a:r>
          </a:p>
          <a:p>
            <a:r>
              <a:rPr lang="es-CO" altLang="es-CO" sz="2400" dirty="0"/>
              <a:t>del 2025</a:t>
            </a:r>
          </a:p>
        </p:txBody>
      </p:sp>
      <p:sp>
        <p:nvSpPr>
          <p:cNvPr id="13320" name="CuadroTexto 7"/>
          <p:cNvSpPr txBox="1">
            <a:spLocks noChangeArrowheads="1"/>
          </p:cNvSpPr>
          <p:nvPr/>
        </p:nvSpPr>
        <p:spPr bwMode="auto">
          <a:xfrm>
            <a:off x="8114556" y="3720266"/>
            <a:ext cx="1422744" cy="98488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s-CO" altLang="es-CO" sz="2000" dirty="0"/>
              <a:t>29 de abril del 2025</a:t>
            </a:r>
          </a:p>
          <a:p>
            <a:endParaRPr lang="es-CO" altLang="es-CO" dirty="0"/>
          </a:p>
        </p:txBody>
      </p:sp>
      <p:sp>
        <p:nvSpPr>
          <p:cNvPr id="13321" name="CuadroTexto 9"/>
          <p:cNvSpPr txBox="1">
            <a:spLocks noChangeArrowheads="1"/>
          </p:cNvSpPr>
          <p:nvPr/>
        </p:nvSpPr>
        <p:spPr bwMode="auto">
          <a:xfrm>
            <a:off x="10361084" y="3587751"/>
            <a:ext cx="1784349" cy="10772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s-CO" altLang="es-CO" sz="1600" dirty="0" err="1"/>
              <a:t>Mailing</a:t>
            </a:r>
            <a:r>
              <a:rPr lang="es-CO" altLang="es-CO" sz="1600" dirty="0"/>
              <a:t> masivo interno, pagina web, intranet y redes sociales</a:t>
            </a:r>
          </a:p>
        </p:txBody>
      </p:sp>
    </p:spTree>
    <p:extLst>
      <p:ext uri="{BB962C8B-B14F-4D97-AF65-F5344CB8AC3E}">
        <p14:creationId xmlns:p14="http://schemas.microsoft.com/office/powerpoint/2010/main" val="1908037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206974" y="6639984"/>
            <a:ext cx="1778051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CO" sz="1100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11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48425" y="1170109"/>
            <a:ext cx="11757328" cy="461665"/>
          </a:xfrm>
          <a:prstGeom prst="rect">
            <a:avLst/>
          </a:prstGeom>
        </p:spPr>
        <p:txBody>
          <a:bodyPr numCol="2">
            <a:spAutoFit/>
          </a:bodyPr>
          <a:lstStyle/>
          <a:p>
            <a:pPr marR="43179" algn="just">
              <a:buClr>
                <a:srgbClr val="000000"/>
              </a:buClr>
              <a:tabLst>
                <a:tab pos="4631151" algn="l"/>
                <a:tab pos="5476950" algn="l"/>
                <a:tab pos="6207605" algn="l"/>
                <a:tab pos="6660560" algn="l"/>
                <a:tab pos="7383595" algn="l"/>
                <a:tab pos="7794218" algn="l"/>
              </a:tabLst>
              <a:defRPr/>
            </a:pPr>
            <a:endParaRPr lang="es-CO" sz="2400" kern="0" dirty="0">
              <a:solidFill>
                <a:srgbClr val="292929"/>
              </a:solidFill>
              <a:latin typeface="Gadugi" panose="020B0502040204020203" pitchFamily="34" charset="0"/>
              <a:ea typeface="Arial"/>
              <a:cs typeface="Arial"/>
              <a:sym typeface="Arial"/>
            </a:endParaRPr>
          </a:p>
          <a:p>
            <a:pPr marR="43179" algn="just">
              <a:buClr>
                <a:srgbClr val="000000"/>
              </a:buClr>
              <a:tabLst>
                <a:tab pos="4631151" algn="l"/>
                <a:tab pos="5476950" algn="l"/>
                <a:tab pos="6207605" algn="l"/>
                <a:tab pos="6660560" algn="l"/>
                <a:tab pos="7383595" algn="l"/>
                <a:tab pos="7794218" algn="l"/>
              </a:tabLst>
              <a:defRPr/>
            </a:pPr>
            <a:endParaRPr lang="es-CO" sz="2400" kern="0" dirty="0">
              <a:latin typeface="Gadugi" panose="020B0502040204020203" pitchFamily="34" charset="0"/>
              <a:ea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5" name="Rectángulo 2"/>
          <p:cNvSpPr>
            <a:spLocks noChangeArrowheads="1"/>
          </p:cNvSpPr>
          <p:nvPr/>
        </p:nvSpPr>
        <p:spPr bwMode="auto">
          <a:xfrm>
            <a:off x="323851" y="1538818"/>
            <a:ext cx="11724216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es-CO" altLang="es-CO" sz="2400" b="1" dirty="0">
                <a:latin typeface="+mj-lt"/>
              </a:rPr>
              <a:t>3.2. Convocatoria a grupos de valor</a:t>
            </a:r>
          </a:p>
        </p:txBody>
      </p:sp>
      <p:pic>
        <p:nvPicPr>
          <p:cNvPr id="14341" name="Imagen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67" y="4040717"/>
            <a:ext cx="2813051" cy="281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Diagrama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417" y="2180167"/>
            <a:ext cx="9076267" cy="3945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323851" y="924985"/>
            <a:ext cx="72517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O" altLang="es-CO" sz="3200" b="1" dirty="0">
                <a:latin typeface="+mj-lt"/>
              </a:rPr>
              <a:t>3. Resultados y evidencias</a:t>
            </a:r>
          </a:p>
        </p:txBody>
      </p:sp>
      <p:sp>
        <p:nvSpPr>
          <p:cNvPr id="14344" name="CuadroTexto 7"/>
          <p:cNvSpPr txBox="1">
            <a:spLocks noChangeArrowheads="1"/>
          </p:cNvSpPr>
          <p:nvPr/>
        </p:nvSpPr>
        <p:spPr bwMode="auto">
          <a:xfrm>
            <a:off x="3196167" y="4294717"/>
            <a:ext cx="1221317" cy="954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s-CO" altLang="es-CO" sz="1867" dirty="0"/>
              <a:t>22 de abril del 2025</a:t>
            </a:r>
          </a:p>
        </p:txBody>
      </p:sp>
      <p:sp>
        <p:nvSpPr>
          <p:cNvPr id="14345" name="CuadroTexto 8"/>
          <p:cNvSpPr txBox="1">
            <a:spLocks noChangeArrowheads="1"/>
          </p:cNvSpPr>
          <p:nvPr/>
        </p:nvSpPr>
        <p:spPr bwMode="auto">
          <a:xfrm>
            <a:off x="4787900" y="4294717"/>
            <a:ext cx="1221317" cy="954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s-CO" altLang="es-CO" sz="1867" dirty="0"/>
              <a:t>29 de abril del 2025</a:t>
            </a:r>
          </a:p>
        </p:txBody>
      </p:sp>
      <p:sp>
        <p:nvSpPr>
          <p:cNvPr id="14346" name="CuadroTexto 10"/>
          <p:cNvSpPr txBox="1">
            <a:spLocks noChangeArrowheads="1"/>
          </p:cNvSpPr>
          <p:nvPr/>
        </p:nvSpPr>
        <p:spPr bwMode="auto">
          <a:xfrm>
            <a:off x="6379634" y="4519624"/>
            <a:ext cx="5668433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s-CO" altLang="es-CO" sz="1600" dirty="0" err="1"/>
              <a:t>Mailing</a:t>
            </a:r>
            <a:r>
              <a:rPr lang="es-CO" altLang="es-CO" sz="1600" dirty="0"/>
              <a:t> masivo interno, pagina web, intranet y redes sociales</a:t>
            </a:r>
          </a:p>
        </p:txBody>
      </p:sp>
    </p:spTree>
    <p:extLst>
      <p:ext uri="{BB962C8B-B14F-4D97-AF65-F5344CB8AC3E}">
        <p14:creationId xmlns:p14="http://schemas.microsoft.com/office/powerpoint/2010/main" val="3934979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206974" y="6639984"/>
            <a:ext cx="1778051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CO" sz="1100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11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48425" y="1170109"/>
            <a:ext cx="11757328" cy="461665"/>
          </a:xfrm>
          <a:prstGeom prst="rect">
            <a:avLst/>
          </a:prstGeom>
        </p:spPr>
        <p:txBody>
          <a:bodyPr numCol="2">
            <a:spAutoFit/>
          </a:bodyPr>
          <a:lstStyle/>
          <a:p>
            <a:pPr marR="43179" algn="just">
              <a:buClr>
                <a:srgbClr val="000000"/>
              </a:buClr>
              <a:tabLst>
                <a:tab pos="4631151" algn="l"/>
                <a:tab pos="5476950" algn="l"/>
                <a:tab pos="6207605" algn="l"/>
                <a:tab pos="6660560" algn="l"/>
                <a:tab pos="7383595" algn="l"/>
                <a:tab pos="7794218" algn="l"/>
              </a:tabLst>
              <a:defRPr/>
            </a:pPr>
            <a:endParaRPr lang="es-CO" sz="2400" kern="0" dirty="0">
              <a:solidFill>
                <a:srgbClr val="292929"/>
              </a:solidFill>
              <a:latin typeface="Gadugi" panose="020B0502040204020203" pitchFamily="34" charset="0"/>
              <a:ea typeface="Arial"/>
              <a:cs typeface="Arial"/>
              <a:sym typeface="Arial"/>
            </a:endParaRPr>
          </a:p>
          <a:p>
            <a:pPr marR="43179" algn="just">
              <a:buClr>
                <a:srgbClr val="000000"/>
              </a:buClr>
              <a:tabLst>
                <a:tab pos="4631151" algn="l"/>
                <a:tab pos="5476950" algn="l"/>
                <a:tab pos="6207605" algn="l"/>
                <a:tab pos="6660560" algn="l"/>
                <a:tab pos="7383595" algn="l"/>
                <a:tab pos="7794218" algn="l"/>
              </a:tabLst>
              <a:defRPr/>
            </a:pPr>
            <a:endParaRPr lang="es-CO" sz="2400" kern="0" dirty="0">
              <a:latin typeface="Gadugi" panose="020B0502040204020203" pitchFamily="34" charset="0"/>
              <a:ea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23851" y="277188"/>
            <a:ext cx="72517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O" altLang="es-CO" sz="3200" b="1" dirty="0">
                <a:latin typeface="+mj-lt"/>
              </a:rPr>
              <a:t>3. Resultados y evidencias</a:t>
            </a:r>
          </a:p>
        </p:txBody>
      </p:sp>
      <p:sp>
        <p:nvSpPr>
          <p:cNvPr id="15365" name="CuadroTexto 1"/>
          <p:cNvSpPr txBox="1">
            <a:spLocks noChangeArrowheads="1"/>
          </p:cNvSpPr>
          <p:nvPr/>
        </p:nvSpPr>
        <p:spPr bwMode="auto">
          <a:xfrm>
            <a:off x="588434" y="1567862"/>
            <a:ext cx="26373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s-ES" altLang="es-CO" sz="2400" b="1" dirty="0">
                <a:solidFill>
                  <a:srgbClr val="FF9900"/>
                </a:solidFill>
                <a:latin typeface="News Gothic MT" pitchFamily="6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Evidencias</a:t>
            </a:r>
          </a:p>
        </p:txBody>
      </p:sp>
      <p:sp>
        <p:nvSpPr>
          <p:cNvPr id="8" name="Rectángulo 2"/>
          <p:cNvSpPr>
            <a:spLocks noChangeArrowheads="1"/>
          </p:cNvSpPr>
          <p:nvPr/>
        </p:nvSpPr>
        <p:spPr bwMode="auto">
          <a:xfrm>
            <a:off x="323851" y="968321"/>
            <a:ext cx="11724216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es-CO" altLang="es-CO" sz="2400" b="1" dirty="0">
                <a:latin typeface="+mj-lt"/>
              </a:rPr>
              <a:t>3.2. Convocatoria a grupos de valor</a:t>
            </a:r>
          </a:p>
        </p:txBody>
      </p:sp>
      <p:pic>
        <p:nvPicPr>
          <p:cNvPr id="2050" name="Picture 2" descr="Únete a la co-creación de datos abiertos Minjusticia 2025.&#10;&#10;El ministerio de justicia y del derecho te invita a participar en la construcción de un nuevo conjunto de datos para su publicación en el portal datos.gov.co&#10;&#10;Próximamente, más información">
            <a:extLst>
              <a:ext uri="{FF2B5EF4-FFF2-40B4-BE49-F238E27FC236}">
                <a16:creationId xmlns:a16="http://schemas.microsoft.com/office/drawing/2014/main" id="{1326DFA8-735A-1A17-0C14-EE8E1D0EF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255" y="1769650"/>
            <a:ext cx="2105260" cy="374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erson standing on a ladder next to a folder with a key&#10;&#10;AI-generated content may be incorrect.">
            <a:extLst>
              <a:ext uri="{FF2B5EF4-FFF2-40B4-BE49-F238E27FC236}">
                <a16:creationId xmlns:a16="http://schemas.microsoft.com/office/drawing/2014/main" id="{F5FB58CF-31F4-8AC1-21DD-79AF9900B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375" y="2393023"/>
            <a:ext cx="6082253" cy="243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159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OBIERNO DEL CAMBIO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1D9B3A7E810704192948A19B3CC5B80" ma:contentTypeVersion="1" ma:contentTypeDescription="Crear nuevo documento." ma:contentTypeScope="" ma:versionID="3f6fa390ab0ca861e1ca19160ebe8b05">
  <xsd:schema xmlns:xsd="http://www.w3.org/2001/XMLSchema" xmlns:xs="http://www.w3.org/2001/XMLSchema" xmlns:p="http://schemas.microsoft.com/office/2006/metadata/properties" xmlns:ns1="http://schemas.microsoft.com/sharepoint/v3" xmlns:ns2="81cc8fc0-8d1e-4295-8f37-5d076116407c" targetNamespace="http://schemas.microsoft.com/office/2006/metadata/properties" ma:root="true" ma:fieldsID="0ca9f3ac2d15db8bb029348aee8f1b74" ns1:_="" ns2:_="">
    <xsd:import namespace="http://schemas.microsoft.com/sharepoint/v3"/>
    <xsd:import namespace="81cc8fc0-8d1e-4295-8f37-5d076116407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cc8fc0-8d1e-4295-8f37-5d076116407c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11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81cc8fc0-8d1e-4295-8f37-5d076116407c">2TV4CCKVFCYA-327339268-583</_dlc_DocId>
    <_dlc_DocIdUrl xmlns="81cc8fc0-8d1e-4295-8f37-5d076116407c">
      <Url>https://www.minjusticia.gov.co/servicio-ciudadano/_layouts/15/DocIdRedir.aspx?ID=2TV4CCKVFCYA-327339268-583</Url>
      <Description>2TV4CCKVFCYA-327339268-583</Description>
    </_dlc_DocIdUrl>
  </documentManagement>
</p:properties>
</file>

<file path=customXml/itemProps1.xml><?xml version="1.0" encoding="utf-8"?>
<ds:datastoreItem xmlns:ds="http://schemas.openxmlformats.org/officeDocument/2006/customXml" ds:itemID="{B0A10E8B-76E9-4C27-91FA-0C1937B917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0E3A4E-6ACA-40D6-B96E-BD7F8511ED8A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8E747B19-C620-4049-96DE-053D2BA27863}"/>
</file>

<file path=customXml/itemProps4.xml><?xml version="1.0" encoding="utf-8"?>
<ds:datastoreItem xmlns:ds="http://schemas.openxmlformats.org/officeDocument/2006/customXml" ds:itemID="{F60DA364-A201-4F9A-8502-EADBA67E3FF4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purl.org/dc/elements/1.1/"/>
    <ds:schemaRef ds:uri="a7177abf-44f2-4092-b380-d71683ee2afc"/>
    <ds:schemaRef ds:uri="http://schemas.microsoft.com/office/2006/documentManagement/types"/>
    <ds:schemaRef ds:uri="http://schemas.microsoft.com/office/infopath/2007/PartnerControls"/>
    <ds:schemaRef ds:uri="http://schemas.microsoft.com/sharep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1302</TotalTime>
  <Words>982</Words>
  <Application>Microsoft Macintosh PowerPoint</Application>
  <PresentationFormat>Widescreen</PresentationFormat>
  <Paragraphs>162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Freestyle Script</vt:lpstr>
      <vt:lpstr>Gadugi</vt:lpstr>
      <vt:lpstr>Helvetica</vt:lpstr>
      <vt:lpstr>News Gothic MT</vt:lpstr>
      <vt:lpstr>Verdana</vt:lpstr>
      <vt:lpstr>Work Sans SemiBold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William Camilo  Baracaldo Godoy</dc:creator>
  <cp:lastModifiedBy>cristian.morales@usal.es</cp:lastModifiedBy>
  <cp:revision>20</cp:revision>
  <dcterms:created xsi:type="dcterms:W3CDTF">2023-05-08T00:34:42Z</dcterms:created>
  <dcterms:modified xsi:type="dcterms:W3CDTF">2025-07-08T21:29:17Z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0x01010041D9B3A7E810704192948A19B3CC5B80</vt:lpwstr>
  </property>
  <property fmtid="{D5CDD505-2E9C-101B-9397-08002B2CF9AE}" pid="3" name="_dlc_DocIdItemGuid">
    <vt:lpwstr>1d1bf027-bff8-4f92-9a76-bc6e64c30fd6</vt:lpwstr>
  </property>
</Properties>
</file>